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9"/>
  </p:notesMasterIdLst>
  <p:sldIdLst>
    <p:sldId id="747" r:id="rId3"/>
    <p:sldId id="775" r:id="rId4"/>
    <p:sldId id="769" r:id="rId5"/>
    <p:sldId id="770" r:id="rId6"/>
    <p:sldId id="771" r:id="rId7"/>
    <p:sldId id="763" r:id="rId8"/>
    <p:sldId id="768" r:id="rId9"/>
    <p:sldId id="772" r:id="rId10"/>
    <p:sldId id="773" r:id="rId11"/>
    <p:sldId id="776" r:id="rId12"/>
    <p:sldId id="777" r:id="rId13"/>
    <p:sldId id="779" r:id="rId14"/>
    <p:sldId id="778" r:id="rId15"/>
    <p:sldId id="774" r:id="rId16"/>
    <p:sldId id="762" r:id="rId17"/>
    <p:sldId id="74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6B3"/>
    <a:srgbClr val="393E91"/>
    <a:srgbClr val="00D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06" autoAdjust="0"/>
    <p:restoredTop sz="94660"/>
  </p:normalViewPr>
  <p:slideViewPr>
    <p:cSldViewPr snapToGrid="0">
      <p:cViewPr varScale="1">
        <p:scale>
          <a:sx n="101" d="100"/>
          <a:sy n="101" d="100"/>
        </p:scale>
        <p:origin x="21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7E30B-074D-49D9-9F8B-00DD44AC07A1}" type="datetimeFigureOut">
              <a:rPr lang="en-GB" smtClean="0"/>
              <a:t>20/11/2022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D6670-6068-4E20-8058-CC40CE80B802}" type="slidenum">
              <a:rPr lang="en-GB" smtClean="0"/>
              <a:t>‹#›</a:t>
            </a:fld>
            <a:endParaRPr lang="en-GB"/>
          </a:p>
        </p:txBody>
      </p:sp>
    </p:spTree>
    <p:extLst>
      <p:ext uri="{BB962C8B-B14F-4D97-AF65-F5344CB8AC3E}">
        <p14:creationId xmlns:p14="http://schemas.microsoft.com/office/powerpoint/2010/main" val="36549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6A666-DAFD-4346-9B29-712D4A7305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61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https://www.ibm.com/legal/copytrade" TargetMode="Externa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A6755-D8D3-F34C-B495-7C9AD5EE9F87}"/>
              </a:ext>
            </a:extLst>
          </p:cNvPr>
          <p:cNvSpPr>
            <a:spLocks noGrp="1"/>
          </p:cNvSpPr>
          <p:nvPr>
            <p:ph type="title"/>
          </p:nvPr>
        </p:nvSpPr>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0D30D619-8BAD-B641-BE14-1246DE121B85}"/>
              </a:ext>
            </a:extLst>
          </p:cNvPr>
          <p:cNvSpPr>
            <a:spLocks noGrp="1"/>
          </p:cNvSpPr>
          <p:nvPr>
            <p:ph type="sldNum" sz="quarter" idx="12"/>
          </p:nvPr>
        </p:nvSpPr>
        <p:spPr>
          <a:xfrm>
            <a:off x="9440562" y="6356350"/>
            <a:ext cx="1913238" cy="365125"/>
          </a:xfrm>
        </p:spPr>
        <p:txBody>
          <a:bodyPr/>
          <a:lstStyle/>
          <a:p>
            <a:fld id="{71DDDE22-8D4F-094D-AC70-1F2C263CD040}" type="slidenum">
              <a:rPr lang="fr-FR" smtClean="0"/>
              <a:pPr/>
              <a:t>‹#›</a:t>
            </a:fld>
            <a:endParaRPr lang="fr-FR" dirty="0"/>
          </a:p>
        </p:txBody>
      </p:sp>
      <p:sp>
        <p:nvSpPr>
          <p:cNvPr id="9" name="Espace réservé du contenu 2">
            <a:extLst>
              <a:ext uri="{FF2B5EF4-FFF2-40B4-BE49-F238E27FC236}">
                <a16:creationId xmlns:a16="http://schemas.microsoft.com/office/drawing/2014/main" id="{BF93C875-3D21-6A46-BFC7-6F42F8061222}"/>
              </a:ext>
            </a:extLst>
          </p:cNvPr>
          <p:cNvSpPr>
            <a:spLocks noGrp="1"/>
          </p:cNvSpPr>
          <p:nvPr>
            <p:ph idx="13"/>
          </p:nvPr>
        </p:nvSpPr>
        <p:spPr>
          <a:xfrm>
            <a:off x="895350" y="1825625"/>
            <a:ext cx="10932583" cy="4351338"/>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sz="2000" b="1">
                <a:solidFill>
                  <a:srgbClr val="2B235D"/>
                </a:solidFill>
              </a:defRPr>
            </a:lvl1pPr>
            <a:lvl2pPr>
              <a:defRPr sz="1800"/>
            </a:lvl2pPr>
            <a:lvl3pPr>
              <a:defRPr sz="1700"/>
            </a:lvl3pPr>
            <a:lvl4pPr>
              <a:defRPr sz="1600"/>
            </a:lvl4pPr>
            <a:lvl5pPr>
              <a:defRPr sz="1500"/>
            </a:lvl5pPr>
          </a:lstStyle>
          <a:p>
            <a:pPr lvl="0"/>
            <a:r>
              <a:rPr lang="fr-FR" dirty="0"/>
              <a:t>Cliquez pour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fr-FR" dirty="0"/>
              <a:t>Cliquez pour modifier les styles du texte du masque</a:t>
            </a:r>
          </a:p>
          <a:p>
            <a:pPr lvl="0"/>
            <a:r>
              <a:rPr lang="fr-FR" dirty="0"/>
              <a:t>modifier les styles du texte du masque</a:t>
            </a:r>
          </a:p>
          <a:p>
            <a:pPr lvl="0"/>
            <a:endParaRPr lang="fr-FR" dirty="0"/>
          </a:p>
        </p:txBody>
      </p:sp>
      <p:sp>
        <p:nvSpPr>
          <p:cNvPr id="6" name="Rectangle : coins arrondis 5">
            <a:extLst>
              <a:ext uri="{FF2B5EF4-FFF2-40B4-BE49-F238E27FC236}">
                <a16:creationId xmlns:a16="http://schemas.microsoft.com/office/drawing/2014/main" id="{8D79B23F-F94E-F843-AAF3-7697C0EEC545}"/>
              </a:ext>
            </a:extLst>
          </p:cNvPr>
          <p:cNvSpPr/>
          <p:nvPr userDrawn="1"/>
        </p:nvSpPr>
        <p:spPr>
          <a:xfrm>
            <a:off x="364067" y="1809750"/>
            <a:ext cx="247650" cy="867492"/>
          </a:xfrm>
          <a:prstGeom prst="round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6">
            <a:extLst>
              <a:ext uri="{FF2B5EF4-FFF2-40B4-BE49-F238E27FC236}">
                <a16:creationId xmlns:a16="http://schemas.microsoft.com/office/drawing/2014/main" id="{3D869713-0C36-6930-E189-1A7782C87947}"/>
              </a:ext>
            </a:extLst>
          </p:cNvPr>
          <p:cNvSpPr>
            <a:spLocks noGrp="1"/>
          </p:cNvSpPr>
          <p:nvPr>
            <p:ph type="ftr" sz="quarter" idx="11"/>
          </p:nvPr>
        </p:nvSpPr>
        <p:spPr>
          <a:xfrm>
            <a:off x="4501874" y="6461996"/>
            <a:ext cx="4032526" cy="365125"/>
          </a:xfrm>
        </p:spPr>
        <p:txBody>
          <a:bodyPr/>
          <a:lstStyle/>
          <a:p>
            <a:r>
              <a:rPr lang="fr-FR" dirty="0"/>
              <a:t>Oriel Kiss – QTI CERN</a:t>
            </a:r>
          </a:p>
        </p:txBody>
      </p:sp>
    </p:spTree>
    <p:extLst>
      <p:ext uri="{BB962C8B-B14F-4D97-AF65-F5344CB8AC3E}">
        <p14:creationId xmlns:p14="http://schemas.microsoft.com/office/powerpoint/2010/main" val="205378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ontenu + 4 images">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ADBEF69-3EF9-FF42-A8B2-D35560549409}"/>
              </a:ext>
            </a:extLst>
          </p:cNvPr>
          <p:cNvSpPr>
            <a:spLocks noGrp="1"/>
          </p:cNvSpPr>
          <p:nvPr>
            <p:ph type="title"/>
          </p:nvPr>
        </p:nvSpPr>
        <p:spPr/>
        <p:txBody>
          <a:bodyPr/>
          <a:lstStyle/>
          <a:p>
            <a:r>
              <a:rPr lang="fr-FR"/>
              <a:t>Modifiez le style du titre</a:t>
            </a:r>
          </a:p>
        </p:txBody>
      </p:sp>
      <p:sp>
        <p:nvSpPr>
          <p:cNvPr id="9" name="Espace réservé pour une image  10">
            <a:extLst>
              <a:ext uri="{FF2B5EF4-FFF2-40B4-BE49-F238E27FC236}">
                <a16:creationId xmlns:a16="http://schemas.microsoft.com/office/drawing/2014/main" id="{506682D4-E88D-434A-9F4E-F6A456CC68CB}"/>
              </a:ext>
            </a:extLst>
          </p:cNvPr>
          <p:cNvSpPr>
            <a:spLocks noGrp="1"/>
          </p:cNvSpPr>
          <p:nvPr>
            <p:ph type="pic" sz="quarter" idx="17"/>
          </p:nvPr>
        </p:nvSpPr>
        <p:spPr>
          <a:xfrm>
            <a:off x="355600" y="1845921"/>
            <a:ext cx="3691997" cy="1989668"/>
          </a:xfrm>
          <a:pattFill prst="lgCheck">
            <a:fgClr>
              <a:schemeClr val="bg1">
                <a:lumMod val="75000"/>
              </a:schemeClr>
            </a:fgClr>
            <a:bgClr>
              <a:schemeClr val="bg1"/>
            </a:bgClr>
          </a:pattFill>
        </p:spPr>
        <p:txBody>
          <a:bodyPr/>
          <a:lstStyle/>
          <a:p>
            <a:endParaRPr lang="fr-FR"/>
          </a:p>
        </p:txBody>
      </p:sp>
      <p:sp>
        <p:nvSpPr>
          <p:cNvPr id="13" name="Espace réservé pour une image  10">
            <a:extLst>
              <a:ext uri="{FF2B5EF4-FFF2-40B4-BE49-F238E27FC236}">
                <a16:creationId xmlns:a16="http://schemas.microsoft.com/office/drawing/2014/main" id="{E77B5237-E089-BC4B-BEFF-B653809DEC62}"/>
              </a:ext>
            </a:extLst>
          </p:cNvPr>
          <p:cNvSpPr>
            <a:spLocks noGrp="1"/>
          </p:cNvSpPr>
          <p:nvPr>
            <p:ph type="pic" sz="quarter" idx="19"/>
          </p:nvPr>
        </p:nvSpPr>
        <p:spPr>
          <a:xfrm>
            <a:off x="355600" y="3954121"/>
            <a:ext cx="3691997" cy="1989668"/>
          </a:xfrm>
          <a:pattFill prst="lgCheck">
            <a:fgClr>
              <a:schemeClr val="bg1">
                <a:lumMod val="75000"/>
              </a:schemeClr>
            </a:fgClr>
            <a:bgClr>
              <a:schemeClr val="bg1"/>
            </a:bgClr>
          </a:pattFill>
        </p:spPr>
        <p:txBody>
          <a:bodyPr/>
          <a:lstStyle/>
          <a:p>
            <a:endParaRPr lang="fr-FR"/>
          </a:p>
        </p:txBody>
      </p:sp>
      <p:sp>
        <p:nvSpPr>
          <p:cNvPr id="19" name="Espace réservé du texte 18">
            <a:extLst>
              <a:ext uri="{FF2B5EF4-FFF2-40B4-BE49-F238E27FC236}">
                <a16:creationId xmlns:a16="http://schemas.microsoft.com/office/drawing/2014/main" id="{FF6E9BFC-5EA1-7F45-BE25-8967EF936CB7}"/>
              </a:ext>
            </a:extLst>
          </p:cNvPr>
          <p:cNvSpPr>
            <a:spLocks noGrp="1"/>
          </p:cNvSpPr>
          <p:nvPr>
            <p:ph type="body" sz="quarter" idx="21"/>
          </p:nvPr>
        </p:nvSpPr>
        <p:spPr>
          <a:xfrm>
            <a:off x="7975599" y="1846263"/>
            <a:ext cx="3843867" cy="4097337"/>
          </a:xfrm>
        </p:spPr>
        <p:txBody>
          <a:bodyPr/>
          <a:lstStyle>
            <a:lvl1pPr marL="0" indent="0">
              <a:buNone/>
              <a:defRPr sz="2000" b="1"/>
            </a:lvl1pPr>
            <a:lvl2pPr>
              <a:defRPr sz="1800"/>
            </a:lvl2pPr>
            <a:lvl3pPr>
              <a:defRPr sz="1700"/>
            </a:lvl3pPr>
            <a:lvl4pPr>
              <a:defRPr sz="1600"/>
            </a:lvl4pPr>
            <a:lvl5pPr>
              <a:defRPr sz="15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0" name="Espace réservé pour une image  10">
            <a:extLst>
              <a:ext uri="{FF2B5EF4-FFF2-40B4-BE49-F238E27FC236}">
                <a16:creationId xmlns:a16="http://schemas.microsoft.com/office/drawing/2014/main" id="{D68BF6C3-2BB1-0B40-AF8B-019AA1625440}"/>
              </a:ext>
            </a:extLst>
          </p:cNvPr>
          <p:cNvSpPr>
            <a:spLocks noGrp="1"/>
          </p:cNvSpPr>
          <p:nvPr>
            <p:ph type="pic" sz="quarter" idx="22"/>
          </p:nvPr>
        </p:nvSpPr>
        <p:spPr>
          <a:xfrm>
            <a:off x="4165600" y="1845921"/>
            <a:ext cx="3691997" cy="1989668"/>
          </a:xfrm>
          <a:pattFill prst="lgCheck">
            <a:fgClr>
              <a:schemeClr val="bg1">
                <a:lumMod val="75000"/>
              </a:schemeClr>
            </a:fgClr>
            <a:bgClr>
              <a:schemeClr val="bg1"/>
            </a:bgClr>
          </a:pattFill>
        </p:spPr>
        <p:txBody>
          <a:bodyPr/>
          <a:lstStyle/>
          <a:p>
            <a:endParaRPr lang="fr-FR"/>
          </a:p>
        </p:txBody>
      </p:sp>
      <p:sp>
        <p:nvSpPr>
          <p:cNvPr id="21" name="Espace réservé pour une image  10">
            <a:extLst>
              <a:ext uri="{FF2B5EF4-FFF2-40B4-BE49-F238E27FC236}">
                <a16:creationId xmlns:a16="http://schemas.microsoft.com/office/drawing/2014/main" id="{5BC15116-252D-6D4B-A4AD-536F8E117281}"/>
              </a:ext>
            </a:extLst>
          </p:cNvPr>
          <p:cNvSpPr>
            <a:spLocks noGrp="1"/>
          </p:cNvSpPr>
          <p:nvPr>
            <p:ph type="pic" sz="quarter" idx="23"/>
          </p:nvPr>
        </p:nvSpPr>
        <p:spPr>
          <a:xfrm>
            <a:off x="4165600" y="3954121"/>
            <a:ext cx="3691997" cy="1989668"/>
          </a:xfrm>
          <a:pattFill prst="lgCheck">
            <a:fgClr>
              <a:schemeClr val="bg1">
                <a:lumMod val="75000"/>
              </a:schemeClr>
            </a:fgClr>
            <a:bgClr>
              <a:schemeClr val="bg1"/>
            </a:bgClr>
          </a:pattFill>
        </p:spPr>
        <p:txBody>
          <a:bodyPr/>
          <a:lstStyle/>
          <a:p>
            <a:endParaRPr lang="fr-FR"/>
          </a:p>
        </p:txBody>
      </p:sp>
      <p:sp>
        <p:nvSpPr>
          <p:cNvPr id="2" name="Espace réservé de la date 1">
            <a:extLst>
              <a:ext uri="{FF2B5EF4-FFF2-40B4-BE49-F238E27FC236}">
                <a16:creationId xmlns:a16="http://schemas.microsoft.com/office/drawing/2014/main" id="{E0D6DC58-68E3-E44A-AC77-6EE8A913698C}"/>
              </a:ext>
            </a:extLst>
          </p:cNvPr>
          <p:cNvSpPr>
            <a:spLocks noGrp="1"/>
          </p:cNvSpPr>
          <p:nvPr>
            <p:ph type="dt" sz="half" idx="24"/>
          </p:nvPr>
        </p:nvSpPr>
        <p:spPr/>
        <p:txBody>
          <a:bodyPr/>
          <a:lstStyle/>
          <a:p>
            <a:fld id="{412FAB2E-0670-4FFE-A6A3-F1C626D15FE9}" type="datetime1">
              <a:rPr lang="de-CH" smtClean="0"/>
              <a:t>20.11.22</a:t>
            </a:fld>
            <a:endParaRPr lang="fr-FR"/>
          </a:p>
        </p:txBody>
      </p:sp>
      <p:sp>
        <p:nvSpPr>
          <p:cNvPr id="3" name="Espace réservé du pied de page 2">
            <a:extLst>
              <a:ext uri="{FF2B5EF4-FFF2-40B4-BE49-F238E27FC236}">
                <a16:creationId xmlns:a16="http://schemas.microsoft.com/office/drawing/2014/main" id="{B3E1B54C-233F-BE48-B87C-5DFFEDF4E2E0}"/>
              </a:ext>
            </a:extLst>
          </p:cNvPr>
          <p:cNvSpPr>
            <a:spLocks noGrp="1"/>
          </p:cNvSpPr>
          <p:nvPr>
            <p:ph type="ftr" sz="quarter" idx="25"/>
          </p:nvPr>
        </p:nvSpPr>
        <p:spPr/>
        <p:txBody>
          <a:bodyPr/>
          <a:lstStyle/>
          <a:p>
            <a:r>
              <a:rPr lang="fr-FR" dirty="0"/>
              <a:t>Oriel  Kiss - QTI CERN</a:t>
            </a:r>
          </a:p>
        </p:txBody>
      </p:sp>
      <p:sp>
        <p:nvSpPr>
          <p:cNvPr id="4" name="Espace réservé du numéro de diapositive 3">
            <a:extLst>
              <a:ext uri="{FF2B5EF4-FFF2-40B4-BE49-F238E27FC236}">
                <a16:creationId xmlns:a16="http://schemas.microsoft.com/office/drawing/2014/main" id="{D932B45D-78D5-AE4E-8865-547888745D79}"/>
              </a:ext>
            </a:extLst>
          </p:cNvPr>
          <p:cNvSpPr>
            <a:spLocks noGrp="1"/>
          </p:cNvSpPr>
          <p:nvPr>
            <p:ph type="sldNum" sz="quarter" idx="26"/>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345850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de couleur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42AFD-EF45-7449-9C51-424065E4617C}"/>
              </a:ext>
            </a:extLst>
          </p:cNvPr>
          <p:cNvSpPr>
            <a:spLocks noGrp="1"/>
          </p:cNvSpPr>
          <p:nvPr>
            <p:ph type="title"/>
          </p:nvPr>
        </p:nvSpPr>
        <p:spPr/>
        <p:txBody>
          <a:bodyPr/>
          <a:lstStyle/>
          <a:p>
            <a:r>
              <a:rPr lang="fr-FR" dirty="0"/>
              <a:t>Modifiez le style du titre</a:t>
            </a:r>
          </a:p>
        </p:txBody>
      </p:sp>
      <p:sp>
        <p:nvSpPr>
          <p:cNvPr id="7" name="Espace réservé du texte 6">
            <a:extLst>
              <a:ext uri="{FF2B5EF4-FFF2-40B4-BE49-F238E27FC236}">
                <a16:creationId xmlns:a16="http://schemas.microsoft.com/office/drawing/2014/main" id="{B0C9B8F8-E3F3-3544-97E2-B7FC2D2D43B4}"/>
              </a:ext>
            </a:extLst>
          </p:cNvPr>
          <p:cNvSpPr>
            <a:spLocks noGrp="1"/>
          </p:cNvSpPr>
          <p:nvPr>
            <p:ph type="body" sz="quarter" idx="13"/>
          </p:nvPr>
        </p:nvSpPr>
        <p:spPr>
          <a:xfrm>
            <a:off x="355600" y="1543050"/>
            <a:ext cx="11463338" cy="669925"/>
          </a:xfrm>
        </p:spPr>
        <p:txBody>
          <a:bodyPr/>
          <a:lstStyle>
            <a:lvl1pPr marL="0" indent="0">
              <a:buNone/>
              <a:defRPr/>
            </a:lvl1pPr>
          </a:lstStyle>
          <a:p>
            <a:pPr lvl="0"/>
            <a:r>
              <a:rPr lang="fr-FR" dirty="0"/>
              <a:t>Cliquez pour modifier les styles du texte du masque</a:t>
            </a:r>
          </a:p>
        </p:txBody>
      </p:sp>
      <p:sp>
        <p:nvSpPr>
          <p:cNvPr id="8" name="Rectangle 7">
            <a:extLst>
              <a:ext uri="{FF2B5EF4-FFF2-40B4-BE49-F238E27FC236}">
                <a16:creationId xmlns:a16="http://schemas.microsoft.com/office/drawing/2014/main" id="{9BEA302A-9260-7E42-BCDF-A9C6E46756C5}"/>
              </a:ext>
            </a:extLst>
          </p:cNvPr>
          <p:cNvSpPr/>
          <p:nvPr userDrawn="1"/>
        </p:nvSpPr>
        <p:spPr bwMode="auto">
          <a:xfrm>
            <a:off x="1768344" y="3265070"/>
            <a:ext cx="1485355" cy="640174"/>
          </a:xfrm>
          <a:prstGeom prst="rect">
            <a:avLst/>
          </a:prstGeom>
          <a:solidFill>
            <a:srgbClr val="2B2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2C2260"/>
              </a:solidFill>
            </a:endParaRPr>
          </a:p>
        </p:txBody>
      </p:sp>
      <p:sp>
        <p:nvSpPr>
          <p:cNvPr id="9" name="Rectangle 8">
            <a:extLst>
              <a:ext uri="{FF2B5EF4-FFF2-40B4-BE49-F238E27FC236}">
                <a16:creationId xmlns:a16="http://schemas.microsoft.com/office/drawing/2014/main" id="{E572946D-FF86-0048-8FC1-ABB96FADABBA}"/>
              </a:ext>
            </a:extLst>
          </p:cNvPr>
          <p:cNvSpPr/>
          <p:nvPr userDrawn="1"/>
        </p:nvSpPr>
        <p:spPr bwMode="auto">
          <a:xfrm>
            <a:off x="3599471" y="3265070"/>
            <a:ext cx="1485355" cy="640174"/>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1D71B8"/>
              </a:solidFill>
            </a:endParaRPr>
          </a:p>
        </p:txBody>
      </p:sp>
      <p:sp>
        <p:nvSpPr>
          <p:cNvPr id="10" name="Rectangle 9">
            <a:extLst>
              <a:ext uri="{FF2B5EF4-FFF2-40B4-BE49-F238E27FC236}">
                <a16:creationId xmlns:a16="http://schemas.microsoft.com/office/drawing/2014/main" id="{DE59A7CC-28B2-C946-9615-2B858E02AE32}"/>
              </a:ext>
            </a:extLst>
          </p:cNvPr>
          <p:cNvSpPr/>
          <p:nvPr userDrawn="1"/>
        </p:nvSpPr>
        <p:spPr bwMode="auto">
          <a:xfrm>
            <a:off x="5430598" y="3265070"/>
            <a:ext cx="1485355" cy="6401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1" name="Rectangle 10">
            <a:extLst>
              <a:ext uri="{FF2B5EF4-FFF2-40B4-BE49-F238E27FC236}">
                <a16:creationId xmlns:a16="http://schemas.microsoft.com/office/drawing/2014/main" id="{7A6F4B9E-55B5-094A-A766-488BBE405C50}"/>
              </a:ext>
            </a:extLst>
          </p:cNvPr>
          <p:cNvSpPr/>
          <p:nvPr userDrawn="1"/>
        </p:nvSpPr>
        <p:spPr bwMode="auto">
          <a:xfrm>
            <a:off x="7261725" y="3265070"/>
            <a:ext cx="1485355" cy="640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000000"/>
              </a:solidFill>
            </a:endParaRPr>
          </a:p>
        </p:txBody>
      </p:sp>
      <p:sp>
        <p:nvSpPr>
          <p:cNvPr id="12" name="Rectangle 11">
            <a:extLst>
              <a:ext uri="{FF2B5EF4-FFF2-40B4-BE49-F238E27FC236}">
                <a16:creationId xmlns:a16="http://schemas.microsoft.com/office/drawing/2014/main" id="{672D4462-7A73-F04E-9EEF-8C008571A577}"/>
              </a:ext>
            </a:extLst>
          </p:cNvPr>
          <p:cNvSpPr/>
          <p:nvPr userDrawn="1"/>
        </p:nvSpPr>
        <p:spPr bwMode="auto">
          <a:xfrm>
            <a:off x="9092852" y="3265070"/>
            <a:ext cx="1485355" cy="640174"/>
          </a:xfrm>
          <a:prstGeom prst="rect">
            <a:avLst/>
          </a:prstGeom>
          <a:gradFill flip="none" rotWithShape="1">
            <a:gsLst>
              <a:gs pos="0">
                <a:srgbClr val="00A19A"/>
              </a:gs>
              <a:gs pos="100000">
                <a:srgbClr val="1D71B8">
                  <a:lumMod val="100000"/>
                </a:srgb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Espace réservé de la date 5">
            <a:extLst>
              <a:ext uri="{FF2B5EF4-FFF2-40B4-BE49-F238E27FC236}">
                <a16:creationId xmlns:a16="http://schemas.microsoft.com/office/drawing/2014/main" id="{9383C6A8-C2FB-4A4D-82C8-3FD8652558EF}"/>
              </a:ext>
            </a:extLst>
          </p:cNvPr>
          <p:cNvSpPr>
            <a:spLocks noGrp="1"/>
          </p:cNvSpPr>
          <p:nvPr>
            <p:ph type="dt" sz="half" idx="14"/>
          </p:nvPr>
        </p:nvSpPr>
        <p:spPr/>
        <p:txBody>
          <a:bodyPr/>
          <a:lstStyle/>
          <a:p>
            <a:fld id="{51612986-412F-471C-8274-18A8D18C54BE}" type="datetime1">
              <a:rPr lang="de-CH" smtClean="0"/>
              <a:t>20.11.22</a:t>
            </a:fld>
            <a:endParaRPr lang="fr-FR"/>
          </a:p>
        </p:txBody>
      </p:sp>
      <p:sp>
        <p:nvSpPr>
          <p:cNvPr id="13" name="Espace réservé du pied de page 12">
            <a:extLst>
              <a:ext uri="{FF2B5EF4-FFF2-40B4-BE49-F238E27FC236}">
                <a16:creationId xmlns:a16="http://schemas.microsoft.com/office/drawing/2014/main" id="{0347ADEF-F590-7048-8CD5-7B9449AAF40C}"/>
              </a:ext>
            </a:extLst>
          </p:cNvPr>
          <p:cNvSpPr>
            <a:spLocks noGrp="1"/>
          </p:cNvSpPr>
          <p:nvPr>
            <p:ph type="ftr" sz="quarter" idx="15"/>
          </p:nvPr>
        </p:nvSpPr>
        <p:spPr/>
        <p:txBody>
          <a:bodyPr/>
          <a:lstStyle/>
          <a:p>
            <a:r>
              <a:rPr lang="fr-FR" dirty="0"/>
              <a:t>Oriel  Kiss - QTI CERN</a:t>
            </a:r>
          </a:p>
        </p:txBody>
      </p:sp>
      <p:sp>
        <p:nvSpPr>
          <p:cNvPr id="14" name="Espace réservé du numéro de diapositive 13">
            <a:extLst>
              <a:ext uri="{FF2B5EF4-FFF2-40B4-BE49-F238E27FC236}">
                <a16:creationId xmlns:a16="http://schemas.microsoft.com/office/drawing/2014/main" id="{50275548-46C6-0144-BC41-D63298727704}"/>
              </a:ext>
            </a:extLst>
          </p:cNvPr>
          <p:cNvSpPr>
            <a:spLocks noGrp="1"/>
          </p:cNvSpPr>
          <p:nvPr>
            <p:ph type="sldNum" sz="quarter" idx="16"/>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245341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vertical et text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38A5AF-D287-1B4E-9CED-C2E21710293B}"/>
              </a:ext>
            </a:extLst>
          </p:cNvPr>
          <p:cNvPicPr>
            <a:picLocks noChangeAspect="1"/>
          </p:cNvPicPr>
          <p:nvPr userDrawn="1"/>
        </p:nvPicPr>
        <p:blipFill>
          <a:blip r:embed="rId2"/>
          <a:stretch>
            <a:fillRect/>
          </a:stretch>
        </p:blipFill>
        <p:spPr>
          <a:xfrm>
            <a:off x="2654300" y="1892527"/>
            <a:ext cx="6883400" cy="3072946"/>
          </a:xfrm>
          <a:prstGeom prst="rect">
            <a:avLst/>
          </a:prstGeom>
        </p:spPr>
      </p:pic>
    </p:spTree>
    <p:extLst>
      <p:ext uri="{BB962C8B-B14F-4D97-AF65-F5344CB8AC3E}">
        <p14:creationId xmlns:p14="http://schemas.microsoft.com/office/powerpoint/2010/main" val="128427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a:t>Click to edit Master title style</a:t>
            </a:r>
          </a:p>
        </p:txBody>
      </p:sp>
      <p:sp>
        <p:nvSpPr>
          <p:cNvPr id="3" name="Espace réservé du contenu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Footer Placeholder 2"/>
          <p:cNvSpPr>
            <a:spLocks noGrp="1"/>
          </p:cNvSpPr>
          <p:nvPr>
            <p:ph type="ftr" sz="quarter" idx="3"/>
          </p:nvPr>
        </p:nvSpPr>
        <p:spPr>
          <a:xfrm>
            <a:off x="4352493" y="6400386"/>
            <a:ext cx="3860800" cy="365125"/>
          </a:xfrm>
          <a:prstGeom prst="rect">
            <a:avLst/>
          </a:prstGeom>
        </p:spPr>
        <p:txBody>
          <a:bodyPr vert="horz" lIns="91440" tIns="45720" rIns="91440" bIns="45720" rtlCol="0" anchor="ctr"/>
          <a:lstStyle>
            <a:lvl1pPr algn="ctr">
              <a:defRPr sz="1050">
                <a:solidFill>
                  <a:schemeClr val="bg1"/>
                </a:solidFill>
              </a:defRPr>
            </a:lvl1pPr>
          </a:lstStyle>
          <a:p>
            <a:r>
              <a:rPr lang="en-US" dirty="0"/>
              <a:t>Oriel Kiss - QTI CERN</a:t>
            </a:r>
          </a:p>
        </p:txBody>
      </p:sp>
      <p:sp>
        <p:nvSpPr>
          <p:cNvPr id="9" name="Slide Number Placeholder 3"/>
          <p:cNvSpPr>
            <a:spLocks noGrp="1"/>
          </p:cNvSpPr>
          <p:nvPr>
            <p:ph type="sldNum" sz="quarter" idx="4"/>
          </p:nvPr>
        </p:nvSpPr>
        <p:spPr>
          <a:xfrm>
            <a:off x="10913835" y="6356351"/>
            <a:ext cx="668565" cy="365125"/>
          </a:xfrm>
          <a:prstGeom prst="rect">
            <a:avLst/>
          </a:prstGeom>
        </p:spPr>
        <p:txBody>
          <a:bodyPr vert="horz" lIns="91440" tIns="45720" rIns="91440" bIns="45720" rtlCol="0" anchor="ctr"/>
          <a:lstStyle>
            <a:lvl1pPr algn="r">
              <a:defRPr sz="1050">
                <a:solidFill>
                  <a:schemeClr val="bg1"/>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139809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two text column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38200" y="1734671"/>
            <a:ext cx="5181600" cy="4442292"/>
          </a:xfrm>
        </p:spPr>
        <p:txBody>
          <a:bodyPr>
            <a:normAutofit/>
          </a:bodyPr>
          <a:lstStyle>
            <a:lvl1pPr marL="0" indent="0">
              <a:buFontTx/>
              <a:buNone/>
              <a:defRPr sz="2400">
                <a:solidFill>
                  <a:srgbClr val="2A7DBF"/>
                </a:solidFill>
                <a:latin typeface="Arial" charset="0"/>
                <a:ea typeface="Arial" charset="0"/>
                <a:cs typeface="Arial" charset="0"/>
              </a:defRPr>
            </a:lvl1pPr>
            <a:lvl2pPr marL="457200" indent="0">
              <a:buFontTx/>
              <a:buNone/>
              <a:defRPr sz="2000">
                <a:solidFill>
                  <a:srgbClr val="18AF9B"/>
                </a:solidFill>
                <a:latin typeface="Arial" charset="0"/>
                <a:ea typeface="Arial" charset="0"/>
                <a:cs typeface="Arial" charset="0"/>
              </a:defRPr>
            </a:lvl2pPr>
            <a:lvl3pPr marL="914400" indent="0">
              <a:buFontTx/>
              <a:buNone/>
              <a:defRPr sz="1800">
                <a:solidFill>
                  <a:srgbClr val="F28F3B"/>
                </a:solidFill>
                <a:latin typeface="Arial" charset="0"/>
                <a:ea typeface="Arial" charset="0"/>
                <a:cs typeface="Arial" charset="0"/>
              </a:defRPr>
            </a:lvl3pPr>
            <a:lvl4pPr marL="1371600" indent="0">
              <a:buFontTx/>
              <a:buNone/>
              <a:defRPr sz="1600">
                <a:solidFill>
                  <a:srgbClr val="393E91"/>
                </a:solidFill>
                <a:latin typeface="Arial" charset="0"/>
                <a:ea typeface="Arial" charset="0"/>
                <a:cs typeface="Arial" charset="0"/>
              </a:defRPr>
            </a:lvl4pPr>
            <a:lvl5pPr marL="1828800" indent="0">
              <a:buFontTx/>
              <a:buNone/>
              <a:defRPr sz="1600">
                <a:solidFill>
                  <a:srgbClr val="393E9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4" name="Espace réservé du contenu 3"/>
          <p:cNvSpPr>
            <a:spLocks noGrp="1"/>
          </p:cNvSpPr>
          <p:nvPr>
            <p:ph sz="half" idx="2"/>
          </p:nvPr>
        </p:nvSpPr>
        <p:spPr>
          <a:xfrm>
            <a:off x="6172200" y="1734671"/>
            <a:ext cx="5181600" cy="4442292"/>
          </a:xfrm>
        </p:spPr>
        <p:txBody>
          <a:bodyPr>
            <a:normAutofit/>
          </a:bodyPr>
          <a:lstStyle>
            <a:lvl1pPr marL="0" indent="0">
              <a:buFontTx/>
              <a:buNone/>
              <a:defRPr sz="2400">
                <a:solidFill>
                  <a:srgbClr val="2A7DBF"/>
                </a:solidFill>
                <a:latin typeface="Arial" charset="0"/>
                <a:ea typeface="Arial" charset="0"/>
                <a:cs typeface="Arial" charset="0"/>
              </a:defRPr>
            </a:lvl1pPr>
            <a:lvl2pPr marL="457200" indent="0">
              <a:buFontTx/>
              <a:buNone/>
              <a:defRPr sz="2000">
                <a:solidFill>
                  <a:srgbClr val="18AF9B"/>
                </a:solidFill>
                <a:latin typeface="Arial" charset="0"/>
                <a:ea typeface="Arial" charset="0"/>
                <a:cs typeface="Arial" charset="0"/>
              </a:defRPr>
            </a:lvl2pPr>
            <a:lvl3pPr marL="914400" indent="0">
              <a:buFontTx/>
              <a:buNone/>
              <a:defRPr sz="1800">
                <a:solidFill>
                  <a:srgbClr val="F28F3B"/>
                </a:solidFill>
                <a:latin typeface="Arial" charset="0"/>
                <a:ea typeface="Arial" charset="0"/>
                <a:cs typeface="Arial" charset="0"/>
              </a:defRPr>
            </a:lvl3pPr>
            <a:lvl4pPr marL="1371600" indent="0">
              <a:buFontTx/>
              <a:buNone/>
              <a:defRPr sz="1600">
                <a:solidFill>
                  <a:srgbClr val="393E91"/>
                </a:solidFill>
                <a:latin typeface="Arial" charset="0"/>
                <a:ea typeface="Arial" charset="0"/>
                <a:cs typeface="Arial" charset="0"/>
              </a:defRPr>
            </a:lvl4pPr>
            <a:lvl5pPr marL="1828800" indent="0">
              <a:buFontTx/>
              <a:buNone/>
              <a:defRPr sz="1600">
                <a:solidFill>
                  <a:srgbClr val="393E9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p:txBody>
      </p:sp>
      <p:sp>
        <p:nvSpPr>
          <p:cNvPr id="19" name="Slide Number Placeholder 22"/>
          <p:cNvSpPr>
            <a:spLocks noGrp="1"/>
          </p:cNvSpPr>
          <p:nvPr>
            <p:ph type="sldNum" sz="quarter" idx="16"/>
          </p:nvPr>
        </p:nvSpPr>
        <p:spPr>
          <a:xfrm>
            <a:off x="11142518" y="6334919"/>
            <a:ext cx="422564" cy="365125"/>
          </a:xfrm>
          <a:prstGeom prst="rect">
            <a:avLst/>
          </a:prstGeom>
        </p:spPr>
        <p:txBody>
          <a:bodyPr/>
          <a:lstStyle>
            <a:lvl1pPr>
              <a:defRPr sz="1100">
                <a:solidFill>
                  <a:schemeClr val="bg1"/>
                </a:solidFill>
                <a:latin typeface="Arial" panose="020B0604020202020204" pitchFamily="34" charset="0"/>
                <a:cs typeface="Arial" panose="020B0604020202020204" pitchFamily="34" charset="0"/>
              </a:defRPr>
            </a:lvl1pPr>
          </a:lstStyle>
          <a:p>
            <a:fld id="{A5E960A2-242F-CC40-87F9-290FD5864A37}" type="slidenum">
              <a:rPr lang="fr-FR" smtClean="0"/>
              <a:pPr/>
              <a:t>‹#›</a:t>
            </a:fld>
            <a:endParaRPr lang="fr-FR" dirty="0"/>
          </a:p>
        </p:txBody>
      </p:sp>
      <p:sp>
        <p:nvSpPr>
          <p:cNvPr id="23" name="Footer Placeholder 22"/>
          <p:cNvSpPr>
            <a:spLocks noGrp="1"/>
          </p:cNvSpPr>
          <p:nvPr>
            <p:ph type="ftr" sz="quarter" idx="17"/>
          </p:nvPr>
        </p:nvSpPr>
        <p:spPr/>
        <p:txBody>
          <a:bodyPr/>
          <a:lstStyle/>
          <a:p>
            <a:r>
              <a:rPr lang="en-GB" dirty="0"/>
              <a:t>Oriel  Kiss – QTI CERN</a:t>
            </a:r>
          </a:p>
        </p:txBody>
      </p:sp>
      <p:sp>
        <p:nvSpPr>
          <p:cNvPr id="11" name="Espace réservé du texte 10"/>
          <p:cNvSpPr>
            <a:spLocks noGrp="1"/>
          </p:cNvSpPr>
          <p:nvPr>
            <p:ph type="body" sz="quarter" idx="13" hasCustomPrompt="1"/>
          </p:nvPr>
        </p:nvSpPr>
        <p:spPr>
          <a:xfrm>
            <a:off x="838200" y="1029541"/>
            <a:ext cx="10515600" cy="515802"/>
          </a:xfrm>
        </p:spPr>
        <p:txBody>
          <a:bodyPr>
            <a:normAutofit/>
          </a:bodyPr>
          <a:lstStyle>
            <a:lvl1pPr marL="0" indent="0">
              <a:buFontTx/>
              <a:buNone/>
              <a:defRPr sz="2400" i="1">
                <a:solidFill>
                  <a:srgbClr val="2A7DBF"/>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err="1"/>
              <a:t>Subtitle</a:t>
            </a:r>
            <a:endParaRPr lang="fr-FR" dirty="0"/>
          </a:p>
        </p:txBody>
      </p:sp>
      <p:sp>
        <p:nvSpPr>
          <p:cNvPr id="12" name="Titre 1"/>
          <p:cNvSpPr>
            <a:spLocks noGrp="1"/>
          </p:cNvSpPr>
          <p:nvPr>
            <p:ph type="title" hasCustomPrompt="1"/>
          </p:nvPr>
        </p:nvSpPr>
        <p:spPr>
          <a:xfrm>
            <a:off x="838200" y="365126"/>
            <a:ext cx="10515600" cy="663574"/>
          </a:xfrm>
        </p:spPr>
        <p:txBody>
          <a:bodyPr/>
          <a:lstStyle>
            <a:lvl1pPr>
              <a:defRPr b="1" i="0">
                <a:solidFill>
                  <a:srgbClr val="393E91"/>
                </a:solidFill>
                <a:latin typeface="Arial Black" charset="0"/>
                <a:ea typeface="Arial Black" charset="0"/>
                <a:cs typeface="Arial Black" charset="0"/>
              </a:defRPr>
            </a:lvl1pPr>
          </a:lstStyle>
          <a:p>
            <a:r>
              <a:rPr lang="fr-FR" dirty="0"/>
              <a:t>TITLE</a:t>
            </a:r>
          </a:p>
        </p:txBody>
      </p:sp>
    </p:spTree>
    <p:extLst>
      <p:ext uri="{BB962C8B-B14F-4D97-AF65-F5344CB8AC3E}">
        <p14:creationId xmlns:p14="http://schemas.microsoft.com/office/powerpoint/2010/main" val="248951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2"/>
            <a:ext cx="10972800" cy="893977"/>
          </a:xfrm>
        </p:spPr>
        <p:txBody>
          <a:bodyPr anchor="ctr"/>
          <a:lstStyle>
            <a:lvl1pPr>
              <a:defRPr/>
            </a:lvl1pPr>
          </a:lstStyle>
          <a:p>
            <a:r>
              <a:rPr kumimoji="0" lang="en-US"/>
              <a:t>Click to edit Master title style</a:t>
            </a:r>
          </a:p>
        </p:txBody>
      </p:sp>
      <p:sp>
        <p:nvSpPr>
          <p:cNvPr id="4" name="Espace réservé du texte 3"/>
          <p:cNvSpPr>
            <a:spLocks noGrp="1"/>
          </p:cNvSpPr>
          <p:nvPr>
            <p:ph type="body" sz="half" idx="3"/>
          </p:nvPr>
        </p:nvSpPr>
        <p:spPr>
          <a:xfrm>
            <a:off x="607485" y="5101967"/>
            <a:ext cx="10974916" cy="596100"/>
          </a:xfrm>
        </p:spPr>
        <p:txBody>
          <a:bodyPr anchor="t"/>
          <a:lstStyle>
            <a:lvl1pPr marL="0" indent="0">
              <a:buNone/>
              <a:defRPr sz="3200" b="1">
                <a:solidFill>
                  <a:schemeClr val="tx1"/>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sp>
        <p:nvSpPr>
          <p:cNvPr id="5" name="Espace réservé du contenu 4"/>
          <p:cNvSpPr>
            <a:spLocks noGrp="1"/>
          </p:cNvSpPr>
          <p:nvPr>
            <p:ph sz="quarter" idx="2"/>
          </p:nvPr>
        </p:nvSpPr>
        <p:spPr>
          <a:xfrm>
            <a:off x="609600" y="1269778"/>
            <a:ext cx="5386917" cy="3686655"/>
          </a:xfrm>
        </p:spPr>
        <p:txBody>
          <a:bodyPr/>
          <a:lstStyle>
            <a:lvl1pPr>
              <a:defRPr sz="3200"/>
            </a:lvl1pPr>
            <a:lvl2pPr>
              <a:defRPr sz="2667"/>
            </a:lvl2pPr>
            <a:lvl3pPr>
              <a:defRPr sz="2400"/>
            </a:lvl3pPr>
            <a:lvl4pPr>
              <a:defRPr sz="2133"/>
            </a:lvl4pPr>
            <a:lvl5pPr>
              <a:defRPr sz="213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Espace réservé du contenu 5"/>
          <p:cNvSpPr>
            <a:spLocks noGrp="1"/>
          </p:cNvSpPr>
          <p:nvPr>
            <p:ph sz="quarter" idx="4"/>
          </p:nvPr>
        </p:nvSpPr>
        <p:spPr>
          <a:xfrm>
            <a:off x="6193369" y="1269778"/>
            <a:ext cx="5389033" cy="3686655"/>
          </a:xfrm>
        </p:spPr>
        <p:txBody>
          <a:bodyPr/>
          <a:lstStyle>
            <a:lvl1pPr>
              <a:defRPr sz="3200"/>
            </a:lvl1pPr>
            <a:lvl2pPr>
              <a:defRPr sz="2667"/>
            </a:lvl2pPr>
            <a:lvl3pPr>
              <a:defRPr sz="2400"/>
            </a:lvl3pPr>
            <a:lvl4pPr>
              <a:defRPr sz="2133"/>
            </a:lvl4pPr>
            <a:lvl5pPr>
              <a:defRPr sz="2133"/>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Footer Placeholder 2"/>
          <p:cNvSpPr>
            <a:spLocks noGrp="1"/>
          </p:cNvSpPr>
          <p:nvPr>
            <p:ph type="ftr" sz="quarter" idx="11"/>
          </p:nvPr>
        </p:nvSpPr>
        <p:spPr>
          <a:xfrm>
            <a:off x="4066117" y="6402385"/>
            <a:ext cx="3860800" cy="365125"/>
          </a:xfrm>
          <a:prstGeom prst="rect">
            <a:avLst/>
          </a:prstGeom>
        </p:spPr>
        <p:txBody>
          <a:bodyPr vert="horz" lIns="91440" tIns="45720" rIns="91440" bIns="45720" rtlCol="0" anchor="ctr"/>
          <a:lstStyle>
            <a:lvl1pPr algn="ctr">
              <a:defRPr sz="1050">
                <a:solidFill>
                  <a:schemeClr val="bg1"/>
                </a:solidFill>
              </a:defRPr>
            </a:lvl1pPr>
          </a:lstStyle>
          <a:p>
            <a:r>
              <a:rPr lang="en-US" dirty="0"/>
              <a:t>Oriel Kiss – QTI CERN</a:t>
            </a:r>
          </a:p>
        </p:txBody>
      </p:sp>
      <p:sp>
        <p:nvSpPr>
          <p:cNvPr id="12" name="Slide Number Placeholder 3"/>
          <p:cNvSpPr>
            <a:spLocks noGrp="1"/>
          </p:cNvSpPr>
          <p:nvPr>
            <p:ph type="sldNum" sz="quarter" idx="12"/>
          </p:nvPr>
        </p:nvSpPr>
        <p:spPr>
          <a:xfrm>
            <a:off x="10913835" y="6356351"/>
            <a:ext cx="668565" cy="365125"/>
          </a:xfrm>
          <a:prstGeom prst="rect">
            <a:avLst/>
          </a:prstGeom>
        </p:spPr>
        <p:txBody>
          <a:bodyPr vert="horz" lIns="91440" tIns="45720" rIns="91440" bIns="45720" rtlCol="0" anchor="ctr"/>
          <a:lstStyle>
            <a:lvl1pPr algn="r">
              <a:defRPr sz="1050">
                <a:solidFill>
                  <a:schemeClr val="bg1"/>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89638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slide">
    <p:spTree>
      <p:nvGrpSpPr>
        <p:cNvPr id="1" name=""/>
        <p:cNvGrpSpPr/>
        <p:nvPr/>
      </p:nvGrpSpPr>
      <p:grpSpPr>
        <a:xfrm>
          <a:off x="0" y="0"/>
          <a:ext cx="0" cy="0"/>
          <a:chOff x="0" y="0"/>
          <a:chExt cx="0" cy="0"/>
        </a:xfrm>
      </p:grpSpPr>
      <p:sp>
        <p:nvSpPr>
          <p:cNvPr id="2" name="Title 1"/>
          <p:cNvSpPr>
            <a:spLocks noGrp="1"/>
          </p:cNvSpPr>
          <p:nvPr>
            <p:ph type="title"/>
          </p:nvPr>
        </p:nvSpPr>
        <p:spPr>
          <a:xfrm>
            <a:off x="413817" y="55174"/>
            <a:ext cx="11413315" cy="682383"/>
          </a:xfrm>
        </p:spPr>
        <p:txBody>
          <a:bodyPr>
            <a:normAutofit/>
          </a:bodyPr>
          <a:lstStyle>
            <a:lvl1pPr>
              <a:defRPr sz="2800" b="1">
                <a:solidFill>
                  <a:schemeClr val="accent5">
                    <a:lumMod val="75000"/>
                  </a:schemeClr>
                </a:solidFill>
                <a:latin typeface="+mn-lt"/>
              </a:defRPr>
            </a:lvl1pPr>
          </a:lstStyle>
          <a:p>
            <a:r>
              <a:rPr lang="en-US" dirty="0"/>
              <a:t>Click to edit Master title style</a:t>
            </a:r>
          </a:p>
        </p:txBody>
      </p:sp>
      <p:sp>
        <p:nvSpPr>
          <p:cNvPr id="3" name="Content Placeholder 2"/>
          <p:cNvSpPr>
            <a:spLocks noGrp="1"/>
          </p:cNvSpPr>
          <p:nvPr>
            <p:ph idx="1"/>
          </p:nvPr>
        </p:nvSpPr>
        <p:spPr>
          <a:xfrm>
            <a:off x="413817" y="1603095"/>
            <a:ext cx="11413315" cy="45738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13817" y="515638"/>
            <a:ext cx="11413315" cy="914400"/>
          </a:xfrm>
        </p:spPr>
        <p:txBody>
          <a:bodyPr>
            <a:normAutofit/>
          </a:bodyPr>
          <a:lstStyle>
            <a:lvl1pPr marL="0" indent="0">
              <a:buNone/>
              <a:defRPr sz="2200" i="1" baseline="0">
                <a:solidFill>
                  <a:schemeClr val="accent5">
                    <a:lumMod val="75000"/>
                  </a:schemeClr>
                </a:solidFill>
              </a:defRPr>
            </a:lvl1pPr>
          </a:lstStyle>
          <a:p>
            <a:pPr lvl="0"/>
            <a:r>
              <a:rPr lang="en-US" dirty="0"/>
              <a:t>Click to edit Master title style</a:t>
            </a:r>
          </a:p>
        </p:txBody>
      </p:sp>
      <p:cxnSp>
        <p:nvCxnSpPr>
          <p:cNvPr id="21" name="Straight Connector 20"/>
          <p:cNvCxnSpPr/>
          <p:nvPr userDrawn="1"/>
        </p:nvCxnSpPr>
        <p:spPr>
          <a:xfrm>
            <a:off x="376225" y="902666"/>
            <a:ext cx="3381563" cy="0"/>
          </a:xfrm>
          <a:prstGeom prst="line">
            <a:avLst/>
          </a:prstGeom>
          <a:ln w="22225" cap="rnd">
            <a:gradFill flip="none" rotWithShape="1">
              <a:gsLst>
                <a:gs pos="0">
                  <a:schemeClr val="accent5">
                    <a:lumMod val="40000"/>
                    <a:lumOff val="60000"/>
                  </a:schemeClr>
                </a:gs>
                <a:gs pos="43000">
                  <a:schemeClr val="accent5">
                    <a:lumMod val="95000"/>
                    <a:lumOff val="5000"/>
                  </a:schemeClr>
                </a:gs>
                <a:gs pos="100000">
                  <a:schemeClr val="accent5">
                    <a:lumMod val="6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978A0145-B502-8751-3C63-490DC64D6833}"/>
              </a:ext>
            </a:extLst>
          </p:cNvPr>
          <p:cNvSpPr>
            <a:spLocks noGrp="1"/>
          </p:cNvSpPr>
          <p:nvPr>
            <p:ph type="ftr" sz="quarter" idx="11"/>
          </p:nvPr>
        </p:nvSpPr>
        <p:spPr>
          <a:xfrm>
            <a:off x="4218516" y="6413886"/>
            <a:ext cx="4417483" cy="365125"/>
          </a:xfrm>
          <a:prstGeom prst="rect">
            <a:avLst/>
          </a:prstGeom>
        </p:spPr>
        <p:txBody>
          <a:bodyPr vert="horz" lIns="91440" tIns="45720" rIns="91440" bIns="45720" rtlCol="0" anchor="ctr"/>
          <a:lstStyle>
            <a:lvl1pPr algn="ctr">
              <a:defRPr sz="1050">
                <a:solidFill>
                  <a:schemeClr val="bg1"/>
                </a:solidFill>
              </a:defRPr>
            </a:lvl1pPr>
          </a:lstStyle>
          <a:p>
            <a:r>
              <a:rPr lang="fr-FR" dirty="0"/>
              <a:t>Oriel Kiss – Quantum </a:t>
            </a:r>
            <a:r>
              <a:rPr lang="fr-FR" dirty="0" err="1"/>
              <a:t>Computing</a:t>
            </a:r>
            <a:r>
              <a:rPr lang="fr-FR" dirty="0"/>
              <a:t> for </a:t>
            </a:r>
            <a:r>
              <a:rPr lang="fr-FR" dirty="0" err="1"/>
              <a:t>Many</a:t>
            </a:r>
            <a:r>
              <a:rPr lang="fr-FR" dirty="0"/>
              <a:t>-Body </a:t>
            </a:r>
            <a:r>
              <a:rPr lang="fr-FR" dirty="0" err="1"/>
              <a:t>Problems</a:t>
            </a:r>
            <a:endParaRPr lang="fr-FR" dirty="0"/>
          </a:p>
          <a:p>
            <a:endParaRPr lang="en-US" dirty="0"/>
          </a:p>
        </p:txBody>
      </p:sp>
      <p:sp>
        <p:nvSpPr>
          <p:cNvPr id="5" name="Slide Number Placeholder 3">
            <a:extLst>
              <a:ext uri="{FF2B5EF4-FFF2-40B4-BE49-F238E27FC236}">
                <a16:creationId xmlns:a16="http://schemas.microsoft.com/office/drawing/2014/main" id="{DD3BE45D-615F-3597-0C01-1AD52BD781C3}"/>
              </a:ext>
            </a:extLst>
          </p:cNvPr>
          <p:cNvSpPr>
            <a:spLocks noGrp="1"/>
          </p:cNvSpPr>
          <p:nvPr>
            <p:ph type="sldNum" sz="quarter" idx="12"/>
          </p:nvPr>
        </p:nvSpPr>
        <p:spPr>
          <a:xfrm>
            <a:off x="10913835" y="6356351"/>
            <a:ext cx="668565" cy="365125"/>
          </a:xfrm>
          <a:prstGeom prst="rect">
            <a:avLst/>
          </a:prstGeom>
        </p:spPr>
        <p:txBody>
          <a:bodyPr vert="horz" lIns="91440" tIns="45720" rIns="91440" bIns="45720" rtlCol="0" anchor="ctr"/>
          <a:lstStyle>
            <a:lvl1pPr algn="r">
              <a:defRPr sz="1050">
                <a:solidFill>
                  <a:schemeClr val="bg1"/>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958213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outlin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12473" y="1770399"/>
            <a:ext cx="3360000" cy="3326232"/>
          </a:xfrm>
          <a:prstGeom prst="rect">
            <a:avLst/>
          </a:prstGeom>
        </p:spPr>
      </p:pic>
    </p:spTree>
    <p:extLst>
      <p:ext uri="{BB962C8B-B14F-4D97-AF65-F5344CB8AC3E}">
        <p14:creationId xmlns:p14="http://schemas.microsoft.com/office/powerpoint/2010/main" val="138211072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444815"/>
            <a:ext cx="10969139" cy="940443"/>
          </a:xfrm>
        </p:spPr>
        <p:txBody>
          <a:bodyPr/>
          <a:lstStyle>
            <a:lvl1pPr algn="l">
              <a:defRPr/>
            </a:lvl1pPr>
          </a:lstStyle>
          <a:p>
            <a:r>
              <a:rPr kumimoji="0" lang="en-US"/>
              <a:t>Click to edit Master title style</a:t>
            </a:r>
          </a:p>
        </p:txBody>
      </p:sp>
      <p:sp>
        <p:nvSpPr>
          <p:cNvPr id="11" name="Espace réservé du texte 2"/>
          <p:cNvSpPr>
            <a:spLocks noGrp="1"/>
          </p:cNvSpPr>
          <p:nvPr>
            <p:ph type="body" idx="10"/>
          </p:nvPr>
        </p:nvSpPr>
        <p:spPr>
          <a:xfrm>
            <a:off x="609600" y="3391124"/>
            <a:ext cx="3657600" cy="419653"/>
          </a:xfrm>
        </p:spPr>
        <p:txBody>
          <a:bodyPr lIns="45720" tIns="0" rIns="45720" bIns="0" anchor="b"/>
          <a:lstStyle>
            <a:lvl1pPr marL="0" indent="0" algn="l">
              <a:buNone/>
              <a:defRPr sz="1867"/>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
        <p:nvSpPr>
          <p:cNvPr id="3" name="Slide Number Placeholder 3">
            <a:extLst>
              <a:ext uri="{FF2B5EF4-FFF2-40B4-BE49-F238E27FC236}">
                <a16:creationId xmlns:a16="http://schemas.microsoft.com/office/drawing/2014/main" id="{5061A025-F262-A17F-CB72-A6C9999A1A8F}"/>
              </a:ext>
            </a:extLst>
          </p:cNvPr>
          <p:cNvSpPr>
            <a:spLocks noGrp="1"/>
          </p:cNvSpPr>
          <p:nvPr>
            <p:ph type="sldNum" sz="quarter" idx="12"/>
          </p:nvPr>
        </p:nvSpPr>
        <p:spPr>
          <a:xfrm>
            <a:off x="10913835" y="6356351"/>
            <a:ext cx="668565" cy="365125"/>
          </a:xfrm>
          <a:prstGeom prst="rect">
            <a:avLst/>
          </a:prstGeom>
        </p:spPr>
        <p:txBody>
          <a:bodyPr vert="horz" lIns="91440" tIns="45720" rIns="91440" bIns="45720" rtlCol="0" anchor="ctr"/>
          <a:lstStyle>
            <a:lvl1pPr algn="r">
              <a:defRPr sz="1050">
                <a:solidFill>
                  <a:schemeClr val="bg1"/>
                </a:solidFill>
              </a:defRPr>
            </a:lvl1pPr>
          </a:lstStyle>
          <a:p>
            <a:fld id="{17918391-D411-FE40-AAD7-861AE5233E0E}" type="slidenum">
              <a:rPr lang="en-US" smtClean="0"/>
              <a:pPr/>
              <a:t>‹#›</a:t>
            </a:fld>
            <a:endParaRPr lang="en-US" dirty="0"/>
          </a:p>
        </p:txBody>
      </p:sp>
      <p:sp>
        <p:nvSpPr>
          <p:cNvPr id="4" name="Footer Placeholder 2">
            <a:extLst>
              <a:ext uri="{FF2B5EF4-FFF2-40B4-BE49-F238E27FC236}">
                <a16:creationId xmlns:a16="http://schemas.microsoft.com/office/drawing/2014/main" id="{38E8E86B-DF7B-6BBE-D127-334B2B8C86EF}"/>
              </a:ext>
            </a:extLst>
          </p:cNvPr>
          <p:cNvSpPr>
            <a:spLocks noGrp="1"/>
          </p:cNvSpPr>
          <p:nvPr>
            <p:ph type="ftr" sz="quarter" idx="11"/>
          </p:nvPr>
        </p:nvSpPr>
        <p:spPr>
          <a:xfrm>
            <a:off x="4066116" y="6402385"/>
            <a:ext cx="4379383" cy="365125"/>
          </a:xfrm>
          <a:prstGeom prst="rect">
            <a:avLst/>
          </a:prstGeom>
        </p:spPr>
        <p:txBody>
          <a:bodyPr vert="horz" lIns="91440" tIns="45720" rIns="91440" bIns="45720" rtlCol="0" anchor="ctr"/>
          <a:lstStyle>
            <a:lvl1pPr algn="ctr">
              <a:defRPr sz="1050">
                <a:solidFill>
                  <a:schemeClr val="bg1"/>
                </a:solidFill>
              </a:defRPr>
            </a:lvl1pPr>
          </a:lstStyle>
          <a:p>
            <a:r>
              <a:rPr lang="en-US" dirty="0"/>
              <a:t>Oriel Kiss – Quantum Computing for Many-Body Problems</a:t>
            </a:r>
          </a:p>
        </p:txBody>
      </p:sp>
    </p:spTree>
    <p:extLst>
      <p:ext uri="{BB962C8B-B14F-4D97-AF65-F5344CB8AC3E}">
        <p14:creationId xmlns:p14="http://schemas.microsoft.com/office/powerpoint/2010/main" val="61817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1 line)">
    <p:bg>
      <p:bgRef idx="1001">
        <a:schemeClr val="bg1"/>
      </p:bgRef>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p:nvPr>
        </p:nvSpPr>
        <p:spPr>
          <a:xfrm>
            <a:off x="280417" y="268227"/>
            <a:ext cx="5510785" cy="484808"/>
          </a:xfrm>
        </p:spPr>
        <p:txBody>
          <a:bodyPr/>
          <a:lstStyle>
            <a:lvl1pPr>
              <a:defRPr/>
            </a:lvl1pPr>
          </a:lstStyle>
          <a:p>
            <a:r>
              <a:rPr lang="en-GB"/>
              <a:t>Click to edit Master title style</a:t>
            </a:r>
            <a:endParaRPr lang="en-US" dirty="0"/>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1320423"/>
            <a:ext cx="5490684" cy="334956"/>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1675638"/>
            <a:ext cx="5490684" cy="335125"/>
          </a:xfrm>
        </p:spPr>
        <p:txBody>
          <a:bodyPr/>
          <a:lstStyle/>
          <a:p>
            <a:r>
              <a:rPr lang="en-US" dirty="0"/>
              <a:t>Job Title</a:t>
            </a:r>
          </a:p>
        </p:txBody>
      </p:sp>
      <p:pic>
        <p:nvPicPr>
          <p:cNvPr id="11" name="Picture 10">
            <a:extLst>
              <a:ext uri="{FF2B5EF4-FFF2-40B4-BE49-F238E27FC236}">
                <a16:creationId xmlns:a16="http://schemas.microsoft.com/office/drawing/2014/main" id="{7ED11481-A6FB-DE4F-A358-807E3D7CB19E}"/>
              </a:ext>
            </a:extLst>
          </p:cNvPr>
          <p:cNvPicPr>
            <a:picLocks noChangeAspect="1"/>
          </p:cNvPicPr>
          <p:nvPr userDrawn="1"/>
        </p:nvPicPr>
        <p:blipFill>
          <a:blip r:embed="rId2"/>
          <a:stretch>
            <a:fillRect/>
          </a:stretch>
        </p:blipFill>
        <p:spPr>
          <a:xfrm>
            <a:off x="10069168" y="6035656"/>
            <a:ext cx="2140373" cy="822344"/>
          </a:xfrm>
          <a:prstGeom prst="rect">
            <a:avLst/>
          </a:prstGeom>
        </p:spPr>
      </p:pic>
      <p:pic>
        <p:nvPicPr>
          <p:cNvPr id="9" name="Graphic 8">
            <a:extLst>
              <a:ext uri="{FF2B5EF4-FFF2-40B4-BE49-F238E27FC236}">
                <a16:creationId xmlns:a16="http://schemas.microsoft.com/office/drawing/2014/main" id="{3BD8C90A-F675-CD42-889E-328F3F7F48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4888" y="1042216"/>
            <a:ext cx="1918547" cy="18627"/>
          </a:xfrm>
          <a:prstGeom prst="rect">
            <a:avLst/>
          </a:prstGeom>
        </p:spPr>
      </p:pic>
    </p:spTree>
    <p:extLst>
      <p:ext uri="{BB962C8B-B14F-4D97-AF65-F5344CB8AC3E}">
        <p14:creationId xmlns:p14="http://schemas.microsoft.com/office/powerpoint/2010/main" val="17100191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section">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46570C27-FD25-4A4F-98EA-ED3B375E6B3A}"/>
              </a:ext>
            </a:extLst>
          </p:cNvPr>
          <p:cNvPicPr>
            <a:picLocks noChangeAspect="1"/>
          </p:cNvPicPr>
          <p:nvPr userDrawn="1"/>
        </p:nvPicPr>
        <p:blipFill>
          <a:blip r:embed="rId2"/>
          <a:stretch>
            <a:fillRect/>
          </a:stretch>
        </p:blipFill>
        <p:spPr>
          <a:xfrm>
            <a:off x="992644" y="1806944"/>
            <a:ext cx="10206711" cy="3244112"/>
          </a:xfrm>
          <a:prstGeom prst="rect">
            <a:avLst/>
          </a:prstGeom>
        </p:spPr>
      </p:pic>
      <p:sp>
        <p:nvSpPr>
          <p:cNvPr id="6" name="Espace réservé de la date 5">
            <a:extLst>
              <a:ext uri="{FF2B5EF4-FFF2-40B4-BE49-F238E27FC236}">
                <a16:creationId xmlns:a16="http://schemas.microsoft.com/office/drawing/2014/main" id="{8D5ED306-3B42-3547-BDFF-0323AB473A5A}"/>
              </a:ext>
            </a:extLst>
          </p:cNvPr>
          <p:cNvSpPr>
            <a:spLocks noGrp="1"/>
          </p:cNvSpPr>
          <p:nvPr>
            <p:ph type="dt" sz="half" idx="10"/>
          </p:nvPr>
        </p:nvSpPr>
        <p:spPr/>
        <p:txBody>
          <a:bodyPr/>
          <a:lstStyle/>
          <a:p>
            <a:fld id="{0BD07B22-5EEE-4FBC-A58C-F49343AA11AA}" type="datetime1">
              <a:rPr lang="de-CH" smtClean="0"/>
              <a:t>20.11.22</a:t>
            </a:fld>
            <a:endParaRPr lang="fr-FR" dirty="0"/>
          </a:p>
        </p:txBody>
      </p:sp>
      <p:sp>
        <p:nvSpPr>
          <p:cNvPr id="7" name="Espace réservé du pied de page 6">
            <a:extLst>
              <a:ext uri="{FF2B5EF4-FFF2-40B4-BE49-F238E27FC236}">
                <a16:creationId xmlns:a16="http://schemas.microsoft.com/office/drawing/2014/main" id="{788F126A-7BD4-3A48-B96C-7CBFF7604DC4}"/>
              </a:ext>
            </a:extLst>
          </p:cNvPr>
          <p:cNvSpPr>
            <a:spLocks noGrp="1"/>
          </p:cNvSpPr>
          <p:nvPr>
            <p:ph type="ftr" sz="quarter" idx="11"/>
          </p:nvPr>
        </p:nvSpPr>
        <p:spPr/>
        <p:txBody>
          <a:bodyPr/>
          <a:lstStyle/>
          <a:p>
            <a:r>
              <a:rPr lang="fr-FR" dirty="0"/>
              <a:t>Oriel Kiss - QTI CERN</a:t>
            </a:r>
          </a:p>
        </p:txBody>
      </p:sp>
      <p:sp>
        <p:nvSpPr>
          <p:cNvPr id="8" name="Espace réservé du numéro de diapositive 7">
            <a:extLst>
              <a:ext uri="{FF2B5EF4-FFF2-40B4-BE49-F238E27FC236}">
                <a16:creationId xmlns:a16="http://schemas.microsoft.com/office/drawing/2014/main" id="{0313D4E7-9C57-A54E-8CCD-D9F3E404671C}"/>
              </a:ext>
            </a:extLst>
          </p:cNvPr>
          <p:cNvSpPr>
            <a:spLocks noGrp="1"/>
          </p:cNvSpPr>
          <p:nvPr>
            <p:ph type="sldNum" sz="quarter" idx="12"/>
          </p:nvPr>
        </p:nvSpPr>
        <p:spPr/>
        <p:txBody>
          <a:bodyPr/>
          <a:lstStyle/>
          <a:p>
            <a:fld id="{71DDDE22-8D4F-094D-AC70-1F2C263CD040}" type="slidenum">
              <a:rPr lang="fr-FR" smtClean="0"/>
              <a:pPr/>
              <a:t>‹#›</a:t>
            </a:fld>
            <a:endParaRPr lang="fr-FR" dirty="0"/>
          </a:p>
        </p:txBody>
      </p:sp>
      <p:sp>
        <p:nvSpPr>
          <p:cNvPr id="12" name="Espace réservé du texte 11">
            <a:extLst>
              <a:ext uri="{FF2B5EF4-FFF2-40B4-BE49-F238E27FC236}">
                <a16:creationId xmlns:a16="http://schemas.microsoft.com/office/drawing/2014/main" id="{8A040C3C-DF7C-C240-A550-49694E026982}"/>
              </a:ext>
            </a:extLst>
          </p:cNvPr>
          <p:cNvSpPr>
            <a:spLocks noGrp="1"/>
          </p:cNvSpPr>
          <p:nvPr>
            <p:ph type="body" sz="quarter" idx="13" hasCustomPrompt="1"/>
          </p:nvPr>
        </p:nvSpPr>
        <p:spPr>
          <a:xfrm>
            <a:off x="4816549" y="2546719"/>
            <a:ext cx="4146698" cy="1780731"/>
          </a:xfrm>
        </p:spPr>
        <p:txBody>
          <a:bodyPr>
            <a:normAutofit/>
          </a:bodyPr>
          <a:lstStyle>
            <a:lvl1pPr marL="0" indent="0">
              <a:buNone/>
              <a:defRPr sz="3200" b="1">
                <a:solidFill>
                  <a:srgbClr val="386FB2"/>
                </a:solidFill>
              </a:defRPr>
            </a:lvl1pPr>
          </a:lstStyle>
          <a:p>
            <a:pPr lvl="0"/>
            <a:r>
              <a:rPr lang="fr-FR" dirty="0"/>
              <a:t>TITRE SECTION</a:t>
            </a:r>
          </a:p>
        </p:txBody>
      </p:sp>
    </p:spTree>
    <p:extLst>
      <p:ext uri="{BB962C8B-B14F-4D97-AF65-F5344CB8AC3E}">
        <p14:creationId xmlns:p14="http://schemas.microsoft.com/office/powerpoint/2010/main" val="356491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80416" y="268226"/>
            <a:ext cx="5522976" cy="1181628"/>
          </a:xfrm>
        </p:spPr>
        <p:txBody>
          <a:bodyPr/>
          <a:lstStyle>
            <a:lvl1pPr>
              <a:defRPr/>
            </a:lvl1pPr>
          </a:lstStyle>
          <a:p>
            <a:r>
              <a:rPr lang="en-US" dirty="0"/>
              <a:t>IBM Quantum template, two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1829520"/>
            <a:ext cx="5518604" cy="330357"/>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2184733"/>
            <a:ext cx="5513951" cy="325271"/>
          </a:xfrm>
        </p:spPr>
        <p:txBody>
          <a:bodyPr/>
          <a:lstStyle/>
          <a:p>
            <a:r>
              <a:rPr lang="en-US" dirty="0"/>
              <a:t>Job Title</a:t>
            </a:r>
          </a:p>
        </p:txBody>
      </p:sp>
      <p:pic>
        <p:nvPicPr>
          <p:cNvPr id="11" name="Picture 10">
            <a:extLst>
              <a:ext uri="{FF2B5EF4-FFF2-40B4-BE49-F238E27FC236}">
                <a16:creationId xmlns:a16="http://schemas.microsoft.com/office/drawing/2014/main" id="{277AD26A-F556-0148-903F-39C184671977}"/>
              </a:ext>
            </a:extLst>
          </p:cNvPr>
          <p:cNvPicPr>
            <a:picLocks noChangeAspect="1"/>
          </p:cNvPicPr>
          <p:nvPr userDrawn="1"/>
        </p:nvPicPr>
        <p:blipFill>
          <a:blip r:embed="rId2"/>
          <a:stretch>
            <a:fillRect/>
          </a:stretch>
        </p:blipFill>
        <p:spPr>
          <a:xfrm>
            <a:off x="10069168" y="6035656"/>
            <a:ext cx="2140373" cy="822344"/>
          </a:xfrm>
          <a:prstGeom prst="rect">
            <a:avLst/>
          </a:prstGeom>
        </p:spPr>
      </p:pic>
      <p:pic>
        <p:nvPicPr>
          <p:cNvPr id="8" name="Graphic 7">
            <a:extLst>
              <a:ext uri="{FF2B5EF4-FFF2-40B4-BE49-F238E27FC236}">
                <a16:creationId xmlns:a16="http://schemas.microsoft.com/office/drawing/2014/main" id="{9ECCC668-B7CA-DF45-8599-14962B6E5C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4888" y="1526555"/>
            <a:ext cx="1918547" cy="18627"/>
          </a:xfrm>
          <a:prstGeom prst="rect">
            <a:avLst/>
          </a:prstGeom>
        </p:spPr>
      </p:pic>
    </p:spTree>
    <p:extLst>
      <p:ext uri="{BB962C8B-B14F-4D97-AF65-F5344CB8AC3E}">
        <p14:creationId xmlns:p14="http://schemas.microsoft.com/office/powerpoint/2010/main" val="3862312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3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80416" y="268225"/>
            <a:ext cx="5522976" cy="1630521"/>
          </a:xfrm>
        </p:spPr>
        <p:txBody>
          <a:bodyPr/>
          <a:lstStyle>
            <a:lvl1pPr>
              <a:defRPr/>
            </a:lvl1pPr>
          </a:lstStyle>
          <a:p>
            <a:r>
              <a:rPr lang="en-US" dirty="0"/>
              <a:t>IBM Quantum template on black background, three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2339856"/>
            <a:ext cx="5513951" cy="329773"/>
          </a:xfrm>
        </p:spPr>
        <p:txBody>
          <a:bodyPr/>
          <a:lstStyle/>
          <a:p>
            <a:r>
              <a:rPr lang="en-US" dirty="0" err="1"/>
              <a:t>Firstname</a:t>
            </a:r>
            <a:r>
              <a:rPr lang="en-US" dirty="0"/>
              <a:t> </a:t>
            </a:r>
            <a:r>
              <a:rPr lang="en-US" dirty="0" err="1"/>
              <a:t>Lastname</a:t>
            </a:r>
            <a:endParaRPr lang="en-US" dirty="0"/>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2695069"/>
            <a:ext cx="5509297" cy="335195"/>
          </a:xfrm>
        </p:spPr>
        <p:txBody>
          <a:bodyPr/>
          <a:lstStyle/>
          <a:p>
            <a:r>
              <a:rPr lang="en-US" dirty="0"/>
              <a:t>Job Title</a:t>
            </a:r>
          </a:p>
        </p:txBody>
      </p:sp>
      <p:pic>
        <p:nvPicPr>
          <p:cNvPr id="11" name="Picture 10">
            <a:extLst>
              <a:ext uri="{FF2B5EF4-FFF2-40B4-BE49-F238E27FC236}">
                <a16:creationId xmlns:a16="http://schemas.microsoft.com/office/drawing/2014/main" id="{AD69D01F-02E8-AF42-A163-4B4ACD3F4EE1}"/>
              </a:ext>
            </a:extLst>
          </p:cNvPr>
          <p:cNvPicPr>
            <a:picLocks noChangeAspect="1"/>
          </p:cNvPicPr>
          <p:nvPr userDrawn="1"/>
        </p:nvPicPr>
        <p:blipFill>
          <a:blip r:embed="rId2"/>
          <a:stretch>
            <a:fillRect/>
          </a:stretch>
        </p:blipFill>
        <p:spPr>
          <a:xfrm>
            <a:off x="10069168" y="6035656"/>
            <a:ext cx="2140373" cy="822344"/>
          </a:xfrm>
          <a:prstGeom prst="rect">
            <a:avLst/>
          </a:prstGeom>
        </p:spPr>
      </p:pic>
      <p:pic>
        <p:nvPicPr>
          <p:cNvPr id="8" name="Graphic 7">
            <a:extLst>
              <a:ext uri="{FF2B5EF4-FFF2-40B4-BE49-F238E27FC236}">
                <a16:creationId xmlns:a16="http://schemas.microsoft.com/office/drawing/2014/main" id="{2147AFE4-9180-9643-8522-EA89FE2343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4888" y="2035945"/>
            <a:ext cx="1918547" cy="18627"/>
          </a:xfrm>
          <a:prstGeom prst="rect">
            <a:avLst/>
          </a:prstGeom>
        </p:spPr>
      </p:pic>
    </p:spTree>
    <p:extLst>
      <p:ext uri="{BB962C8B-B14F-4D97-AF65-F5344CB8AC3E}">
        <p14:creationId xmlns:p14="http://schemas.microsoft.com/office/powerpoint/2010/main" val="1658170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with graphic (1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p:nvPr>
        </p:nvSpPr>
        <p:spPr>
          <a:xfrm>
            <a:off x="280417" y="268227"/>
            <a:ext cx="5510785" cy="484808"/>
          </a:xfrm>
        </p:spPr>
        <p:txBody>
          <a:bodyPr/>
          <a:lstStyle>
            <a:lvl1pPr>
              <a:defRPr/>
            </a:lvl1pPr>
          </a:lstStyle>
          <a:p>
            <a:r>
              <a:rPr lang="en-GB"/>
              <a:t>Click to edit Master title style</a:t>
            </a:r>
            <a:endParaRPr lang="en-US" dirty="0"/>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1320423"/>
            <a:ext cx="5490684" cy="334956"/>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1675638"/>
            <a:ext cx="5490684" cy="335125"/>
          </a:xfrm>
        </p:spPr>
        <p:txBody>
          <a:bodyPr/>
          <a:lstStyle/>
          <a:p>
            <a:r>
              <a:rPr lang="en-US" dirty="0"/>
              <a:t>Job Title</a:t>
            </a:r>
          </a:p>
        </p:txBody>
      </p:sp>
      <p:pic>
        <p:nvPicPr>
          <p:cNvPr id="11" name="Picture 10">
            <a:extLst>
              <a:ext uri="{FF2B5EF4-FFF2-40B4-BE49-F238E27FC236}">
                <a16:creationId xmlns:a16="http://schemas.microsoft.com/office/drawing/2014/main" id="{7ED11481-A6FB-DE4F-A358-807E3D7CB19E}"/>
              </a:ext>
            </a:extLst>
          </p:cNvPr>
          <p:cNvPicPr>
            <a:picLocks noChangeAspect="1"/>
          </p:cNvPicPr>
          <p:nvPr userDrawn="1"/>
        </p:nvPicPr>
        <p:blipFill>
          <a:blip r:embed="rId2"/>
          <a:stretch>
            <a:fillRect/>
          </a:stretch>
        </p:blipFill>
        <p:spPr>
          <a:xfrm>
            <a:off x="10069168" y="6035656"/>
            <a:ext cx="2140373" cy="822344"/>
          </a:xfrm>
          <a:prstGeom prst="rect">
            <a:avLst/>
          </a:prstGeom>
        </p:spPr>
      </p:pic>
      <p:cxnSp>
        <p:nvCxnSpPr>
          <p:cNvPr id="10" name="Straight Connector 9">
            <a:extLst>
              <a:ext uri="{FF2B5EF4-FFF2-40B4-BE49-F238E27FC236}">
                <a16:creationId xmlns:a16="http://schemas.microsoft.com/office/drawing/2014/main" id="{4F59B4DF-699F-B94B-BA28-ADE98C9B65A8}"/>
              </a:ext>
            </a:extLst>
          </p:cNvPr>
          <p:cNvCxnSpPr>
            <a:cxnSpLocks/>
          </p:cNvCxnSpPr>
          <p:nvPr userDrawn="1"/>
        </p:nvCxnSpPr>
        <p:spPr bwMode="auto">
          <a:xfrm>
            <a:off x="301272" y="1057624"/>
            <a:ext cx="491209" cy="0"/>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2850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with graphic (2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80416" y="268226"/>
            <a:ext cx="5522976" cy="1181628"/>
          </a:xfrm>
        </p:spPr>
        <p:txBody>
          <a:bodyPr/>
          <a:lstStyle>
            <a:lvl1pPr>
              <a:defRPr/>
            </a:lvl1pPr>
          </a:lstStyle>
          <a:p>
            <a:r>
              <a:rPr lang="en-US" dirty="0"/>
              <a:t>IBM Quantum template, two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1829520"/>
            <a:ext cx="5518604" cy="330357"/>
          </a:xfrm>
        </p:spPr>
        <p:txBody>
          <a:bodyPr/>
          <a:lstStyle/>
          <a:p>
            <a:r>
              <a:rPr lang="en-US" dirty="0" err="1"/>
              <a:t>Firstname</a:t>
            </a:r>
            <a:r>
              <a:rPr lang="en-US" dirty="0"/>
              <a:t> </a:t>
            </a:r>
            <a:r>
              <a:rPr lang="en-US" dirty="0" err="1"/>
              <a:t>Lastname</a:t>
            </a:r>
            <a:r>
              <a:rPr lang="en-US" dirty="0"/>
              <a:t> </a:t>
            </a:r>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2184733"/>
            <a:ext cx="5513951" cy="325271"/>
          </a:xfrm>
        </p:spPr>
        <p:txBody>
          <a:bodyPr/>
          <a:lstStyle/>
          <a:p>
            <a:r>
              <a:rPr lang="en-US" dirty="0"/>
              <a:t>Job Title</a:t>
            </a:r>
          </a:p>
        </p:txBody>
      </p:sp>
      <p:pic>
        <p:nvPicPr>
          <p:cNvPr id="11" name="Picture 10">
            <a:extLst>
              <a:ext uri="{FF2B5EF4-FFF2-40B4-BE49-F238E27FC236}">
                <a16:creationId xmlns:a16="http://schemas.microsoft.com/office/drawing/2014/main" id="{277AD26A-F556-0148-903F-39C184671977}"/>
              </a:ext>
            </a:extLst>
          </p:cNvPr>
          <p:cNvPicPr>
            <a:picLocks noChangeAspect="1"/>
          </p:cNvPicPr>
          <p:nvPr userDrawn="1"/>
        </p:nvPicPr>
        <p:blipFill>
          <a:blip r:embed="rId2"/>
          <a:stretch>
            <a:fillRect/>
          </a:stretch>
        </p:blipFill>
        <p:spPr>
          <a:xfrm>
            <a:off x="10069168" y="6035656"/>
            <a:ext cx="2140373" cy="822344"/>
          </a:xfrm>
          <a:prstGeom prst="rect">
            <a:avLst/>
          </a:prstGeom>
        </p:spPr>
      </p:pic>
      <p:cxnSp>
        <p:nvCxnSpPr>
          <p:cNvPr id="9" name="Straight Connector 8">
            <a:extLst>
              <a:ext uri="{FF2B5EF4-FFF2-40B4-BE49-F238E27FC236}">
                <a16:creationId xmlns:a16="http://schemas.microsoft.com/office/drawing/2014/main" id="{1D3ED234-DBE9-DF49-80FE-40A61D9D742D}"/>
              </a:ext>
            </a:extLst>
          </p:cNvPr>
          <p:cNvCxnSpPr>
            <a:cxnSpLocks/>
          </p:cNvCxnSpPr>
          <p:nvPr userDrawn="1"/>
        </p:nvCxnSpPr>
        <p:spPr bwMode="auto">
          <a:xfrm>
            <a:off x="301272" y="1538588"/>
            <a:ext cx="491209" cy="0"/>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2250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with graphic (3 line)">
    <p:bg>
      <p:bgPr>
        <a:solidFill>
          <a:srgbClr val="171717"/>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27" name="Title 6">
            <a:extLst>
              <a:ext uri="{FF2B5EF4-FFF2-40B4-BE49-F238E27FC236}">
                <a16:creationId xmlns:a16="http://schemas.microsoft.com/office/drawing/2014/main" id="{927B3839-2228-7B4F-B451-E1AD3FD51C20}"/>
              </a:ext>
            </a:extLst>
          </p:cNvPr>
          <p:cNvSpPr>
            <a:spLocks noGrp="1"/>
          </p:cNvSpPr>
          <p:nvPr>
            <p:ph type="title" hasCustomPrompt="1"/>
          </p:nvPr>
        </p:nvSpPr>
        <p:spPr>
          <a:xfrm>
            <a:off x="280416" y="268225"/>
            <a:ext cx="5522976" cy="1630521"/>
          </a:xfrm>
        </p:spPr>
        <p:txBody>
          <a:bodyPr/>
          <a:lstStyle>
            <a:lvl1pPr>
              <a:defRPr/>
            </a:lvl1pPr>
          </a:lstStyle>
          <a:p>
            <a:r>
              <a:rPr lang="en-US" dirty="0"/>
              <a:t>IBM Quantum template on black background, three line maximum</a:t>
            </a:r>
          </a:p>
        </p:txBody>
      </p:sp>
      <p:sp>
        <p:nvSpPr>
          <p:cNvPr id="28" name="Text Placeholder 7">
            <a:extLst>
              <a:ext uri="{FF2B5EF4-FFF2-40B4-BE49-F238E27FC236}">
                <a16:creationId xmlns:a16="http://schemas.microsoft.com/office/drawing/2014/main" id="{965B97F5-70AC-A045-BD36-8C0A8703C6A0}"/>
              </a:ext>
            </a:extLst>
          </p:cNvPr>
          <p:cNvSpPr>
            <a:spLocks noGrp="1"/>
          </p:cNvSpPr>
          <p:nvPr>
            <p:ph type="body" sz="quarter" idx="13" hasCustomPrompt="1"/>
          </p:nvPr>
        </p:nvSpPr>
        <p:spPr>
          <a:xfrm>
            <a:off x="288883" y="2339856"/>
            <a:ext cx="5513951" cy="329773"/>
          </a:xfrm>
        </p:spPr>
        <p:txBody>
          <a:bodyPr/>
          <a:lstStyle/>
          <a:p>
            <a:r>
              <a:rPr lang="en-US" dirty="0" err="1"/>
              <a:t>Firstname</a:t>
            </a:r>
            <a:r>
              <a:rPr lang="en-US" dirty="0"/>
              <a:t> </a:t>
            </a:r>
            <a:r>
              <a:rPr lang="en-US" dirty="0" err="1"/>
              <a:t>Lastname</a:t>
            </a:r>
            <a:endParaRPr lang="en-US" dirty="0"/>
          </a:p>
        </p:txBody>
      </p:sp>
      <p:sp>
        <p:nvSpPr>
          <p:cNvPr id="29" name="Text Placeholder 8">
            <a:extLst>
              <a:ext uri="{FF2B5EF4-FFF2-40B4-BE49-F238E27FC236}">
                <a16:creationId xmlns:a16="http://schemas.microsoft.com/office/drawing/2014/main" id="{5A69EFA9-C7F8-724C-A6B9-A7765EAAF1CE}"/>
              </a:ext>
            </a:extLst>
          </p:cNvPr>
          <p:cNvSpPr>
            <a:spLocks noGrp="1"/>
          </p:cNvSpPr>
          <p:nvPr>
            <p:ph type="body" sz="quarter" idx="14" hasCustomPrompt="1"/>
          </p:nvPr>
        </p:nvSpPr>
        <p:spPr>
          <a:xfrm>
            <a:off x="288882" y="2695069"/>
            <a:ext cx="5509297" cy="335195"/>
          </a:xfrm>
        </p:spPr>
        <p:txBody>
          <a:bodyPr/>
          <a:lstStyle/>
          <a:p>
            <a:r>
              <a:rPr lang="en-US" dirty="0"/>
              <a:t>Job Title</a:t>
            </a:r>
          </a:p>
        </p:txBody>
      </p:sp>
      <p:pic>
        <p:nvPicPr>
          <p:cNvPr id="11" name="Picture 10">
            <a:extLst>
              <a:ext uri="{FF2B5EF4-FFF2-40B4-BE49-F238E27FC236}">
                <a16:creationId xmlns:a16="http://schemas.microsoft.com/office/drawing/2014/main" id="{AD69D01F-02E8-AF42-A163-4B4ACD3F4EE1}"/>
              </a:ext>
            </a:extLst>
          </p:cNvPr>
          <p:cNvPicPr>
            <a:picLocks noChangeAspect="1"/>
          </p:cNvPicPr>
          <p:nvPr userDrawn="1"/>
        </p:nvPicPr>
        <p:blipFill>
          <a:blip r:embed="rId2"/>
          <a:stretch>
            <a:fillRect/>
          </a:stretch>
        </p:blipFill>
        <p:spPr>
          <a:xfrm>
            <a:off x="10069168" y="6035656"/>
            <a:ext cx="2140373" cy="822344"/>
          </a:xfrm>
          <a:prstGeom prst="rect">
            <a:avLst/>
          </a:prstGeom>
        </p:spPr>
      </p:pic>
      <p:cxnSp>
        <p:nvCxnSpPr>
          <p:cNvPr id="9" name="Straight Connector 8">
            <a:extLst>
              <a:ext uri="{FF2B5EF4-FFF2-40B4-BE49-F238E27FC236}">
                <a16:creationId xmlns:a16="http://schemas.microsoft.com/office/drawing/2014/main" id="{E94BEDD3-84EF-2A46-861A-4BCD41BF4585}"/>
              </a:ext>
            </a:extLst>
          </p:cNvPr>
          <p:cNvCxnSpPr>
            <a:cxnSpLocks/>
          </p:cNvCxnSpPr>
          <p:nvPr userDrawn="1"/>
        </p:nvCxnSpPr>
        <p:spPr bwMode="auto">
          <a:xfrm>
            <a:off x="301272" y="2043203"/>
            <a:ext cx="491209" cy="0"/>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010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763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a:extLst>
              <a:ext uri="{FF2B5EF4-FFF2-40B4-BE49-F238E27FC236}">
                <a16:creationId xmlns:a16="http://schemas.microsoft.com/office/drawing/2014/main" id="{4E077E17-3B69-4644-BD04-6785219BC1C0}"/>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4018038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divider (no foo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B4E5F-15AA-7142-8D54-876791D3731F}"/>
              </a:ext>
            </a:extLst>
          </p:cNvPr>
          <p:cNvSpPr>
            <a:spLocks noGrp="1"/>
          </p:cNvSpPr>
          <p:nvPr>
            <p:ph type="title" hasCustomPrompt="1"/>
          </p:nvPr>
        </p:nvSpPr>
        <p:spPr>
          <a:xfrm>
            <a:off x="280416" y="268225"/>
            <a:ext cx="5522976" cy="1677569"/>
          </a:xfrm>
        </p:spPr>
        <p:txBody>
          <a:bodyPr/>
          <a:lstStyle/>
          <a:p>
            <a:r>
              <a:rPr lang="en-US" dirty="0"/>
              <a:t>Click to edit Master title style (3 sizes for title text available) - no footer</a:t>
            </a:r>
          </a:p>
        </p:txBody>
      </p:sp>
      <p:pic>
        <p:nvPicPr>
          <p:cNvPr id="5" name="Picture 4">
            <a:extLst>
              <a:ext uri="{FF2B5EF4-FFF2-40B4-BE49-F238E27FC236}">
                <a16:creationId xmlns:a16="http://schemas.microsoft.com/office/drawing/2014/main" id="{D0832194-9F9F-4A4B-847F-9B8502AF1E18}"/>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127272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divider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itle 4">
            <a:extLst>
              <a:ext uri="{FF2B5EF4-FFF2-40B4-BE49-F238E27FC236}">
                <a16:creationId xmlns:a16="http://schemas.microsoft.com/office/drawing/2014/main" id="{EF04BD5F-CEAE-9249-AC0F-4EF97A2B285B}"/>
              </a:ext>
            </a:extLst>
          </p:cNvPr>
          <p:cNvSpPr>
            <a:spLocks noGrp="1"/>
          </p:cNvSpPr>
          <p:nvPr>
            <p:ph type="title" hasCustomPrompt="1"/>
          </p:nvPr>
        </p:nvSpPr>
        <p:spPr>
          <a:xfrm>
            <a:off x="280416" y="268225"/>
            <a:ext cx="5522976" cy="1813036"/>
          </a:xfrm>
        </p:spPr>
        <p:txBody>
          <a:bodyPr/>
          <a:lstStyle/>
          <a:p>
            <a:r>
              <a:rPr lang="en-US" dirty="0"/>
              <a:t>Click to edit Master title style (3 sizes for title text available) - with footer</a:t>
            </a:r>
          </a:p>
        </p:txBody>
      </p:sp>
      <p:pic>
        <p:nvPicPr>
          <p:cNvPr id="7" name="Picture 6">
            <a:extLst>
              <a:ext uri="{FF2B5EF4-FFF2-40B4-BE49-F238E27FC236}">
                <a16:creationId xmlns:a16="http://schemas.microsoft.com/office/drawing/2014/main" id="{42D2E41E-4947-9F4A-A22A-FAB43A2DE943}"/>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421303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divider (blue)">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itle 5">
            <a:extLst>
              <a:ext uri="{FF2B5EF4-FFF2-40B4-BE49-F238E27FC236}">
                <a16:creationId xmlns:a16="http://schemas.microsoft.com/office/drawing/2014/main" id="{5D677529-0580-5640-87D8-6219EDE5C095}"/>
              </a:ext>
            </a:extLst>
          </p:cNvPr>
          <p:cNvSpPr>
            <a:spLocks noGrp="1"/>
          </p:cNvSpPr>
          <p:nvPr>
            <p:ph type="title" hasCustomPrompt="1"/>
          </p:nvPr>
        </p:nvSpPr>
        <p:spPr>
          <a:xfrm>
            <a:off x="280416" y="268224"/>
            <a:ext cx="5522976" cy="1960819"/>
          </a:xfrm>
        </p:spPr>
        <p:txBody>
          <a:bodyPr/>
          <a:lstStyle/>
          <a:p>
            <a:r>
              <a:rPr lang="en-US" dirty="0"/>
              <a:t>Click to edit Master title style (3 sizes for title text available) – blue divider</a:t>
            </a:r>
          </a:p>
        </p:txBody>
      </p:sp>
      <p:pic>
        <p:nvPicPr>
          <p:cNvPr id="8" name="Picture 7">
            <a:extLst>
              <a:ext uri="{FF2B5EF4-FFF2-40B4-BE49-F238E27FC236}">
                <a16:creationId xmlns:a16="http://schemas.microsoft.com/office/drawing/2014/main" id="{B923E7D4-2DC2-0743-BE51-9206E1319186}"/>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04240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E5263-7175-1E4E-B25A-C8612876A929}"/>
              </a:ext>
            </a:extLst>
          </p:cNvPr>
          <p:cNvSpPr>
            <a:spLocks noGrp="1"/>
          </p:cNvSpPr>
          <p:nvPr>
            <p:ph type="ctrTitle"/>
          </p:nvPr>
        </p:nvSpPr>
        <p:spPr>
          <a:xfrm>
            <a:off x="1524000" y="1122363"/>
            <a:ext cx="9144000" cy="2387600"/>
          </a:xfrm>
        </p:spPr>
        <p:txBody>
          <a:bodyPr anchor="b"/>
          <a:lstStyle>
            <a:lvl1pPr algn="ctr">
              <a:defRPr sz="6000">
                <a:solidFill>
                  <a:srgbClr val="1D71B8"/>
                </a:solidFill>
              </a:defRPr>
            </a:lvl1pPr>
          </a:lstStyle>
          <a:p>
            <a:r>
              <a:rPr lang="fr-FR" dirty="0"/>
              <a:t>Modifiez le style du titre</a:t>
            </a:r>
          </a:p>
        </p:txBody>
      </p:sp>
      <p:sp>
        <p:nvSpPr>
          <p:cNvPr id="3" name="Sous-titre 2">
            <a:extLst>
              <a:ext uri="{FF2B5EF4-FFF2-40B4-BE49-F238E27FC236}">
                <a16:creationId xmlns:a16="http://schemas.microsoft.com/office/drawing/2014/main" id="{334F48D8-7047-1F42-8ED4-941E18879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7" name="Espace réservé de la date 6">
            <a:extLst>
              <a:ext uri="{FF2B5EF4-FFF2-40B4-BE49-F238E27FC236}">
                <a16:creationId xmlns:a16="http://schemas.microsoft.com/office/drawing/2014/main" id="{90DDDD11-6F40-4643-AA1F-B951D26F07CB}"/>
              </a:ext>
            </a:extLst>
          </p:cNvPr>
          <p:cNvSpPr>
            <a:spLocks noGrp="1"/>
          </p:cNvSpPr>
          <p:nvPr>
            <p:ph type="dt" sz="half" idx="10"/>
          </p:nvPr>
        </p:nvSpPr>
        <p:spPr/>
        <p:txBody>
          <a:bodyPr/>
          <a:lstStyle/>
          <a:p>
            <a:fld id="{14813973-D582-4F35-A11F-3BB087F73967}" type="datetime1">
              <a:rPr lang="de-CH" smtClean="0"/>
              <a:t>20.11.22</a:t>
            </a:fld>
            <a:endParaRPr lang="fr-FR"/>
          </a:p>
        </p:txBody>
      </p:sp>
      <p:sp>
        <p:nvSpPr>
          <p:cNvPr id="8" name="Espace réservé du pied de page 7">
            <a:extLst>
              <a:ext uri="{FF2B5EF4-FFF2-40B4-BE49-F238E27FC236}">
                <a16:creationId xmlns:a16="http://schemas.microsoft.com/office/drawing/2014/main" id="{ABEF2066-EE9C-5F42-8005-C98F17350125}"/>
              </a:ext>
            </a:extLst>
          </p:cNvPr>
          <p:cNvSpPr>
            <a:spLocks noGrp="1"/>
          </p:cNvSpPr>
          <p:nvPr>
            <p:ph type="ftr" sz="quarter" idx="11"/>
          </p:nvPr>
        </p:nvSpPr>
        <p:spPr/>
        <p:txBody>
          <a:bodyPr/>
          <a:lstStyle/>
          <a:p>
            <a:r>
              <a:rPr lang="fr-FR" dirty="0"/>
              <a:t>Oriel Kiss – QTI CERN</a:t>
            </a:r>
          </a:p>
        </p:txBody>
      </p:sp>
      <p:sp>
        <p:nvSpPr>
          <p:cNvPr id="9" name="Espace réservé du numéro de diapositive 8">
            <a:extLst>
              <a:ext uri="{FF2B5EF4-FFF2-40B4-BE49-F238E27FC236}">
                <a16:creationId xmlns:a16="http://schemas.microsoft.com/office/drawing/2014/main" id="{BA9CDB6D-F31B-6E4D-AD6C-3FEE5E0756F9}"/>
              </a:ext>
            </a:extLst>
          </p:cNvPr>
          <p:cNvSpPr>
            <a:spLocks noGrp="1"/>
          </p:cNvSpPr>
          <p:nvPr>
            <p:ph type="sldNum" sz="quarter" idx="12"/>
          </p:nvPr>
        </p:nvSpPr>
        <p:spPr/>
        <p:txBody>
          <a:bodyPr/>
          <a:lstStyle/>
          <a:p>
            <a:fld id="{71DDDE22-8D4F-094D-AC70-1F2C263CD040}" type="slidenum">
              <a:rPr lang="fr-FR" smtClean="0"/>
              <a:t>‹#›</a:t>
            </a:fld>
            <a:endParaRPr lang="fr-FR" dirty="0"/>
          </a:p>
        </p:txBody>
      </p:sp>
    </p:spTree>
    <p:extLst>
      <p:ext uri="{BB962C8B-B14F-4D97-AF65-F5344CB8AC3E}">
        <p14:creationId xmlns:p14="http://schemas.microsoft.com/office/powerpoint/2010/main" val="1651957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Xlg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 y="121920"/>
            <a:ext cx="9265920" cy="5872480"/>
          </a:xfrm>
        </p:spPr>
        <p:txBody>
          <a:bodyPr/>
          <a:lstStyle>
            <a:lvl1pPr>
              <a:lnSpc>
                <a:spcPct val="90000"/>
              </a:lnSpc>
              <a:defRPr sz="12266" b="0" i="0">
                <a:solidFill>
                  <a:schemeClr val="accent4"/>
                </a:solidFill>
                <a:latin typeface="IBM Plex Sans SemiBold" panose="020B0503050203000203" pitchFamily="34" charset="77"/>
              </a:defRPr>
            </a:lvl1pPr>
          </a:lstStyle>
          <a:p>
            <a:r>
              <a:rPr lang="en-US" dirty="0"/>
              <a:t>High impact </a:t>
            </a:r>
            <a:br>
              <a:rPr lang="en-US" dirty="0"/>
            </a:br>
            <a:r>
              <a:rPr lang="en-US" dirty="0" err="1"/>
              <a:t>xlg</a:t>
            </a:r>
            <a:r>
              <a:rPr lang="en-US" dirty="0"/>
              <a:t> text</a:t>
            </a:r>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30210F52-CF6C-094F-952B-902FB639B49E}"/>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033246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Xlg text / fact + image">
    <p:spTree>
      <p:nvGrpSpPr>
        <p:cNvPr id="1" name=""/>
        <p:cNvGrpSpPr/>
        <p:nvPr/>
      </p:nvGrpSpPr>
      <p:grpSpPr>
        <a:xfrm>
          <a:off x="0" y="0"/>
          <a:ext cx="0" cy="0"/>
          <a:chOff x="0" y="0"/>
          <a:chExt cx="0" cy="0"/>
        </a:xfrm>
      </p:grpSpPr>
      <p:sp>
        <p:nvSpPr>
          <p:cNvPr id="6" name="Text Placeholder"/>
          <p:cNvSpPr>
            <a:spLocks noGrp="1"/>
          </p:cNvSpPr>
          <p:nvPr>
            <p:ph type="body" sz="quarter" idx="12" hasCustomPrompt="1"/>
          </p:nvPr>
        </p:nvSpPr>
        <p:spPr>
          <a:xfrm>
            <a:off x="207264" y="1536192"/>
            <a:ext cx="5608320" cy="4482592"/>
          </a:xfrm>
        </p:spPr>
        <p:txBody>
          <a:bodyPr/>
          <a:lstStyle>
            <a:lvl1pPr>
              <a:lnSpc>
                <a:spcPct val="90000"/>
              </a:lnSpc>
              <a:defRPr sz="12266" b="0" i="0">
                <a:solidFill>
                  <a:schemeClr val="accent4"/>
                </a:solidFill>
                <a:latin typeface="IBM Plex Sans SemiBold" panose="020B0503050203000203" pitchFamily="34" charset="77"/>
              </a:defRPr>
            </a:lvl1pPr>
          </a:lstStyle>
          <a:p>
            <a:pPr lvl="0"/>
            <a:r>
              <a:rPr lang="en-US" dirty="0"/>
              <a:t>100%</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6096000" y="0"/>
            <a:ext cx="6096000" cy="6858000"/>
          </a:xfrm>
        </p:spPr>
        <p:txBody>
          <a:bodyPr lIns="91440" tIns="91440" rIns="91440" bIns="91440"/>
          <a:lstStyle>
            <a:lvl1pPr>
              <a:defRPr baseline="0"/>
            </a:lvl1pPr>
          </a:lstStyle>
          <a:p>
            <a:r>
              <a:rPr lang="en-GB"/>
              <a:t>Click icon to add picture</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Text Placeholder 10">
            <a:extLst>
              <a:ext uri="{FF2B5EF4-FFF2-40B4-BE49-F238E27FC236}">
                <a16:creationId xmlns:a16="http://schemas.microsoft.com/office/drawing/2014/main" id="{3819BBD0-4F00-B447-A473-76BA52FA8048}"/>
              </a:ext>
            </a:extLst>
          </p:cNvPr>
          <p:cNvSpPr>
            <a:spLocks noGrp="1"/>
          </p:cNvSpPr>
          <p:nvPr>
            <p:ph type="body" sz="quarter" idx="15" hasCustomPrompt="1"/>
          </p:nvPr>
        </p:nvSpPr>
        <p:spPr>
          <a:xfrm>
            <a:off x="292608" y="231648"/>
            <a:ext cx="5059680" cy="1146048"/>
          </a:xfrm>
        </p:spPr>
        <p:txBody>
          <a:bodyPr/>
          <a:lstStyle>
            <a:lvl1pPr>
              <a:defRPr sz="2667"/>
            </a:lvl1pPr>
            <a:lvl2pPr marL="0" indent="0">
              <a:buNone/>
              <a:defRPr/>
            </a:lvl2pPr>
          </a:lstStyle>
          <a:p>
            <a:pPr lvl="0"/>
            <a:r>
              <a:rPr lang="en-US" dirty="0"/>
              <a:t>Title with </a:t>
            </a:r>
            <a:r>
              <a:rPr lang="en-US" dirty="0" err="1"/>
              <a:t>xlg</a:t>
            </a:r>
            <a:r>
              <a:rPr lang="en-US" dirty="0"/>
              <a:t> text + optional ½ image</a:t>
            </a:r>
          </a:p>
        </p:txBody>
      </p:sp>
      <p:pic>
        <p:nvPicPr>
          <p:cNvPr id="12" name="Picture 11">
            <a:extLst>
              <a:ext uri="{FF2B5EF4-FFF2-40B4-BE49-F238E27FC236}">
                <a16:creationId xmlns:a16="http://schemas.microsoft.com/office/drawing/2014/main" id="{C1D23A3E-7144-694C-B46D-9297D4F76D22}"/>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994651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Title 4">
            <a:extLst>
              <a:ext uri="{FF2B5EF4-FFF2-40B4-BE49-F238E27FC236}">
                <a16:creationId xmlns:a16="http://schemas.microsoft.com/office/drawing/2014/main" id="{03DEF12C-8D9D-364C-AEC2-B435FF41B7C7}"/>
              </a:ext>
            </a:extLst>
          </p:cNvPr>
          <p:cNvSpPr>
            <a:spLocks noGrp="1"/>
          </p:cNvSpPr>
          <p:nvPr>
            <p:ph type="title" hasCustomPrompt="1"/>
          </p:nvPr>
        </p:nvSpPr>
        <p:spPr>
          <a:xfrm>
            <a:off x="97537" y="268224"/>
            <a:ext cx="7287033" cy="2305643"/>
          </a:xfrm>
        </p:spPr>
        <p:txBody>
          <a:bodyPr/>
          <a:lstStyle>
            <a:lvl1pPr marL="219451" indent="-219451">
              <a:defRPr>
                <a:solidFill>
                  <a:schemeClr val="accent4"/>
                </a:solidFill>
              </a:defRPr>
            </a:lvl1pPr>
          </a:lstStyle>
          <a:p>
            <a:r>
              <a:rPr lang="en-US" dirty="0"/>
              <a:t>“Add quote, four line maximum.”</a:t>
            </a:r>
          </a:p>
        </p:txBody>
      </p:sp>
      <p:sp>
        <p:nvSpPr>
          <p:cNvPr id="12" name="Text Placeholder 11">
            <a:extLst>
              <a:ext uri="{FF2B5EF4-FFF2-40B4-BE49-F238E27FC236}">
                <a16:creationId xmlns:a16="http://schemas.microsoft.com/office/drawing/2014/main" id="{67826A83-0471-7649-B205-FFC505DA313F}"/>
              </a:ext>
            </a:extLst>
          </p:cNvPr>
          <p:cNvSpPr>
            <a:spLocks noGrp="1"/>
          </p:cNvSpPr>
          <p:nvPr>
            <p:ph type="body" sz="quarter" idx="14" hasCustomPrompt="1"/>
          </p:nvPr>
        </p:nvSpPr>
        <p:spPr>
          <a:xfrm>
            <a:off x="292608" y="2591040"/>
            <a:ext cx="5498592" cy="329184"/>
          </a:xfrm>
        </p:spPr>
        <p:txBody>
          <a:bodyPr/>
          <a:lstStyle>
            <a:lvl1pPr>
              <a:defRPr>
                <a:solidFill>
                  <a:schemeClr val="tx2"/>
                </a:solidFill>
              </a:defRPr>
            </a:lvl1pPr>
            <a:lvl2pPr marL="0" indent="0">
              <a:buNone/>
              <a:defRPr/>
            </a:lvl2pPr>
          </a:lstStyle>
          <a:p>
            <a:pPr lvl="0"/>
            <a:r>
              <a:rPr lang="en-US" dirty="0" err="1"/>
              <a:t>Firstname</a:t>
            </a:r>
            <a:r>
              <a:rPr lang="en-US" dirty="0"/>
              <a:t> </a:t>
            </a:r>
            <a:r>
              <a:rPr lang="en-US" dirty="0" err="1"/>
              <a:t>Lastname</a:t>
            </a:r>
            <a:endParaRPr lang="en-US" dirty="0"/>
          </a:p>
        </p:txBody>
      </p:sp>
      <p:sp>
        <p:nvSpPr>
          <p:cNvPr id="14" name="Text Placeholder 13">
            <a:extLst>
              <a:ext uri="{FF2B5EF4-FFF2-40B4-BE49-F238E27FC236}">
                <a16:creationId xmlns:a16="http://schemas.microsoft.com/office/drawing/2014/main" id="{48B5E467-58C7-4043-A863-8B0F691F403C}"/>
              </a:ext>
            </a:extLst>
          </p:cNvPr>
          <p:cNvSpPr>
            <a:spLocks noGrp="1"/>
          </p:cNvSpPr>
          <p:nvPr>
            <p:ph type="body" sz="quarter" idx="15" hasCustomPrompt="1"/>
          </p:nvPr>
        </p:nvSpPr>
        <p:spPr>
          <a:xfrm>
            <a:off x="292608" y="2935625"/>
            <a:ext cx="5486400" cy="329184"/>
          </a:xfrm>
        </p:spPr>
        <p:txBody>
          <a:bodyPr/>
          <a:lstStyle>
            <a:lvl1pPr>
              <a:defRPr b="0" i="1">
                <a:solidFill>
                  <a:schemeClr val="tx2"/>
                </a:solidFill>
                <a:latin typeface="IBM Plex Sans" panose="020B0503050203000203" pitchFamily="34" charset="0"/>
              </a:defRPr>
            </a:lvl1pPr>
            <a:lvl2pPr marL="0" indent="0">
              <a:buNone/>
              <a:defRPr/>
            </a:lvl2pPr>
          </a:lstStyle>
          <a:p>
            <a:pPr lvl="0"/>
            <a:r>
              <a:rPr lang="en-US" dirty="0"/>
              <a:t>Source, Date</a:t>
            </a:r>
          </a:p>
        </p:txBody>
      </p:sp>
      <p:pic>
        <p:nvPicPr>
          <p:cNvPr id="17" name="Picture 16">
            <a:extLst>
              <a:ext uri="{FF2B5EF4-FFF2-40B4-BE49-F238E27FC236}">
                <a16:creationId xmlns:a16="http://schemas.microsoft.com/office/drawing/2014/main" id="{EDB3CCE8-33C3-F24F-B4C1-88AC1A4E4BEB}"/>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505784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full width image ">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5" name="Picture Placeholder">
            <a:extLst>
              <a:ext uri="{FF2B5EF4-FFF2-40B4-BE49-F238E27FC236}">
                <a16:creationId xmlns:a16="http://schemas.microsoft.com/office/drawing/2014/main" id="{4689A64A-A783-D24D-9765-5E12B636FF62}"/>
              </a:ext>
            </a:extLst>
          </p:cNvPr>
          <p:cNvSpPr>
            <a:spLocks noGrp="1"/>
          </p:cNvSpPr>
          <p:nvPr>
            <p:ph type="pic" sz="quarter" idx="12"/>
          </p:nvPr>
        </p:nvSpPr>
        <p:spPr>
          <a:xfrm>
            <a:off x="0" y="1701800"/>
            <a:ext cx="12192000" cy="5156200"/>
          </a:xfrm>
        </p:spPr>
        <p:txBody>
          <a:bodyPr lIns="91440" tIns="91440" rIns="91440" bIns="91440"/>
          <a:lstStyle/>
          <a:p>
            <a:r>
              <a:rPr lang="en-GB"/>
              <a:t>Click icon to add picture</a:t>
            </a:r>
            <a:endParaRPr lang="en-US" dirty="0"/>
          </a:p>
        </p:txBody>
      </p:sp>
      <p:sp>
        <p:nvSpPr>
          <p:cNvPr id="6" name="Title 5">
            <a:extLst>
              <a:ext uri="{FF2B5EF4-FFF2-40B4-BE49-F238E27FC236}">
                <a16:creationId xmlns:a16="http://schemas.microsoft.com/office/drawing/2014/main" id="{0DE8E457-FCF1-FB4D-B0AD-3250264B8242}"/>
              </a:ext>
            </a:extLst>
          </p:cNvPr>
          <p:cNvSpPr>
            <a:spLocks noGrp="1"/>
          </p:cNvSpPr>
          <p:nvPr>
            <p:ph type="title"/>
          </p:nvPr>
        </p:nvSpPr>
        <p:spPr>
          <a:xfrm>
            <a:off x="95737544" y="565912"/>
            <a:ext cx="5522976" cy="5726176"/>
          </a:xfrm>
        </p:spPr>
        <p:txBody>
          <a:bodyPr/>
          <a:lstStyle/>
          <a:p>
            <a:r>
              <a:rPr lang="en-GB"/>
              <a:t>Click to edit Master title style</a:t>
            </a:r>
            <a:endParaRPr lang="en-US"/>
          </a:p>
        </p:txBody>
      </p:sp>
      <p:sp>
        <p:nvSpPr>
          <p:cNvPr id="11" name="Text Placeholder 10">
            <a:extLst>
              <a:ext uri="{FF2B5EF4-FFF2-40B4-BE49-F238E27FC236}">
                <a16:creationId xmlns:a16="http://schemas.microsoft.com/office/drawing/2014/main" id="{F721CEEA-2F0E-BC48-998B-4A0A2A47691B}"/>
              </a:ext>
            </a:extLst>
          </p:cNvPr>
          <p:cNvSpPr>
            <a:spLocks noGrp="1"/>
          </p:cNvSpPr>
          <p:nvPr>
            <p:ph type="body" sz="quarter" idx="14" hasCustomPrompt="1"/>
          </p:nvPr>
        </p:nvSpPr>
        <p:spPr>
          <a:xfrm>
            <a:off x="292608" y="231648"/>
            <a:ext cx="5498592" cy="1316736"/>
          </a:xfrm>
        </p:spPr>
        <p:txBody>
          <a:bodyPr/>
          <a:lstStyle>
            <a:lvl1pPr>
              <a:defRPr sz="2667"/>
            </a:lvl1pPr>
            <a:lvl2pPr marL="0" indent="0">
              <a:buNone/>
              <a:defRPr/>
            </a:lvl2pPr>
          </a:lstStyle>
          <a:p>
            <a:pPr lvl="0"/>
            <a:r>
              <a:rPr lang="en-US" dirty="0"/>
              <a:t>Title + image below</a:t>
            </a:r>
          </a:p>
        </p:txBody>
      </p:sp>
      <p:pic>
        <p:nvPicPr>
          <p:cNvPr id="12" name="Picture 11">
            <a:extLst>
              <a:ext uri="{FF2B5EF4-FFF2-40B4-BE49-F238E27FC236}">
                <a16:creationId xmlns:a16="http://schemas.microsoft.com/office/drawing/2014/main" id="{F57CD09D-1912-4D47-BBB5-FE17D9C3F1DF}"/>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121444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content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5522976" cy="5726176"/>
          </a:xfrm>
        </p:spPr>
        <p:txBody>
          <a:bodyPr/>
          <a:lstStyle/>
          <a:p>
            <a:r>
              <a:rPr lang="en-US" dirty="0"/>
              <a:t>Title + content right</a:t>
            </a:r>
          </a:p>
        </p:txBody>
      </p:sp>
      <p:sp>
        <p:nvSpPr>
          <p:cNvPr id="6" name="Text Placeholder"/>
          <p:cNvSpPr>
            <a:spLocks noGrp="1"/>
          </p:cNvSpPr>
          <p:nvPr>
            <p:ph type="body" sz="quarter" idx="12"/>
          </p:nvPr>
        </p:nvSpPr>
        <p:spPr>
          <a:xfrm>
            <a:off x="6388608" y="268224"/>
            <a:ext cx="5498592" cy="5726176"/>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94975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83497" cy="1072896"/>
          </a:xfrm>
        </p:spPr>
        <p:txBody>
          <a:bodyPr/>
          <a:lstStyle>
            <a:lvl1pPr>
              <a:defRPr/>
            </a:lvl1pPr>
          </a:lstStyle>
          <a:p>
            <a:r>
              <a:rPr lang="en-US" dirty="0"/>
              <a:t>Title + 1 column</a:t>
            </a:r>
          </a:p>
        </p:txBody>
      </p:sp>
      <p:sp>
        <p:nvSpPr>
          <p:cNvPr id="6" name="Text Placeholder"/>
          <p:cNvSpPr>
            <a:spLocks noGrp="1"/>
          </p:cNvSpPr>
          <p:nvPr>
            <p:ph type="body" sz="quarter" idx="12"/>
          </p:nvPr>
        </p:nvSpPr>
        <p:spPr>
          <a:xfrm>
            <a:off x="292609" y="1658112"/>
            <a:ext cx="11607025"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7" name="Picture 6">
            <a:extLst>
              <a:ext uri="{FF2B5EF4-FFF2-40B4-BE49-F238E27FC236}">
                <a16:creationId xmlns:a16="http://schemas.microsoft.com/office/drawing/2014/main" id="{FAC4EC2A-3331-2F49-83D7-3DCDA8B9B9FE}"/>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054893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2 columns (1/2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83497" cy="1072896"/>
          </a:xfrm>
        </p:spPr>
        <p:txBody>
          <a:bodyPr/>
          <a:lstStyle>
            <a:lvl1pPr>
              <a:defRPr/>
            </a:lvl1pPr>
          </a:lstStyle>
          <a:p>
            <a:r>
              <a:rPr lang="en-US" dirty="0"/>
              <a:t>Title + 2 columns (½ - ½)</a:t>
            </a:r>
          </a:p>
        </p:txBody>
      </p:sp>
      <p:sp>
        <p:nvSpPr>
          <p:cNvPr id="7" name="Content Placeholder"/>
          <p:cNvSpPr>
            <a:spLocks noGrp="1"/>
          </p:cNvSpPr>
          <p:nvPr>
            <p:ph sz="quarter" idx="13"/>
          </p:nvPr>
        </p:nvSpPr>
        <p:spPr>
          <a:xfrm>
            <a:off x="6388608" y="1658112"/>
            <a:ext cx="5498592" cy="4336288"/>
          </a:xfrm>
        </p:spPr>
        <p:txBody>
          <a:bodyPr/>
          <a:lstStyle>
            <a:lvl1pPr>
              <a:defRPr sz="1867"/>
            </a:lvl1pPr>
          </a:lstStyle>
          <a:p>
            <a:pPr lvl="0"/>
            <a:r>
              <a:rPr lang="en-GB"/>
              <a:t>Click to edit Master text styles</a:t>
            </a:r>
          </a:p>
        </p:txBody>
      </p:sp>
      <p:sp>
        <p:nvSpPr>
          <p:cNvPr id="6" name="Text Placeholder"/>
          <p:cNvSpPr>
            <a:spLocks noGrp="1"/>
          </p:cNvSpPr>
          <p:nvPr>
            <p:ph type="body" sz="quarter" idx="12"/>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978F0CCF-A937-E443-A6FB-F8B14F44A44D}"/>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318922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2 columns (1/4 - 3/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58784" cy="1072896"/>
          </a:xfrm>
        </p:spPr>
        <p:txBody>
          <a:bodyPr/>
          <a:lstStyle>
            <a:lvl1pPr>
              <a:defRPr/>
            </a:lvl1pPr>
          </a:lstStyle>
          <a:p>
            <a:r>
              <a:rPr lang="en-US" dirty="0"/>
              <a:t>Title + 2 columns (¼ - ¾)</a:t>
            </a:r>
          </a:p>
        </p:txBody>
      </p:sp>
      <p:sp>
        <p:nvSpPr>
          <p:cNvPr id="6" name="Text Placeholder 1"/>
          <p:cNvSpPr>
            <a:spLocks noGrp="1"/>
          </p:cNvSpPr>
          <p:nvPr>
            <p:ph type="body" sz="quarter" idx="12"/>
          </p:nvPr>
        </p:nvSpPr>
        <p:spPr>
          <a:xfrm>
            <a:off x="292608" y="1658112"/>
            <a:ext cx="2450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3340608" y="1658112"/>
            <a:ext cx="8534400"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0" name="Picture 9">
            <a:extLst>
              <a:ext uri="{FF2B5EF4-FFF2-40B4-BE49-F238E27FC236}">
                <a16:creationId xmlns:a16="http://schemas.microsoft.com/office/drawing/2014/main" id="{81D5E6BF-59B9-B34B-BF38-33B20B0A1BA1}"/>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474103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3 columns (1/4 - 1/2)">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58784" cy="1072896"/>
          </a:xfrm>
        </p:spPr>
        <p:txBody>
          <a:bodyPr/>
          <a:lstStyle>
            <a:lvl1pPr>
              <a:defRPr/>
            </a:lvl1pPr>
          </a:lstStyle>
          <a:p>
            <a:r>
              <a:rPr lang="en-US" dirty="0"/>
              <a:t>Title + 3 columns (¼ - ¼ - ½) </a:t>
            </a:r>
          </a:p>
        </p:txBody>
      </p:sp>
      <p:sp>
        <p:nvSpPr>
          <p:cNvPr id="6" name="Text Placeholder 1"/>
          <p:cNvSpPr>
            <a:spLocks noGrp="1"/>
          </p:cNvSpPr>
          <p:nvPr>
            <p:ph type="body" sz="quarter" idx="12"/>
          </p:nvPr>
        </p:nvSpPr>
        <p:spPr>
          <a:xfrm>
            <a:off x="292608" y="1658112"/>
            <a:ext cx="2450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2"/>
          <p:cNvSpPr>
            <a:spLocks noGrp="1"/>
          </p:cNvSpPr>
          <p:nvPr>
            <p:ph type="body" sz="quarter" idx="13" hasCustomPrompt="1"/>
          </p:nvPr>
        </p:nvSpPr>
        <p:spPr>
          <a:xfrm>
            <a:off x="3340608" y="1658112"/>
            <a:ext cx="2450592" cy="4336288"/>
          </a:xfrm>
        </p:spPr>
        <p:txBody>
          <a:bodyPr/>
          <a:lstStyle/>
          <a:p>
            <a:pPr lvl="0"/>
            <a:r>
              <a:rPr lang="en-US" dirty="0"/>
              <a:t>Optional 2nd </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1" name="Content Placeholder">
            <a:extLst>
              <a:ext uri="{FF2B5EF4-FFF2-40B4-BE49-F238E27FC236}">
                <a16:creationId xmlns:a16="http://schemas.microsoft.com/office/drawing/2014/main" id="{28498EF9-40E8-9442-BA1B-A45C4AF83CB5}"/>
              </a:ext>
            </a:extLst>
          </p:cNvPr>
          <p:cNvSpPr>
            <a:spLocks noGrp="1"/>
          </p:cNvSpPr>
          <p:nvPr>
            <p:ph sz="quarter" idx="14"/>
          </p:nvPr>
        </p:nvSpPr>
        <p:spPr>
          <a:xfrm>
            <a:off x="6388608" y="1658112"/>
            <a:ext cx="5498592" cy="4336288"/>
          </a:xfrm>
        </p:spPr>
        <p:txBody>
          <a:bodyPr/>
          <a:lstStyle>
            <a:lvl1pPr>
              <a:defRPr sz="1867"/>
            </a:lvl1pPr>
          </a:lstStyle>
          <a:p>
            <a:pPr lvl="0"/>
            <a:r>
              <a:rPr lang="en-GB"/>
              <a:t>Click to edit Master text styles</a:t>
            </a:r>
          </a:p>
        </p:txBody>
      </p:sp>
      <p:pic>
        <p:nvPicPr>
          <p:cNvPr id="9" name="Picture 8">
            <a:extLst>
              <a:ext uri="{FF2B5EF4-FFF2-40B4-BE49-F238E27FC236}">
                <a16:creationId xmlns:a16="http://schemas.microsoft.com/office/drawing/2014/main" id="{7CD126F8-5E18-E040-A49A-773E7C50111D}"/>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553699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4 columns (1/4)">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58784" cy="1072896"/>
          </a:xfrm>
        </p:spPr>
        <p:txBody>
          <a:bodyPr/>
          <a:lstStyle/>
          <a:p>
            <a:r>
              <a:rPr lang="en-US" dirty="0"/>
              <a:t>Title + 4 columns (¼)</a:t>
            </a:r>
          </a:p>
        </p:txBody>
      </p:sp>
      <p:sp>
        <p:nvSpPr>
          <p:cNvPr id="6" name="Text Placeholder 1"/>
          <p:cNvSpPr>
            <a:spLocks noGrp="1"/>
          </p:cNvSpPr>
          <p:nvPr>
            <p:ph type="body" sz="quarter" idx="12"/>
          </p:nvPr>
        </p:nvSpPr>
        <p:spPr>
          <a:xfrm>
            <a:off x="292608" y="1658112"/>
            <a:ext cx="2450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2"/>
          <p:cNvSpPr>
            <a:spLocks noGrp="1"/>
          </p:cNvSpPr>
          <p:nvPr>
            <p:ph type="body" sz="quarter" idx="13" hasCustomPrompt="1"/>
          </p:nvPr>
        </p:nvSpPr>
        <p:spPr>
          <a:xfrm>
            <a:off x="3340608" y="1658112"/>
            <a:ext cx="2450592" cy="4336288"/>
          </a:xfrm>
        </p:spPr>
        <p:txBody>
          <a:bodyPr/>
          <a:lstStyle/>
          <a:p>
            <a:pPr lvl="0"/>
            <a:r>
              <a:rPr lang="en-US" dirty="0"/>
              <a:t>Optional 2nd </a:t>
            </a:r>
          </a:p>
        </p:txBody>
      </p:sp>
      <p:sp>
        <p:nvSpPr>
          <p:cNvPr id="10" name="Text Placeholder 3"/>
          <p:cNvSpPr>
            <a:spLocks noGrp="1"/>
          </p:cNvSpPr>
          <p:nvPr>
            <p:ph type="body" sz="quarter" idx="14" hasCustomPrompt="1"/>
          </p:nvPr>
        </p:nvSpPr>
        <p:spPr>
          <a:xfrm>
            <a:off x="6388608" y="1658112"/>
            <a:ext cx="2450592" cy="4336288"/>
          </a:xfrm>
        </p:spPr>
        <p:txBody>
          <a:bodyPr/>
          <a:lstStyle/>
          <a:p>
            <a:pPr lvl="0"/>
            <a:r>
              <a:rPr lang="en-US" dirty="0"/>
              <a:t>Optional 3rd</a:t>
            </a:r>
          </a:p>
        </p:txBody>
      </p:sp>
      <p:sp>
        <p:nvSpPr>
          <p:cNvPr id="12" name="Text Placeholder 4"/>
          <p:cNvSpPr>
            <a:spLocks noGrp="1"/>
          </p:cNvSpPr>
          <p:nvPr>
            <p:ph type="body" sz="quarter" idx="15" hasCustomPrompt="1"/>
          </p:nvPr>
        </p:nvSpPr>
        <p:spPr>
          <a:xfrm>
            <a:off x="9448800" y="1658112"/>
            <a:ext cx="2450592" cy="4336288"/>
          </a:xfrm>
        </p:spPr>
        <p:txBody>
          <a:bodyPr/>
          <a:lstStyle/>
          <a:p>
            <a:pPr lvl="0"/>
            <a:r>
              <a:rPr lang="en-US" dirty="0"/>
              <a:t>Optional 4th</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3" name="Picture 12">
            <a:extLst>
              <a:ext uri="{FF2B5EF4-FFF2-40B4-BE49-F238E27FC236}">
                <a16:creationId xmlns:a16="http://schemas.microsoft.com/office/drawing/2014/main" id="{EE416F5B-7A52-2146-8678-DF09FD3E8E77}"/>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77573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re avec Logo">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8B7DE3-CEAD-DB44-AB02-FAA9AE7375F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Titre 15">
            <a:extLst>
              <a:ext uri="{FF2B5EF4-FFF2-40B4-BE49-F238E27FC236}">
                <a16:creationId xmlns:a16="http://schemas.microsoft.com/office/drawing/2014/main" id="{7BA62D56-2BCC-3848-A978-B4CD28509232}"/>
              </a:ext>
            </a:extLst>
          </p:cNvPr>
          <p:cNvSpPr>
            <a:spLocks noGrp="1"/>
          </p:cNvSpPr>
          <p:nvPr>
            <p:ph type="title"/>
          </p:nvPr>
        </p:nvSpPr>
        <p:spPr>
          <a:xfrm>
            <a:off x="1059761" y="552440"/>
            <a:ext cx="10515600" cy="851617"/>
          </a:xfrm>
        </p:spPr>
        <p:txBody>
          <a:bodyPr>
            <a:normAutofit/>
          </a:bodyPr>
          <a:lstStyle>
            <a:lvl1pPr>
              <a:defRPr sz="4800">
                <a:solidFill>
                  <a:schemeClr val="bg1"/>
                </a:solidFill>
              </a:defRPr>
            </a:lvl1pPr>
          </a:lstStyle>
          <a:p>
            <a:r>
              <a:rPr lang="fr-FR" dirty="0"/>
              <a:t>Modifiez le style du titre</a:t>
            </a:r>
          </a:p>
        </p:txBody>
      </p:sp>
      <p:pic>
        <p:nvPicPr>
          <p:cNvPr id="9" name="Picture 8">
            <a:extLst>
              <a:ext uri="{FF2B5EF4-FFF2-40B4-BE49-F238E27FC236}">
                <a16:creationId xmlns:a16="http://schemas.microsoft.com/office/drawing/2014/main" id="{C477FC69-C0FA-4B6B-82DD-4C5C2FE630FD}"/>
              </a:ext>
            </a:extLst>
          </p:cNvPr>
          <p:cNvPicPr>
            <a:picLocks noChangeAspect="1"/>
          </p:cNvPicPr>
          <p:nvPr userDrawn="1"/>
        </p:nvPicPr>
        <p:blipFill>
          <a:blip r:embed="rId3"/>
          <a:stretch>
            <a:fillRect/>
          </a:stretch>
        </p:blipFill>
        <p:spPr>
          <a:xfrm>
            <a:off x="-1" y="4647156"/>
            <a:ext cx="6382435" cy="2210844"/>
          </a:xfrm>
          <a:prstGeom prst="rect">
            <a:avLst/>
          </a:prstGeom>
        </p:spPr>
      </p:pic>
    </p:spTree>
    <p:extLst>
      <p:ext uri="{BB962C8B-B14F-4D97-AF65-F5344CB8AC3E}">
        <p14:creationId xmlns:p14="http://schemas.microsoft.com/office/powerpoint/2010/main" val="4143675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4 columns (with number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8546592" cy="1072896"/>
          </a:xfrm>
        </p:spPr>
        <p:txBody>
          <a:bodyPr/>
          <a:lstStyle/>
          <a:p>
            <a:r>
              <a:rPr lang="en-US" dirty="0"/>
              <a:t>Title + 4 columns (¼) with number or pictogram space</a:t>
            </a:r>
          </a:p>
        </p:txBody>
      </p:sp>
      <p:sp>
        <p:nvSpPr>
          <p:cNvPr id="6" name="Text Placeholder 1"/>
          <p:cNvSpPr>
            <a:spLocks noGrp="1"/>
          </p:cNvSpPr>
          <p:nvPr>
            <p:ph type="body" sz="quarter" idx="12"/>
          </p:nvPr>
        </p:nvSpPr>
        <p:spPr>
          <a:xfrm>
            <a:off x="292608" y="2572512"/>
            <a:ext cx="2450592" cy="3179864"/>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 Placeholder 2"/>
          <p:cNvSpPr>
            <a:spLocks noGrp="1"/>
          </p:cNvSpPr>
          <p:nvPr>
            <p:ph type="body" sz="quarter" idx="13" hasCustomPrompt="1"/>
          </p:nvPr>
        </p:nvSpPr>
        <p:spPr>
          <a:xfrm>
            <a:off x="3334512" y="2573868"/>
            <a:ext cx="2450592" cy="3179865"/>
          </a:xfrm>
        </p:spPr>
        <p:txBody>
          <a:bodyPr/>
          <a:lstStyle/>
          <a:p>
            <a:pPr lvl="0"/>
            <a:r>
              <a:rPr lang="en-US" dirty="0"/>
              <a:t>Optional 2nd </a:t>
            </a:r>
          </a:p>
        </p:txBody>
      </p:sp>
      <p:sp>
        <p:nvSpPr>
          <p:cNvPr id="10" name="Text Placeholder 3"/>
          <p:cNvSpPr>
            <a:spLocks noGrp="1"/>
          </p:cNvSpPr>
          <p:nvPr>
            <p:ph type="body" sz="quarter" idx="14" hasCustomPrompt="1"/>
          </p:nvPr>
        </p:nvSpPr>
        <p:spPr>
          <a:xfrm>
            <a:off x="6388608" y="2572512"/>
            <a:ext cx="2450592" cy="3179867"/>
          </a:xfrm>
        </p:spPr>
        <p:txBody>
          <a:bodyPr/>
          <a:lstStyle/>
          <a:p>
            <a:pPr lvl="0"/>
            <a:r>
              <a:rPr lang="en-US" dirty="0"/>
              <a:t>Optional 3rd</a:t>
            </a:r>
          </a:p>
        </p:txBody>
      </p:sp>
      <p:sp>
        <p:nvSpPr>
          <p:cNvPr id="12" name="Text Placeholder 4"/>
          <p:cNvSpPr>
            <a:spLocks noGrp="1"/>
          </p:cNvSpPr>
          <p:nvPr>
            <p:ph type="body" sz="quarter" idx="15" hasCustomPrompt="1"/>
          </p:nvPr>
        </p:nvSpPr>
        <p:spPr>
          <a:xfrm>
            <a:off x="9448800" y="2573865"/>
            <a:ext cx="2450592" cy="3179867"/>
          </a:xfrm>
        </p:spPr>
        <p:txBody>
          <a:bodyPr/>
          <a:lstStyle/>
          <a:p>
            <a:pPr lvl="0"/>
            <a:r>
              <a:rPr lang="en-US" dirty="0"/>
              <a:t>Optional 4th</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Text Placeholder 1">
            <a:extLst>
              <a:ext uri="{FF2B5EF4-FFF2-40B4-BE49-F238E27FC236}">
                <a16:creationId xmlns:a16="http://schemas.microsoft.com/office/drawing/2014/main" id="{98802FAD-6C13-8842-9D68-EBEF9892F4CA}"/>
              </a:ext>
            </a:extLst>
          </p:cNvPr>
          <p:cNvSpPr>
            <a:spLocks noGrp="1"/>
          </p:cNvSpPr>
          <p:nvPr>
            <p:ph type="body" sz="quarter" idx="16" hasCustomPrompt="1"/>
          </p:nvPr>
        </p:nvSpPr>
        <p:spPr>
          <a:xfrm>
            <a:off x="304888" y="1718734"/>
            <a:ext cx="1017728" cy="614287"/>
          </a:xfrm>
        </p:spPr>
        <p:txBody>
          <a:bodyPr/>
          <a:lstStyle>
            <a:lvl1pPr>
              <a:defRPr sz="3733" b="1">
                <a:solidFill>
                  <a:schemeClr val="accent4"/>
                </a:solidFill>
              </a:defRPr>
            </a:lvl1pPr>
          </a:lstStyle>
          <a:p>
            <a:pPr lvl="0"/>
            <a:r>
              <a:rPr lang="en-US" dirty="0"/>
              <a:t>1</a:t>
            </a:r>
          </a:p>
        </p:txBody>
      </p:sp>
      <p:sp>
        <p:nvSpPr>
          <p:cNvPr id="11" name="Text Placeholder 1">
            <a:extLst>
              <a:ext uri="{FF2B5EF4-FFF2-40B4-BE49-F238E27FC236}">
                <a16:creationId xmlns:a16="http://schemas.microsoft.com/office/drawing/2014/main" id="{432D1B43-E0F6-4246-9ED3-5AF9DAAA1D0C}"/>
              </a:ext>
            </a:extLst>
          </p:cNvPr>
          <p:cNvSpPr>
            <a:spLocks noGrp="1"/>
          </p:cNvSpPr>
          <p:nvPr>
            <p:ph type="body" sz="quarter" idx="17" hasCustomPrompt="1"/>
          </p:nvPr>
        </p:nvSpPr>
        <p:spPr>
          <a:xfrm>
            <a:off x="3352888" y="1737346"/>
            <a:ext cx="1017728" cy="614287"/>
          </a:xfrm>
        </p:spPr>
        <p:txBody>
          <a:bodyPr/>
          <a:lstStyle>
            <a:lvl1pPr>
              <a:defRPr sz="3733" b="1">
                <a:solidFill>
                  <a:schemeClr val="accent4"/>
                </a:solidFill>
              </a:defRPr>
            </a:lvl1pPr>
          </a:lstStyle>
          <a:p>
            <a:pPr lvl="0"/>
            <a:r>
              <a:rPr lang="en-US" dirty="0"/>
              <a:t>2</a:t>
            </a:r>
          </a:p>
        </p:txBody>
      </p:sp>
      <p:sp>
        <p:nvSpPr>
          <p:cNvPr id="13" name="Text Placeholder 1">
            <a:extLst>
              <a:ext uri="{FF2B5EF4-FFF2-40B4-BE49-F238E27FC236}">
                <a16:creationId xmlns:a16="http://schemas.microsoft.com/office/drawing/2014/main" id="{AAC37EE1-F1D4-9045-9E89-26832C0CF036}"/>
              </a:ext>
            </a:extLst>
          </p:cNvPr>
          <p:cNvSpPr>
            <a:spLocks noGrp="1"/>
          </p:cNvSpPr>
          <p:nvPr>
            <p:ph type="body" sz="quarter" idx="18" hasCustomPrompt="1"/>
          </p:nvPr>
        </p:nvSpPr>
        <p:spPr>
          <a:xfrm>
            <a:off x="6400888" y="1737345"/>
            <a:ext cx="1017728" cy="614287"/>
          </a:xfrm>
        </p:spPr>
        <p:txBody>
          <a:bodyPr/>
          <a:lstStyle>
            <a:lvl1pPr>
              <a:defRPr sz="3733" b="1">
                <a:solidFill>
                  <a:schemeClr val="accent4"/>
                </a:solidFill>
              </a:defRPr>
            </a:lvl1pPr>
          </a:lstStyle>
          <a:p>
            <a:pPr lvl="0"/>
            <a:r>
              <a:rPr lang="en-US" dirty="0"/>
              <a:t>3</a:t>
            </a:r>
          </a:p>
        </p:txBody>
      </p:sp>
      <p:sp>
        <p:nvSpPr>
          <p:cNvPr id="14" name="Text Placeholder 1">
            <a:extLst>
              <a:ext uri="{FF2B5EF4-FFF2-40B4-BE49-F238E27FC236}">
                <a16:creationId xmlns:a16="http://schemas.microsoft.com/office/drawing/2014/main" id="{28AA39A6-3821-7B4E-BC00-3420DFF4E176}"/>
              </a:ext>
            </a:extLst>
          </p:cNvPr>
          <p:cNvSpPr>
            <a:spLocks noGrp="1"/>
          </p:cNvSpPr>
          <p:nvPr>
            <p:ph type="body" sz="quarter" idx="19" hasCustomPrompt="1"/>
          </p:nvPr>
        </p:nvSpPr>
        <p:spPr>
          <a:xfrm>
            <a:off x="9448800" y="1714555"/>
            <a:ext cx="1017728" cy="614287"/>
          </a:xfrm>
        </p:spPr>
        <p:txBody>
          <a:bodyPr/>
          <a:lstStyle>
            <a:lvl1pPr>
              <a:defRPr sz="3733" b="1">
                <a:solidFill>
                  <a:schemeClr val="accent4"/>
                </a:solidFill>
              </a:defRPr>
            </a:lvl1pPr>
          </a:lstStyle>
          <a:p>
            <a:pPr lvl="0"/>
            <a:r>
              <a:rPr lang="en-US" dirty="0"/>
              <a:t>4</a:t>
            </a:r>
          </a:p>
        </p:txBody>
      </p:sp>
      <p:pic>
        <p:nvPicPr>
          <p:cNvPr id="15" name="Picture 14">
            <a:extLst>
              <a:ext uri="{FF2B5EF4-FFF2-40B4-BE49-F238E27FC236}">
                <a16:creationId xmlns:a16="http://schemas.microsoft.com/office/drawing/2014/main" id="{8998DFD5-0DEB-FC4C-83C9-6DD845527BFD}"/>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808191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1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5522976" cy="1072896"/>
          </a:xfrm>
        </p:spPr>
        <p:txBody>
          <a:bodyPr/>
          <a:lstStyle/>
          <a:p>
            <a:r>
              <a:rPr lang="en-US" dirty="0"/>
              <a:t>Title + 1 column + full bleed image </a:t>
            </a:r>
          </a:p>
        </p:txBody>
      </p:sp>
      <p:sp>
        <p:nvSpPr>
          <p:cNvPr id="8" name="Text Placeholder"/>
          <p:cNvSpPr>
            <a:spLocks noGrp="1"/>
          </p:cNvSpPr>
          <p:nvPr>
            <p:ph type="body" sz="quarter" idx="13"/>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GB"/>
              <a:t>Click icon to add picture</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E8846C6D-86C7-0B4C-9F26-55C25A7FBD3F}"/>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472260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2 column +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5522976" cy="1072896"/>
          </a:xfrm>
        </p:spPr>
        <p:txBody>
          <a:bodyPr/>
          <a:lstStyle/>
          <a:p>
            <a:r>
              <a:rPr lang="en-US" dirty="0"/>
              <a:t>Title + 2 column + full bleed image </a:t>
            </a:r>
          </a:p>
        </p:txBody>
      </p:sp>
      <p:sp>
        <p:nvSpPr>
          <p:cNvPr id="8" name="Text Placeholder"/>
          <p:cNvSpPr>
            <a:spLocks noGrp="1"/>
          </p:cNvSpPr>
          <p:nvPr>
            <p:ph type="body" sz="quarter" idx="13"/>
          </p:nvPr>
        </p:nvSpPr>
        <p:spPr>
          <a:xfrm>
            <a:off x="292608" y="1658112"/>
            <a:ext cx="2450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GB"/>
              <a:t>Click icon to add picture</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0" name="Text Placeholder 9">
            <a:extLst>
              <a:ext uri="{FF2B5EF4-FFF2-40B4-BE49-F238E27FC236}">
                <a16:creationId xmlns:a16="http://schemas.microsoft.com/office/drawing/2014/main" id="{7EA6A383-07D5-524B-BF7F-0F76981746B1}"/>
              </a:ext>
            </a:extLst>
          </p:cNvPr>
          <p:cNvSpPr>
            <a:spLocks noGrp="1"/>
          </p:cNvSpPr>
          <p:nvPr>
            <p:ph type="body" sz="quarter" idx="16"/>
          </p:nvPr>
        </p:nvSpPr>
        <p:spPr>
          <a:xfrm>
            <a:off x="3340610" y="1658112"/>
            <a:ext cx="2450591" cy="4340352"/>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10">
            <a:extLst>
              <a:ext uri="{FF2B5EF4-FFF2-40B4-BE49-F238E27FC236}">
                <a16:creationId xmlns:a16="http://schemas.microsoft.com/office/drawing/2014/main" id="{D251EFC2-2F84-0640-8243-0FECE45E9233}"/>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362424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 title + 3/4 image/conten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9" name="Content Placeholder">
            <a:extLst>
              <a:ext uri="{FF2B5EF4-FFF2-40B4-BE49-F238E27FC236}">
                <a16:creationId xmlns:a16="http://schemas.microsoft.com/office/drawing/2014/main" id="{F7249840-2394-A649-8C84-9EF12C95BA1B}"/>
              </a:ext>
            </a:extLst>
          </p:cNvPr>
          <p:cNvSpPr>
            <a:spLocks noGrp="1"/>
          </p:cNvSpPr>
          <p:nvPr>
            <p:ph sz="quarter" idx="13"/>
          </p:nvPr>
        </p:nvSpPr>
        <p:spPr>
          <a:xfrm>
            <a:off x="3340608" y="268225"/>
            <a:ext cx="8534400" cy="5742516"/>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04D33261-655B-3E45-B50C-20AED52A1304}"/>
              </a:ext>
            </a:extLst>
          </p:cNvPr>
          <p:cNvSpPr>
            <a:spLocks noGrp="1"/>
          </p:cNvSpPr>
          <p:nvPr>
            <p:ph type="body" sz="quarter" idx="14" hasCustomPrompt="1"/>
          </p:nvPr>
        </p:nvSpPr>
        <p:spPr>
          <a:xfrm>
            <a:off x="292608" y="268224"/>
            <a:ext cx="2450592" cy="2305643"/>
          </a:xfrm>
        </p:spPr>
        <p:txBody>
          <a:bodyPr/>
          <a:lstStyle/>
          <a:p>
            <a:pPr lvl="0"/>
            <a:r>
              <a:rPr lang="en-US" dirty="0"/>
              <a:t>Small title, image or content on right  </a:t>
            </a:r>
          </a:p>
          <a:p>
            <a:pPr lvl="0"/>
            <a:endParaRPr lang="en-US" dirty="0"/>
          </a:p>
        </p:txBody>
      </p:sp>
    </p:spTree>
    <p:extLst>
      <p:ext uri="{BB962C8B-B14F-4D97-AF65-F5344CB8AC3E}">
        <p14:creationId xmlns:p14="http://schemas.microsoft.com/office/powerpoint/2010/main" val="826346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ft panel title + 4 column">
    <p:spTree>
      <p:nvGrpSpPr>
        <p:cNvPr id="1" name=""/>
        <p:cNvGrpSpPr/>
        <p:nvPr/>
      </p:nvGrpSpPr>
      <p:grpSpPr>
        <a:xfrm>
          <a:off x="0" y="0"/>
          <a:ext cx="0" cy="0"/>
          <a:chOff x="0" y="0"/>
          <a:chExt cx="0" cy="0"/>
        </a:xfrm>
      </p:grpSpPr>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3072714" y="0"/>
            <a:ext cx="9119287" cy="6858000"/>
          </a:xfrm>
          <a:prstGeom prst="rect">
            <a:avLst/>
          </a:prstGeom>
          <a:solidFill>
            <a:schemeClr val="bg2"/>
          </a:solidFill>
        </p:spPr>
        <p:txBody>
          <a:bodyPr wrap="square" lIns="0" tIns="0" rIns="0" bIns="0" rtlCol="0" anchor="ctr">
            <a:noAutofit/>
          </a:bodyPr>
          <a:lstStyle/>
          <a:p>
            <a:pPr algn="ctr"/>
            <a:endParaRPr lang="en-US" sz="16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3340609" y="1658112"/>
            <a:ext cx="2444497" cy="4275667"/>
          </a:xfrm>
        </p:spPr>
        <p:txBody>
          <a:bodyPr/>
          <a:lstStyle>
            <a:lvl1pPr>
              <a:defRPr b="0" i="0">
                <a:solidFill>
                  <a:schemeClr val="tx1"/>
                </a:solidFill>
                <a:latin typeface="IBM Plex Sans" panose="020B0503050203000203" pitchFamily="34" charset="77"/>
              </a:defRPr>
            </a:lvl1pPr>
            <a:lvl2pPr>
              <a:buClr>
                <a:schemeClr val="tx1"/>
              </a:buClr>
              <a:defRPr b="0" i="0">
                <a:solidFill>
                  <a:schemeClr val="tx1"/>
                </a:solidFill>
                <a:latin typeface="IBM Plex Sans" panose="020B0503050203000203" pitchFamily="34" charset="77"/>
              </a:defRPr>
            </a:lvl2pPr>
            <a:lvl3pPr>
              <a:buClr>
                <a:schemeClr val="tx1"/>
              </a:buClr>
              <a:defRPr b="0" i="0">
                <a:solidFill>
                  <a:schemeClr val="tx1"/>
                </a:solidFill>
                <a:latin typeface="IBM Plex Sans" panose="020B0503050203000203" pitchFamily="34" charset="77"/>
              </a:defRPr>
            </a:lvl3pPr>
            <a:lvl4pPr>
              <a:buClr>
                <a:schemeClr val="tx1"/>
              </a:buClr>
              <a:defRPr b="0" i="0">
                <a:solidFill>
                  <a:schemeClr val="tx1"/>
                </a:solidFill>
                <a:latin typeface="IBM Plex Sans" panose="020B0503050203000203" pitchFamily="34" charset="77"/>
              </a:defRPr>
            </a:lvl4pPr>
            <a:lvl5pPr marL="1220368" indent="-380990">
              <a:buClr>
                <a:schemeClr val="tx1"/>
              </a:buClr>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sp>
        <p:nvSpPr>
          <p:cNvPr id="10" name="Text Placeholder">
            <a:extLst>
              <a:ext uri="{FF2B5EF4-FFF2-40B4-BE49-F238E27FC236}">
                <a16:creationId xmlns:a16="http://schemas.microsoft.com/office/drawing/2014/main" id="{0E9A48A1-C4A9-1F41-B241-8E09A720A9E7}"/>
              </a:ext>
            </a:extLst>
          </p:cNvPr>
          <p:cNvSpPr>
            <a:spLocks noGrp="1"/>
          </p:cNvSpPr>
          <p:nvPr>
            <p:ph type="body" sz="quarter" idx="14" hasCustomPrompt="1"/>
          </p:nvPr>
        </p:nvSpPr>
        <p:spPr>
          <a:xfrm>
            <a:off x="6388609" y="1658112"/>
            <a:ext cx="2444497" cy="4260088"/>
          </a:xfrm>
        </p:spPr>
        <p:txBody>
          <a:bodyPr/>
          <a:lstStyle>
            <a:lvl1pPr>
              <a:lnSpc>
                <a:spcPct val="130000"/>
              </a:lnSpc>
              <a:defRPr sz="1467" b="0" i="0">
                <a:solidFill>
                  <a:schemeClr val="tx1"/>
                </a:solidFill>
                <a:latin typeface="IBM Plex Sans" panose="020B0503050203000203" pitchFamily="34" charset="77"/>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lvl="0"/>
            <a:r>
              <a:rPr lang="en-US" dirty="0"/>
              <a:t>Optional styling for small body copy (11px)</a:t>
            </a:r>
          </a:p>
        </p:txBody>
      </p:sp>
      <p:sp>
        <p:nvSpPr>
          <p:cNvPr id="11" name="Text Placeholder">
            <a:extLst>
              <a:ext uri="{FF2B5EF4-FFF2-40B4-BE49-F238E27FC236}">
                <a16:creationId xmlns:a16="http://schemas.microsoft.com/office/drawing/2014/main" id="{6C43629F-166D-4548-8325-016D207D1220}"/>
              </a:ext>
            </a:extLst>
          </p:cNvPr>
          <p:cNvSpPr>
            <a:spLocks noGrp="1"/>
          </p:cNvSpPr>
          <p:nvPr>
            <p:ph type="body" sz="quarter" idx="15" hasCustomPrompt="1"/>
          </p:nvPr>
        </p:nvSpPr>
        <p:spPr>
          <a:xfrm>
            <a:off x="9448801" y="1658113"/>
            <a:ext cx="2444497" cy="4243748"/>
          </a:xfrm>
        </p:spPr>
        <p:txBody>
          <a:bodyPr/>
          <a:lstStyle>
            <a:lvl1pPr>
              <a:lnSpc>
                <a:spcPct val="110000"/>
              </a:lnSpc>
              <a:defRPr lang="en-US" sz="1867" dirty="0">
                <a:solidFill>
                  <a:schemeClr val="accent4"/>
                </a:solidFill>
                <a:latin typeface="IBM Plex Sans" panose="020B0503050203000203" pitchFamily="34" charset="0"/>
                <a:ea typeface="IBM Plex Sans" panose="020B0503050203000203" pitchFamily="34" charset="0"/>
                <a:cs typeface="IBM Plex Sans" panose="020B0503050203000203" pitchFamily="34" charset="0"/>
              </a:defRPr>
            </a:lvl1pPr>
            <a:lvl2pPr>
              <a:buClr>
                <a:schemeClr val="tx1"/>
              </a:buClr>
              <a:defRPr b="0" i="0">
                <a:solidFill>
                  <a:schemeClr val="tx2"/>
                </a:solidFill>
                <a:latin typeface="IBM Plex Sans" panose="020B0503050203000203" pitchFamily="34" charset="77"/>
              </a:defRPr>
            </a:lvl2pPr>
            <a:lvl3pPr>
              <a:buClr>
                <a:schemeClr val="tx1"/>
              </a:buClr>
              <a:defRPr b="0" i="0">
                <a:solidFill>
                  <a:schemeClr val="tx2"/>
                </a:solidFill>
                <a:latin typeface="IBM Plex Sans" panose="020B0503050203000203" pitchFamily="34" charset="77"/>
              </a:defRPr>
            </a:lvl3pPr>
            <a:lvl4pPr>
              <a:buClr>
                <a:schemeClr val="tx1"/>
              </a:buClr>
              <a:defRPr b="0" i="0">
                <a:solidFill>
                  <a:schemeClr val="tx2"/>
                </a:solidFill>
                <a:latin typeface="IBM Plex Sans" panose="020B0503050203000203" pitchFamily="34" charset="77"/>
              </a:defRPr>
            </a:lvl4pPr>
            <a:lvl5pPr>
              <a:buClr>
                <a:schemeClr val="tx1"/>
              </a:buClr>
              <a:defRPr b="0" i="0">
                <a:solidFill>
                  <a:schemeClr val="tx2"/>
                </a:solidFill>
                <a:latin typeface="IBM Plex Sans" panose="020B0503050203000203" pitchFamily="34" charset="77"/>
              </a:defRPr>
            </a:lvl5pPr>
          </a:lstStyle>
          <a:p>
            <a:pPr marL="0" lvl="0" indent="0" algn="l" rtl="0" eaLnBrk="1" fontAlgn="base" hangingPunct="1">
              <a:lnSpc>
                <a:spcPct val="120000"/>
              </a:lnSpc>
              <a:spcBef>
                <a:spcPts val="1467"/>
              </a:spcBef>
              <a:spcAft>
                <a:spcPct val="0"/>
              </a:spcAft>
              <a:buClr>
                <a:srgbClr val="6D6E70"/>
              </a:buClr>
              <a:buSzPct val="90000"/>
              <a:buFont typeface="Wingdings" pitchFamily="2" charset="2"/>
              <a:buNone/>
            </a:pPr>
            <a:r>
              <a:rPr lang="en-US" dirty="0"/>
              <a:t>Optional text styling for quotes or callouts (20px or 14px depending on length)</a:t>
            </a:r>
          </a:p>
        </p:txBody>
      </p:sp>
      <p:sp>
        <p:nvSpPr>
          <p:cNvPr id="14" name="Text Placeholder 13">
            <a:extLst>
              <a:ext uri="{FF2B5EF4-FFF2-40B4-BE49-F238E27FC236}">
                <a16:creationId xmlns:a16="http://schemas.microsoft.com/office/drawing/2014/main" id="{BF4B8F92-FCB3-BE4F-A16C-6C34CAC842F0}"/>
              </a:ext>
            </a:extLst>
          </p:cNvPr>
          <p:cNvSpPr>
            <a:spLocks noGrp="1"/>
          </p:cNvSpPr>
          <p:nvPr>
            <p:ph type="body" sz="quarter" idx="17"/>
          </p:nvPr>
        </p:nvSpPr>
        <p:spPr>
          <a:xfrm>
            <a:off x="292609" y="1658111"/>
            <a:ext cx="2450591" cy="1767840"/>
          </a:xfrm>
        </p:spPr>
        <p:txBody>
          <a:bodyPr/>
          <a:lstStyle/>
          <a:p>
            <a:pPr lvl="0"/>
            <a:r>
              <a:rPr lang="en-GB"/>
              <a:t>Click to edit Master text styles</a:t>
            </a:r>
          </a:p>
        </p:txBody>
      </p:sp>
      <p:sp>
        <p:nvSpPr>
          <p:cNvPr id="20" name="Text Placeholder 19">
            <a:extLst>
              <a:ext uri="{FF2B5EF4-FFF2-40B4-BE49-F238E27FC236}">
                <a16:creationId xmlns:a16="http://schemas.microsoft.com/office/drawing/2014/main" id="{F3766875-DA6A-9740-9D33-ECA36383356C}"/>
              </a:ext>
            </a:extLst>
          </p:cNvPr>
          <p:cNvSpPr>
            <a:spLocks noGrp="1"/>
          </p:cNvSpPr>
          <p:nvPr>
            <p:ph type="body" sz="quarter" idx="19" hasCustomPrompt="1"/>
          </p:nvPr>
        </p:nvSpPr>
        <p:spPr>
          <a:xfrm>
            <a:off x="292609" y="231648"/>
            <a:ext cx="2523743" cy="1121664"/>
          </a:xfrm>
        </p:spPr>
        <p:txBody>
          <a:bodyPr/>
          <a:lstStyle>
            <a:lvl1pPr>
              <a:defRPr sz="2667"/>
            </a:lvl1pPr>
            <a:lvl2pPr marL="0" indent="0">
              <a:buNone/>
              <a:defRPr/>
            </a:lvl2pPr>
          </a:lstStyle>
          <a:p>
            <a:pPr lvl="0"/>
            <a:r>
              <a:rPr lang="en-US" dirty="0"/>
              <a:t>Left panel title + description</a:t>
            </a:r>
          </a:p>
          <a:p>
            <a:pPr lvl="0"/>
            <a:endParaRPr lang="en-US" dirty="0"/>
          </a:p>
        </p:txBody>
      </p:sp>
      <p:pic>
        <p:nvPicPr>
          <p:cNvPr id="21" name="Picture 20">
            <a:extLst>
              <a:ext uri="{FF2B5EF4-FFF2-40B4-BE49-F238E27FC236}">
                <a16:creationId xmlns:a16="http://schemas.microsoft.com/office/drawing/2014/main" id="{0CB1340F-CAA9-3448-A471-45D0FDFEAC9E}"/>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932248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panel title + image">
    <p:bg>
      <p:bgPr>
        <a:solidFill>
          <a:schemeClr val="bg2"/>
        </a:solidFill>
        <a:effectLst/>
      </p:bgPr>
    </p:bg>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flipH="1">
            <a:off x="-1" y="0"/>
            <a:ext cx="3047999" cy="6858000"/>
          </a:xfrm>
          <a:solidFill>
            <a:schemeClr val="bg1"/>
          </a:solidFill>
        </p:spPr>
        <p:txBody>
          <a:bodyPr lIns="219456" tIns="201168" rIns="228600" bIns="228600"/>
          <a:lstStyle>
            <a:lvl1pPr>
              <a:buClr>
                <a:schemeClr val="bg1"/>
              </a:buClr>
              <a:defRPr>
                <a:solidFill>
                  <a:schemeClr val="bg1"/>
                </a:solidFill>
              </a:defRPr>
            </a:lvl1pPr>
            <a:lvl2pPr>
              <a:buClr>
                <a:schemeClr val="bg1"/>
              </a:buClr>
              <a:defRPr sz="1333">
                <a:solidFill>
                  <a:schemeClr val="bg1"/>
                </a:solidFill>
              </a:defRPr>
            </a:lvl2pPr>
            <a:lvl3pPr>
              <a:buClr>
                <a:schemeClr val="bg1"/>
              </a:buClr>
              <a:defRPr sz="1333">
                <a:solidFill>
                  <a:schemeClr val="bg1"/>
                </a:solidFill>
              </a:defRPr>
            </a:lvl3pPr>
            <a:lvl4pPr>
              <a:buClr>
                <a:schemeClr val="bg1"/>
              </a:buClr>
              <a:defRPr sz="1333">
                <a:solidFill>
                  <a:schemeClr val="bg1"/>
                </a:solidFill>
              </a:defRPr>
            </a:lvl4pPr>
            <a:lvl5pPr>
              <a:buClr>
                <a:schemeClr val="bg1"/>
              </a:buClr>
              <a:defRPr sz="1333">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Picture Placeholder"/>
          <p:cNvSpPr>
            <a:spLocks noGrp="1"/>
          </p:cNvSpPr>
          <p:nvPr>
            <p:ph type="pic" sz="quarter" idx="14"/>
          </p:nvPr>
        </p:nvSpPr>
        <p:spPr>
          <a:xfrm>
            <a:off x="3048000" y="0"/>
            <a:ext cx="9144000" cy="6864096"/>
          </a:xfrm>
        </p:spPr>
        <p:txBody>
          <a:bodyPr lIns="91440" tIns="91440" rIns="91440" bIns="91440"/>
          <a:lstStyle/>
          <a:p>
            <a:r>
              <a:rPr lang="en-GB"/>
              <a:t>Click icon to add picture</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12" name="Text Placeholder 8">
            <a:extLst>
              <a:ext uri="{FF2B5EF4-FFF2-40B4-BE49-F238E27FC236}">
                <a16:creationId xmlns:a16="http://schemas.microsoft.com/office/drawing/2014/main" id="{0FCF3F11-D5C2-4840-B6AA-0826FA672623}"/>
              </a:ext>
            </a:extLst>
          </p:cNvPr>
          <p:cNvSpPr>
            <a:spLocks noGrp="1"/>
          </p:cNvSpPr>
          <p:nvPr>
            <p:ph type="body" sz="quarter" idx="15" hasCustomPrompt="1"/>
          </p:nvPr>
        </p:nvSpPr>
        <p:spPr>
          <a:xfrm>
            <a:off x="293039" y="5770117"/>
            <a:ext cx="2487495" cy="222251"/>
          </a:xfrm>
        </p:spPr>
        <p:txBody>
          <a:bodyPr/>
          <a:lstStyle>
            <a:lvl1pPr>
              <a:defRPr lang="en-US" sz="1333" b="0" i="1" dirty="0">
                <a:solidFill>
                  <a:schemeClr val="tx2"/>
                </a:solidFill>
                <a:latin typeface="IBM Plex Sans" panose="020B0503050203000203" pitchFamily="34" charset="77"/>
                <a:ea typeface="IBM Plex Sans" panose="020B0503050203000203" pitchFamily="34" charset="0"/>
                <a:cs typeface="IBM Plex Sans" panose="020B0503050203000203" pitchFamily="34" charset="0"/>
              </a:defRPr>
            </a:lvl1pPr>
          </a:lstStyle>
          <a:p>
            <a:pPr marL="0" lvl="0" indent="0" algn="l" rtl="0" eaLnBrk="1" fontAlgn="base" hangingPunct="1">
              <a:lnSpc>
                <a:spcPct val="120000"/>
              </a:lnSpc>
              <a:spcBef>
                <a:spcPts val="1467"/>
              </a:spcBef>
              <a:spcAft>
                <a:spcPct val="0"/>
              </a:spcAft>
              <a:buClr>
                <a:srgbClr val="6D6E70"/>
              </a:buClr>
              <a:buSzPct val="90000"/>
              <a:buFont typeface="Wingdings" pitchFamily="2" charset="2"/>
              <a:buNone/>
            </a:pPr>
            <a:r>
              <a:rPr lang="en-US" dirty="0"/>
              <a:t>Optional image caption styling</a:t>
            </a:r>
          </a:p>
        </p:txBody>
      </p:sp>
      <p:sp>
        <p:nvSpPr>
          <p:cNvPr id="14" name="Text Placeholder 13">
            <a:extLst>
              <a:ext uri="{FF2B5EF4-FFF2-40B4-BE49-F238E27FC236}">
                <a16:creationId xmlns:a16="http://schemas.microsoft.com/office/drawing/2014/main" id="{334CB433-950A-F74F-B4FC-8B9B9D4C23A1}"/>
              </a:ext>
            </a:extLst>
          </p:cNvPr>
          <p:cNvSpPr>
            <a:spLocks noGrp="1"/>
          </p:cNvSpPr>
          <p:nvPr>
            <p:ph type="body" sz="quarter" idx="18"/>
          </p:nvPr>
        </p:nvSpPr>
        <p:spPr>
          <a:xfrm>
            <a:off x="292608" y="1658113"/>
            <a:ext cx="2450592" cy="1770888"/>
          </a:xfrm>
        </p:spPr>
        <p:txBody>
          <a:bodyPr/>
          <a:lstStyle>
            <a:lvl2pPr marL="0" indent="0">
              <a:buNone/>
              <a:defRPr/>
            </a:lvl2pPr>
          </a:lstStyle>
          <a:p>
            <a:pPr lvl="0"/>
            <a:r>
              <a:rPr lang="en-GB"/>
              <a:t>Click to edit Master text styles</a:t>
            </a:r>
          </a:p>
        </p:txBody>
      </p:sp>
      <p:sp>
        <p:nvSpPr>
          <p:cNvPr id="16" name="Text Placeholder 15">
            <a:extLst>
              <a:ext uri="{FF2B5EF4-FFF2-40B4-BE49-F238E27FC236}">
                <a16:creationId xmlns:a16="http://schemas.microsoft.com/office/drawing/2014/main" id="{B4BE86EA-0139-954C-B8A7-C0AB2D333B42}"/>
              </a:ext>
            </a:extLst>
          </p:cNvPr>
          <p:cNvSpPr>
            <a:spLocks noGrp="1"/>
          </p:cNvSpPr>
          <p:nvPr>
            <p:ph type="body" sz="quarter" idx="19" hasCustomPrompt="1"/>
          </p:nvPr>
        </p:nvSpPr>
        <p:spPr>
          <a:xfrm>
            <a:off x="292609" y="231648"/>
            <a:ext cx="2523743" cy="1121664"/>
          </a:xfrm>
        </p:spPr>
        <p:txBody>
          <a:bodyPr/>
          <a:lstStyle>
            <a:lvl1pPr>
              <a:defRPr sz="2667"/>
            </a:lvl1pPr>
            <a:lvl2pPr marL="0" indent="0">
              <a:buNone/>
              <a:defRPr/>
            </a:lvl2pPr>
          </a:lstStyle>
          <a:p>
            <a:pPr lvl="0"/>
            <a:r>
              <a:rPr lang="en-US" dirty="0"/>
              <a:t>Left panel title + description</a:t>
            </a:r>
          </a:p>
        </p:txBody>
      </p:sp>
      <p:pic>
        <p:nvPicPr>
          <p:cNvPr id="17" name="Picture 16">
            <a:extLst>
              <a:ext uri="{FF2B5EF4-FFF2-40B4-BE49-F238E27FC236}">
                <a16:creationId xmlns:a16="http://schemas.microsoft.com/office/drawing/2014/main" id="{92F63234-9A2E-3E47-A2F0-56DF7F671E24}"/>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1854785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2 column (split background)">
    <p:spTree>
      <p:nvGrpSpPr>
        <p:cNvPr id="1" name=""/>
        <p:cNvGrpSpPr/>
        <p:nvPr/>
      </p:nvGrpSpPr>
      <p:grpSpPr>
        <a:xfrm>
          <a:off x="0" y="0"/>
          <a:ext cx="0" cy="0"/>
          <a:chOff x="0" y="0"/>
          <a:chExt cx="0" cy="0"/>
        </a:xfrm>
      </p:grpSpPr>
      <p:sp>
        <p:nvSpPr>
          <p:cNvPr id="8" name="Cool gray 10 rectangle">
            <a:extLst>
              <a:ext uri="{FF2B5EF4-FFF2-40B4-BE49-F238E27FC236}">
                <a16:creationId xmlns:a16="http://schemas.microsoft.com/office/drawing/2014/main" id="{FA72458D-69F1-254C-9C7B-9A062B760A8D}"/>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p:spPr>
        <p:txBody>
          <a:bodyPr wrap="square" lIns="0" tIns="0" rIns="0" bIns="0" rtlCol="0" anchor="ctr">
            <a:noAutofit/>
          </a:bodyPr>
          <a:lstStyle/>
          <a:p>
            <a:pPr algn="ctr"/>
            <a:endParaRPr lang="en-US" sz="1600" b="0" i="0" dirty="0">
              <a:solidFill>
                <a:srgbClr val="FFFFFF"/>
              </a:solidFill>
              <a:latin typeface="IBM Plex Sans" panose="020B0503050203000203" pitchFamily="34" charset="0"/>
              <a:cs typeface="Arial"/>
            </a:endParaRPr>
          </a:p>
        </p:txBody>
      </p:sp>
      <p:sp>
        <p:nvSpPr>
          <p:cNvPr id="2" name="Title"/>
          <p:cNvSpPr>
            <a:spLocks noGrp="1"/>
          </p:cNvSpPr>
          <p:nvPr>
            <p:ph type="title" hasCustomPrompt="1"/>
          </p:nvPr>
        </p:nvSpPr>
        <p:spPr>
          <a:xfrm>
            <a:off x="280416" y="268224"/>
            <a:ext cx="5486313" cy="1072896"/>
          </a:xfrm>
        </p:spPr>
        <p:txBody>
          <a:bodyPr/>
          <a:lstStyle>
            <a:lvl1pPr>
              <a:defRPr/>
            </a:lvl1pPr>
          </a:lstStyle>
          <a:p>
            <a:r>
              <a:rPr lang="en-US" dirty="0"/>
              <a:t>Title + 2 columns (½ - ½) split background</a:t>
            </a:r>
          </a:p>
        </p:txBody>
      </p:sp>
      <p:sp>
        <p:nvSpPr>
          <p:cNvPr id="7" name="Content Placeholder"/>
          <p:cNvSpPr>
            <a:spLocks noGrp="1"/>
          </p:cNvSpPr>
          <p:nvPr>
            <p:ph sz="quarter" idx="13"/>
          </p:nvPr>
        </p:nvSpPr>
        <p:spPr>
          <a:xfrm>
            <a:off x="6388608" y="1658112"/>
            <a:ext cx="5522976" cy="4372864"/>
          </a:xfrm>
        </p:spPr>
        <p:txBody>
          <a:bodyPr/>
          <a:lstStyle>
            <a:lvl1pPr>
              <a:defRPr sz="1867"/>
            </a:lvl1pPr>
          </a:lstStyle>
          <a:p>
            <a:pPr lvl="0"/>
            <a:r>
              <a:rPr lang="en-GB"/>
              <a:t>Click to edit Master text styles</a:t>
            </a:r>
          </a:p>
        </p:txBody>
      </p:sp>
      <p:sp>
        <p:nvSpPr>
          <p:cNvPr id="6" name="Text Placeholder"/>
          <p:cNvSpPr>
            <a:spLocks noGrp="1"/>
          </p:cNvSpPr>
          <p:nvPr>
            <p:ph type="body" sz="quarter" idx="12"/>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C8E2AC3E-DB70-B245-BFBE-2FC1EC57ABBB}"/>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935477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1 column + 3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GB"/>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1"/>
          <p:cNvSpPr>
            <a:spLocks noGrp="1"/>
          </p:cNvSpPr>
          <p:nvPr>
            <p:ph sz="quarter" idx="17"/>
          </p:nvPr>
        </p:nvSpPr>
        <p:spPr>
          <a:xfrm>
            <a:off x="6096000" y="0"/>
            <a:ext cx="3048000" cy="3429000"/>
          </a:xfrm>
          <a:solidFill>
            <a:schemeClr val="accent1"/>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0" name="Content Placeholder 2"/>
          <p:cNvSpPr>
            <a:spLocks noGrp="1"/>
          </p:cNvSpPr>
          <p:nvPr>
            <p:ph sz="quarter" idx="18"/>
          </p:nvPr>
        </p:nvSpPr>
        <p:spPr>
          <a:xfrm>
            <a:off x="9144000" y="0"/>
            <a:ext cx="3048000" cy="3429000"/>
          </a:xfrm>
          <a:solidFill>
            <a:schemeClr val="accent2"/>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2" name="Content Placeholder 3"/>
          <p:cNvSpPr>
            <a:spLocks noGrp="1"/>
          </p:cNvSpPr>
          <p:nvPr>
            <p:ph sz="quarter" idx="19"/>
          </p:nvPr>
        </p:nvSpPr>
        <p:spPr>
          <a:xfrm>
            <a:off x="6096000" y="3426885"/>
            <a:ext cx="6096000" cy="3431116"/>
          </a:xfrm>
          <a:solidFill>
            <a:srgbClr val="282828"/>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249571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1 column + 3 boxes gray">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GB"/>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5pPr marL="1220368" indent="-380990">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1"/>
          <p:cNvSpPr>
            <a:spLocks noGrp="1"/>
          </p:cNvSpPr>
          <p:nvPr>
            <p:ph sz="quarter" idx="17"/>
          </p:nvPr>
        </p:nvSpPr>
        <p:spPr>
          <a:xfrm>
            <a:off x="6096000" y="0"/>
            <a:ext cx="3048000" cy="3429000"/>
          </a:xfrm>
          <a:solidFill>
            <a:srgbClr val="565656"/>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0" name="Content Placeholder 2"/>
          <p:cNvSpPr>
            <a:spLocks noGrp="1"/>
          </p:cNvSpPr>
          <p:nvPr>
            <p:ph sz="quarter" idx="18"/>
          </p:nvPr>
        </p:nvSpPr>
        <p:spPr>
          <a:xfrm>
            <a:off x="9144000" y="0"/>
            <a:ext cx="3048000" cy="3429000"/>
          </a:xfrm>
          <a:solidFill>
            <a:schemeClr val="accent6"/>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2" name="Content Placeholder 3"/>
          <p:cNvSpPr>
            <a:spLocks noGrp="1"/>
          </p:cNvSpPr>
          <p:nvPr>
            <p:ph sz="quarter" idx="19"/>
          </p:nvPr>
        </p:nvSpPr>
        <p:spPr>
          <a:xfrm>
            <a:off x="6096000" y="3426885"/>
            <a:ext cx="6096000" cy="3431116"/>
          </a:xfrm>
          <a:solidFill>
            <a:srgbClr val="282828"/>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47514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4 boxes">
    <p:spTree>
      <p:nvGrpSpPr>
        <p:cNvPr id="1" name=""/>
        <p:cNvGrpSpPr/>
        <p:nvPr/>
      </p:nvGrpSpPr>
      <p:grpSpPr>
        <a:xfrm>
          <a:off x="0" y="0"/>
          <a:ext cx="0" cy="0"/>
          <a:chOff x="0" y="0"/>
          <a:chExt cx="0" cy="0"/>
        </a:xfrm>
      </p:grpSpPr>
      <p:sp>
        <p:nvSpPr>
          <p:cNvPr id="2" name="Title"/>
          <p:cNvSpPr>
            <a:spLocks noGrp="1"/>
          </p:cNvSpPr>
          <p:nvPr>
            <p:ph type="title"/>
          </p:nvPr>
        </p:nvSpPr>
        <p:spPr>
          <a:xfrm>
            <a:off x="1" y="-1"/>
            <a:ext cx="9448801" cy="3425951"/>
          </a:xfrm>
          <a:noFill/>
        </p:spPr>
        <p:txBody>
          <a:bodyPr lIns="192024" tIns="137160" rIns="228600" bIns="228600"/>
          <a:lstStyle>
            <a:lvl1pPr>
              <a:lnSpc>
                <a:spcPts val="6667"/>
              </a:lnSpc>
              <a:defRPr sz="5600"/>
            </a:lvl1pPr>
          </a:lstStyle>
          <a:p>
            <a:r>
              <a:rPr lang="en-GB"/>
              <a:t>Click to edit Master title style</a:t>
            </a:r>
            <a:endParaRPr lang="en-US" dirty="0"/>
          </a:p>
        </p:txBody>
      </p:sp>
      <p:sp>
        <p:nvSpPr>
          <p:cNvPr id="7" name="Content Placeholder 1"/>
          <p:cNvSpPr>
            <a:spLocks noGrp="1"/>
          </p:cNvSpPr>
          <p:nvPr>
            <p:ph sz="quarter" idx="20"/>
          </p:nvPr>
        </p:nvSpPr>
        <p:spPr>
          <a:xfrm>
            <a:off x="0" y="3426885"/>
            <a:ext cx="3048000" cy="3431116"/>
          </a:xfrm>
          <a:solidFill>
            <a:srgbClr val="282828"/>
          </a:solidFill>
        </p:spPr>
        <p:txBody>
          <a:bodyPr lIns="219456" tIns="201168" rIns="228600" bIns="228600"/>
          <a:lstStyle>
            <a:lvl1pPr>
              <a:defRPr>
                <a:solidFill>
                  <a:schemeClr val="tx1"/>
                </a:solidFill>
              </a:defRPr>
            </a:lvl1pPr>
          </a:lstStyle>
          <a:p>
            <a:pPr lvl="0"/>
            <a:r>
              <a:rPr lang="en-GB"/>
              <a:t>Click to edit Master text styles</a:t>
            </a:r>
          </a:p>
        </p:txBody>
      </p:sp>
      <p:sp>
        <p:nvSpPr>
          <p:cNvPr id="14" name="Content Placeholder 2"/>
          <p:cNvSpPr>
            <a:spLocks noGrp="1"/>
          </p:cNvSpPr>
          <p:nvPr>
            <p:ph sz="quarter" idx="19"/>
          </p:nvPr>
        </p:nvSpPr>
        <p:spPr>
          <a:xfrm>
            <a:off x="3048001" y="3426885"/>
            <a:ext cx="3048000" cy="3431116"/>
          </a:xfrm>
          <a:solidFill>
            <a:schemeClr val="accent1"/>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6" name="Content Placeholder 3"/>
          <p:cNvSpPr>
            <a:spLocks noGrp="1"/>
          </p:cNvSpPr>
          <p:nvPr>
            <p:ph sz="quarter" idx="17"/>
          </p:nvPr>
        </p:nvSpPr>
        <p:spPr>
          <a:xfrm>
            <a:off x="6096000" y="3426883"/>
            <a:ext cx="3048000" cy="3431117"/>
          </a:xfrm>
          <a:solidFill>
            <a:schemeClr val="accent3"/>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1" name="Content Placeholder 4"/>
          <p:cNvSpPr>
            <a:spLocks noGrp="1"/>
          </p:cNvSpPr>
          <p:nvPr>
            <p:ph sz="quarter" idx="18"/>
          </p:nvPr>
        </p:nvSpPr>
        <p:spPr>
          <a:xfrm>
            <a:off x="9144000" y="3426883"/>
            <a:ext cx="3048000" cy="3431117"/>
          </a:xfrm>
          <a:solidFill>
            <a:schemeClr val="accent2"/>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F2F9A2B2-5103-3A4E-BA17-7C36133CC296}"/>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82591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 puc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6F2446-C3F6-CD46-800D-929AB6E3B2CA}"/>
              </a:ext>
            </a:extLst>
          </p:cNvPr>
          <p:cNvSpPr>
            <a:spLocks noGrp="1"/>
          </p:cNvSpPr>
          <p:nvPr>
            <p:ph idx="1"/>
          </p:nvPr>
        </p:nvSpPr>
        <p:spPr/>
        <p:txBody>
          <a:bodyPr/>
          <a:lstStyle>
            <a:lvl1pPr marL="0" indent="0">
              <a:buNone/>
              <a:defRPr sz="2000" b="1"/>
            </a:lvl1pPr>
            <a:lvl2pPr>
              <a:defRPr sz="1800"/>
            </a:lvl2pPr>
            <a:lvl3pPr>
              <a:defRPr sz="1700"/>
            </a:lvl3pPr>
            <a:lvl4pPr>
              <a:defRPr sz="1600"/>
            </a:lvl4pPr>
            <a:lvl5pPr>
              <a:defRPr sz="15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6">
            <a:extLst>
              <a:ext uri="{FF2B5EF4-FFF2-40B4-BE49-F238E27FC236}">
                <a16:creationId xmlns:a16="http://schemas.microsoft.com/office/drawing/2014/main" id="{36AF76AD-275D-364B-B883-506470A7EEA4}"/>
              </a:ext>
            </a:extLst>
          </p:cNvPr>
          <p:cNvSpPr>
            <a:spLocks noGrp="1"/>
          </p:cNvSpPr>
          <p:nvPr>
            <p:ph type="title"/>
          </p:nvPr>
        </p:nvSpPr>
        <p:spPr/>
        <p:txBody>
          <a:bodyPr/>
          <a:lstStyle/>
          <a:p>
            <a:r>
              <a:rPr lang="fr-FR"/>
              <a:t>Modifiez le style du titre</a:t>
            </a:r>
          </a:p>
        </p:txBody>
      </p:sp>
      <p:sp>
        <p:nvSpPr>
          <p:cNvPr id="2" name="Espace réservé de la date 1">
            <a:extLst>
              <a:ext uri="{FF2B5EF4-FFF2-40B4-BE49-F238E27FC236}">
                <a16:creationId xmlns:a16="http://schemas.microsoft.com/office/drawing/2014/main" id="{98C3D4D6-3020-844C-9B71-96C4AEE398F3}"/>
              </a:ext>
            </a:extLst>
          </p:cNvPr>
          <p:cNvSpPr>
            <a:spLocks noGrp="1"/>
          </p:cNvSpPr>
          <p:nvPr>
            <p:ph type="dt" sz="half" idx="10"/>
          </p:nvPr>
        </p:nvSpPr>
        <p:spPr/>
        <p:txBody>
          <a:bodyPr/>
          <a:lstStyle/>
          <a:p>
            <a:fld id="{C9E1794D-4F8C-447C-9D58-710BBD2AE3ED}" type="datetime1">
              <a:rPr lang="de-CH" smtClean="0"/>
              <a:t>20.11.22</a:t>
            </a:fld>
            <a:endParaRPr lang="fr-FR"/>
          </a:p>
        </p:txBody>
      </p:sp>
      <p:sp>
        <p:nvSpPr>
          <p:cNvPr id="8" name="Espace réservé du pied de page 7">
            <a:extLst>
              <a:ext uri="{FF2B5EF4-FFF2-40B4-BE49-F238E27FC236}">
                <a16:creationId xmlns:a16="http://schemas.microsoft.com/office/drawing/2014/main" id="{D4B52663-8C97-B148-B781-F3D8CFB3EC3E}"/>
              </a:ext>
            </a:extLst>
          </p:cNvPr>
          <p:cNvSpPr>
            <a:spLocks noGrp="1"/>
          </p:cNvSpPr>
          <p:nvPr>
            <p:ph type="ftr" sz="quarter" idx="11"/>
          </p:nvPr>
        </p:nvSpPr>
        <p:spPr/>
        <p:txBody>
          <a:bodyPr/>
          <a:lstStyle/>
          <a:p>
            <a:r>
              <a:rPr lang="fr-FR" dirty="0"/>
              <a:t>Oriel Kiss – QTI CERN</a:t>
            </a:r>
          </a:p>
          <a:p>
            <a:endParaRPr lang="fr-FR" dirty="0"/>
          </a:p>
        </p:txBody>
      </p:sp>
      <p:sp>
        <p:nvSpPr>
          <p:cNvPr id="9" name="Espace réservé du numéro de diapositive 8">
            <a:extLst>
              <a:ext uri="{FF2B5EF4-FFF2-40B4-BE49-F238E27FC236}">
                <a16:creationId xmlns:a16="http://schemas.microsoft.com/office/drawing/2014/main" id="{05918F09-FC0A-044C-A848-05E198EBE8BE}"/>
              </a:ext>
            </a:extLst>
          </p:cNvPr>
          <p:cNvSpPr>
            <a:spLocks noGrp="1"/>
          </p:cNvSpPr>
          <p:nvPr>
            <p:ph type="sldNum" sz="quarter" idx="12"/>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3274383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4 boxes gray">
    <p:spTree>
      <p:nvGrpSpPr>
        <p:cNvPr id="1" name=""/>
        <p:cNvGrpSpPr/>
        <p:nvPr/>
      </p:nvGrpSpPr>
      <p:grpSpPr>
        <a:xfrm>
          <a:off x="0" y="0"/>
          <a:ext cx="0" cy="0"/>
          <a:chOff x="0" y="0"/>
          <a:chExt cx="0" cy="0"/>
        </a:xfrm>
      </p:grpSpPr>
      <p:sp>
        <p:nvSpPr>
          <p:cNvPr id="2" name="Title"/>
          <p:cNvSpPr>
            <a:spLocks noGrp="1"/>
          </p:cNvSpPr>
          <p:nvPr>
            <p:ph type="title"/>
          </p:nvPr>
        </p:nvSpPr>
        <p:spPr>
          <a:xfrm>
            <a:off x="1" y="-1"/>
            <a:ext cx="9448801" cy="3425951"/>
          </a:xfrm>
          <a:noFill/>
        </p:spPr>
        <p:txBody>
          <a:bodyPr lIns="192024" tIns="137160" rIns="228600" bIns="228600"/>
          <a:lstStyle>
            <a:lvl1pPr>
              <a:lnSpc>
                <a:spcPts val="6667"/>
              </a:lnSpc>
              <a:defRPr sz="5600"/>
            </a:lvl1pPr>
          </a:lstStyle>
          <a:p>
            <a:r>
              <a:rPr lang="en-GB"/>
              <a:t>Click to edit Master title style</a:t>
            </a:r>
            <a:endParaRPr lang="en-US" dirty="0"/>
          </a:p>
        </p:txBody>
      </p:sp>
      <p:sp>
        <p:nvSpPr>
          <p:cNvPr id="7" name="Content Placeholder 1"/>
          <p:cNvSpPr>
            <a:spLocks noGrp="1"/>
          </p:cNvSpPr>
          <p:nvPr>
            <p:ph sz="quarter" idx="20"/>
          </p:nvPr>
        </p:nvSpPr>
        <p:spPr>
          <a:xfrm>
            <a:off x="0" y="3426885"/>
            <a:ext cx="3048000" cy="3431116"/>
          </a:xfrm>
          <a:solidFill>
            <a:srgbClr val="282828"/>
          </a:solidFill>
        </p:spPr>
        <p:txBody>
          <a:bodyPr lIns="219456" tIns="201168" rIns="228600" bIns="228600"/>
          <a:lstStyle>
            <a:lvl1pPr>
              <a:defRPr>
                <a:solidFill>
                  <a:schemeClr val="tx1"/>
                </a:solidFill>
              </a:defRPr>
            </a:lvl1pPr>
          </a:lstStyle>
          <a:p>
            <a:pPr lvl="0"/>
            <a:r>
              <a:rPr lang="en-GB"/>
              <a:t>Click to edit Master text styles</a:t>
            </a:r>
          </a:p>
        </p:txBody>
      </p:sp>
      <p:sp>
        <p:nvSpPr>
          <p:cNvPr id="14" name="Content Placeholder 2"/>
          <p:cNvSpPr>
            <a:spLocks noGrp="1"/>
          </p:cNvSpPr>
          <p:nvPr>
            <p:ph sz="quarter" idx="19"/>
          </p:nvPr>
        </p:nvSpPr>
        <p:spPr>
          <a:xfrm>
            <a:off x="3048001" y="3426885"/>
            <a:ext cx="3048000" cy="3431116"/>
          </a:xfrm>
          <a:solidFill>
            <a:srgbClr val="3D3D3D"/>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6" name="Content Placeholder 3"/>
          <p:cNvSpPr>
            <a:spLocks noGrp="1"/>
          </p:cNvSpPr>
          <p:nvPr>
            <p:ph sz="quarter" idx="17"/>
          </p:nvPr>
        </p:nvSpPr>
        <p:spPr>
          <a:xfrm>
            <a:off x="6096000" y="3426883"/>
            <a:ext cx="3048000" cy="3431117"/>
          </a:xfrm>
          <a:solidFill>
            <a:srgbClr val="565656"/>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11" name="Content Placeholder 4"/>
          <p:cNvSpPr>
            <a:spLocks noGrp="1"/>
          </p:cNvSpPr>
          <p:nvPr>
            <p:ph sz="quarter" idx="18"/>
          </p:nvPr>
        </p:nvSpPr>
        <p:spPr>
          <a:xfrm>
            <a:off x="9144000" y="3426883"/>
            <a:ext cx="3048000" cy="3431117"/>
          </a:xfrm>
          <a:solidFill>
            <a:srgbClr val="6F6F6F"/>
          </a:solidFill>
          <a:ln>
            <a:noFill/>
          </a:ln>
        </p:spPr>
        <p:txBody>
          <a:bodyPr lIns="219456" tIns="201168" rIns="228600" bIns="228600"/>
          <a:lstStyle>
            <a:lvl1pPr>
              <a:defRPr>
                <a:solidFill>
                  <a:schemeClr val="tx1"/>
                </a:solidFill>
              </a:defRPr>
            </a:lvl1pPr>
          </a:lstStyle>
          <a:p>
            <a:pPr lvl="0"/>
            <a:r>
              <a:rPr lang="en-GB"/>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10" name="Picture 9">
            <a:extLst>
              <a:ext uri="{FF2B5EF4-FFF2-40B4-BE49-F238E27FC236}">
                <a16:creationId xmlns:a16="http://schemas.microsoft.com/office/drawing/2014/main" id="{1E099F1A-F030-F54C-BEF7-B089B74D8A44}"/>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3355615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059936" cy="6864096"/>
          </a:xfrm>
          <a:solidFill>
            <a:schemeClr val="bg1"/>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sz="quarter" idx="13"/>
          </p:nvPr>
        </p:nvSpPr>
        <p:spPr>
          <a:xfrm>
            <a:off x="4059936" y="0"/>
            <a:ext cx="4059936" cy="6864096"/>
          </a:xfrm>
          <a:solidFill>
            <a:schemeClr val="accent3"/>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3"/>
          <p:cNvSpPr>
            <a:spLocks noGrp="1"/>
          </p:cNvSpPr>
          <p:nvPr>
            <p:ph sz="quarter" idx="14"/>
          </p:nvPr>
        </p:nvSpPr>
        <p:spPr>
          <a:xfrm>
            <a:off x="8120464" y="0"/>
            <a:ext cx="4059936" cy="6864096"/>
          </a:xfrm>
          <a:solidFill>
            <a:schemeClr val="accent1"/>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807504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059936" cy="6864096"/>
          </a:xfrm>
          <a:solidFill>
            <a:schemeClr val="bg1"/>
          </a:solidFill>
        </p:spPr>
        <p:txBody>
          <a:bodyPr lIns="219456" tIns="1243584"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sz="quarter" idx="13"/>
          </p:nvPr>
        </p:nvSpPr>
        <p:spPr>
          <a:xfrm>
            <a:off x="4059936" y="0"/>
            <a:ext cx="4059936" cy="6864096"/>
          </a:xfrm>
          <a:solidFill>
            <a:srgbClr val="282828"/>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3"/>
          <p:cNvSpPr>
            <a:spLocks noGrp="1"/>
          </p:cNvSpPr>
          <p:nvPr>
            <p:ph sz="quarter" idx="14"/>
          </p:nvPr>
        </p:nvSpPr>
        <p:spPr>
          <a:xfrm>
            <a:off x="8120464" y="0"/>
            <a:ext cx="4059936" cy="6864096"/>
          </a:xfrm>
          <a:solidFill>
            <a:srgbClr val="3D3D3D"/>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A6D54B52-90D8-C640-BC3C-25ADFC716E62}"/>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2310779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chemeClr val="bg1"/>
          </a:solidFill>
        </p:spPr>
        <p:txBody>
          <a:bodyPr lIns="219456" tIns="201168"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sz="quarter" idx="13"/>
          </p:nvPr>
        </p:nvSpPr>
        <p:spPr>
          <a:xfrm>
            <a:off x="3048000" y="0"/>
            <a:ext cx="3048000" cy="6864096"/>
          </a:xfrm>
          <a:solidFill>
            <a:schemeClr val="accent3"/>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3"/>
          <p:cNvSpPr>
            <a:spLocks noGrp="1"/>
          </p:cNvSpPr>
          <p:nvPr>
            <p:ph sz="quarter" idx="14"/>
          </p:nvPr>
        </p:nvSpPr>
        <p:spPr>
          <a:xfrm>
            <a:off x="6096000" y="0"/>
            <a:ext cx="3048000" cy="6864096"/>
          </a:xfrm>
          <a:solidFill>
            <a:schemeClr val="accent1"/>
          </a:solidFill>
        </p:spPr>
        <p:txBody>
          <a:bodyPr lIns="219456" tIns="201168"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4"/>
          <p:cNvSpPr>
            <a:spLocks noGrp="1"/>
          </p:cNvSpPr>
          <p:nvPr>
            <p:ph sz="quarter" idx="15"/>
          </p:nvPr>
        </p:nvSpPr>
        <p:spPr>
          <a:xfrm>
            <a:off x="9144000" y="0"/>
            <a:ext cx="3048000" cy="6864096"/>
          </a:xfrm>
          <a:solidFill>
            <a:schemeClr val="accent2"/>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marL="1220368" indent="-380990">
              <a:buClr>
                <a:schemeClr val="tx1"/>
              </a:buClr>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2667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boxes gray">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chemeClr val="bg1"/>
          </a:solidFill>
        </p:spPr>
        <p:txBody>
          <a:bodyPr lIns="219456" tIns="1243584" rIns="228600" bIns="228600"/>
          <a:lstStyle>
            <a:lvl1pPr>
              <a:buClr>
                <a:schemeClr val="bg1"/>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sz="quarter" idx="13"/>
          </p:nvPr>
        </p:nvSpPr>
        <p:spPr>
          <a:xfrm>
            <a:off x="3048000" y="0"/>
            <a:ext cx="3048000" cy="6864096"/>
          </a:xfrm>
          <a:solidFill>
            <a:srgbClr val="282828"/>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3"/>
          <p:cNvSpPr>
            <a:spLocks noGrp="1"/>
          </p:cNvSpPr>
          <p:nvPr>
            <p:ph sz="quarter" idx="14"/>
          </p:nvPr>
        </p:nvSpPr>
        <p:spPr>
          <a:xfrm>
            <a:off x="6096000" y="0"/>
            <a:ext cx="3048000" cy="6864096"/>
          </a:xfrm>
          <a:solidFill>
            <a:srgbClr val="3D3D3D"/>
          </a:solidFill>
        </p:spPr>
        <p:txBody>
          <a:bodyPr lIns="219456" tIns="1243584" rIns="228600" bIns="228600"/>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marL="1220368" indent="-380990">
              <a:buClrTx/>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4"/>
          <p:cNvSpPr>
            <a:spLocks noGrp="1"/>
          </p:cNvSpPr>
          <p:nvPr>
            <p:ph sz="quarter" idx="15"/>
          </p:nvPr>
        </p:nvSpPr>
        <p:spPr>
          <a:xfrm>
            <a:off x="9144000" y="0"/>
            <a:ext cx="3048000" cy="6864096"/>
          </a:xfrm>
          <a:solidFill>
            <a:srgbClr val="565656"/>
          </a:solidFill>
        </p:spPr>
        <p:txBody>
          <a:bodyPr lIns="219456" tIns="1243584"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marL="1220368" indent="-380990">
              <a:buClr>
                <a:schemeClr val="tx1"/>
              </a:buClr>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IBM Quantum / © 2021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pic>
        <p:nvPicPr>
          <p:cNvPr id="9" name="Picture 8">
            <a:extLst>
              <a:ext uri="{FF2B5EF4-FFF2-40B4-BE49-F238E27FC236}">
                <a16:creationId xmlns:a16="http://schemas.microsoft.com/office/drawing/2014/main" id="{EAB79DFD-294C-6348-A9F4-BBFCAE1E62AD}"/>
              </a:ext>
            </a:extLst>
          </p:cNvPr>
          <p:cNvPicPr>
            <a:picLocks noChangeAspect="1"/>
          </p:cNvPicPr>
          <p:nvPr userDrawn="1"/>
        </p:nvPicPr>
        <p:blipFill>
          <a:blip r:embed="rId2"/>
          <a:stretch>
            <a:fillRect/>
          </a:stretch>
        </p:blipFill>
        <p:spPr>
          <a:xfrm>
            <a:off x="10073094" y="-4293"/>
            <a:ext cx="2140373" cy="822344"/>
          </a:xfrm>
          <a:prstGeom prst="rect">
            <a:avLst/>
          </a:prstGeom>
        </p:spPr>
      </p:pic>
    </p:spTree>
    <p:extLst>
      <p:ext uri="{BB962C8B-B14F-4D97-AF65-F5344CB8AC3E}">
        <p14:creationId xmlns:p14="http://schemas.microsoft.com/office/powerpoint/2010/main" val="4063774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80416" y="268224"/>
            <a:ext cx="5510784" cy="1072896"/>
          </a:xfrm>
        </p:spPr>
        <p:txBody>
          <a:bodyPr/>
          <a:lstStyle/>
          <a:p>
            <a:r>
              <a:rPr lang="en-US" dirty="0"/>
              <a:t>Thank you</a:t>
            </a:r>
          </a:p>
        </p:txBody>
      </p:sp>
      <p:sp>
        <p:nvSpPr>
          <p:cNvPr id="8" name="Text Placeholder 1"/>
          <p:cNvSpPr>
            <a:spLocks noGrp="1"/>
          </p:cNvSpPr>
          <p:nvPr>
            <p:ph type="body" sz="quarter" idx="13" hasCustomPrompt="1"/>
          </p:nvPr>
        </p:nvSpPr>
        <p:spPr>
          <a:xfrm>
            <a:off x="297447" y="1672821"/>
            <a:ext cx="5498592" cy="1746503"/>
          </a:xfrm>
        </p:spPr>
        <p:txBody>
          <a:bodyPr/>
          <a:lstStyle>
            <a:lvl1pPr>
              <a:spcBef>
                <a:spcPts val="0"/>
              </a:spcBef>
              <a:defRPr sz="1333"/>
            </a:lvl1pPr>
            <a:lvl2pPr marL="0" indent="0">
              <a:spcBef>
                <a:spcPts val="0"/>
              </a:spcBef>
              <a:buNone/>
              <a:defRPr/>
            </a:lvl2pPr>
            <a:lvl3pPr marL="268813" indent="0">
              <a:buNone/>
              <a:defRPr/>
            </a:lvl3pPr>
            <a:lvl4pPr marL="579960" indent="0">
              <a:buNone/>
              <a:defRPr/>
            </a:lvl4pPr>
            <a:lvl5pPr marL="842423" indent="0">
              <a:buNone/>
              <a:defRPr/>
            </a:lvl5pPr>
          </a:lstStyle>
          <a:p>
            <a:r>
              <a:rPr lang="en-US" dirty="0"/>
              <a:t>First </a:t>
            </a:r>
            <a:r>
              <a:rPr lang="en-US" dirty="0" err="1"/>
              <a:t>Lastname</a:t>
            </a:r>
            <a:endParaRPr lang="en-US" dirty="0"/>
          </a:p>
          <a:p>
            <a:r>
              <a:rPr lang="en-US" dirty="0"/>
              <a:t>Job Title</a:t>
            </a:r>
          </a:p>
          <a:p>
            <a:r>
              <a:rPr lang="en-US" dirty="0"/>
              <a:t>—</a:t>
            </a:r>
          </a:p>
          <a:p>
            <a:r>
              <a:rPr lang="en-US" dirty="0" err="1"/>
              <a:t>firstlastname@us.ibm.com</a:t>
            </a:r>
            <a:endParaRPr lang="en-US" dirty="0"/>
          </a:p>
          <a:p>
            <a:r>
              <a:rPr lang="en-US" dirty="0"/>
              <a:t>+1-555-555-5555</a:t>
            </a:r>
          </a:p>
          <a:p>
            <a:r>
              <a:rPr lang="en-US" dirty="0" err="1"/>
              <a:t>ibm.com</a:t>
            </a:r>
            <a:endParaRPr lang="en-US" dirty="0"/>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hasCustomPrompt="1"/>
          </p:nvPr>
        </p:nvSpPr>
        <p:spPr>
          <a:xfrm>
            <a:off x="298211" y="4274263"/>
            <a:ext cx="8540991" cy="1746501"/>
          </a:xfrm>
        </p:spPr>
        <p:txBody>
          <a:bodyPr anchor="b"/>
          <a:lstStyle>
            <a:lvl1pPr>
              <a:spcBef>
                <a:spcPts val="400"/>
              </a:spcBef>
              <a:defRPr sz="800"/>
            </a:lvl1pPr>
            <a:lvl2pPr>
              <a:defRPr sz="800"/>
            </a:lvl2pPr>
            <a:lvl3pPr>
              <a:defRPr sz="800"/>
            </a:lvl3pPr>
            <a:lvl4pPr>
              <a:defRPr sz="800"/>
            </a:lvl4pPr>
            <a:lvl5pPr>
              <a:defRPr sz="800"/>
            </a:lvl5pPr>
          </a:lstStyle>
          <a:p>
            <a:r>
              <a:rPr lang="en-US" dirty="0"/>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a:t>
            </a:r>
            <a:r>
              <a:rPr lang="en-US" dirty="0" err="1"/>
              <a:t>ibm.com</a:t>
            </a:r>
            <a:r>
              <a:rPr lang="en-US" dirty="0"/>
              <a:t> are trademarks of IBM Corp., registered in many jurisdictions worldwide. Other product and service names might be trademarks of IBM or other companies. A current list of IBM trademarks is available at </a:t>
            </a:r>
            <a:r>
              <a:rPr lang="en-US" dirty="0">
                <a:hlinkClick r:id="rId2"/>
              </a:rPr>
              <a:t>Copyright and trademark information</a:t>
            </a:r>
            <a:r>
              <a:rPr lang="en-US" dirty="0"/>
              <a:t>.</a:t>
            </a:r>
          </a:p>
        </p:txBody>
      </p:sp>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48344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BM sign off">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8" name="Picture 7">
            <a:extLst>
              <a:ext uri="{FF2B5EF4-FFF2-40B4-BE49-F238E27FC236}">
                <a16:creationId xmlns:a16="http://schemas.microsoft.com/office/drawing/2014/main" id="{798D5E28-FCC8-924A-86A3-246054DC76B5}"/>
              </a:ext>
            </a:extLst>
          </p:cNvPr>
          <p:cNvPicPr>
            <a:picLocks noChangeAspect="1"/>
          </p:cNvPicPr>
          <p:nvPr userDrawn="1"/>
        </p:nvPicPr>
        <p:blipFill>
          <a:blip r:embed="rId2"/>
          <a:stretch>
            <a:fillRect/>
          </a:stretch>
        </p:blipFill>
        <p:spPr>
          <a:xfrm>
            <a:off x="3845042" y="2564169"/>
            <a:ext cx="4501916" cy="1729663"/>
          </a:xfrm>
          <a:prstGeom prst="rect">
            <a:avLst/>
          </a:prstGeom>
        </p:spPr>
      </p:pic>
    </p:spTree>
    <p:extLst>
      <p:ext uri="{BB962C8B-B14F-4D97-AF65-F5344CB8AC3E}">
        <p14:creationId xmlns:p14="http://schemas.microsoft.com/office/powerpoint/2010/main" val="3701241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BM sign 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a:stretch>
            <a:fillRect/>
          </a:stretch>
        </p:blipFill>
        <p:spPr>
          <a:xfrm>
            <a:off x="5234606" y="3087490"/>
            <a:ext cx="1722793" cy="683025"/>
          </a:xfrm>
          <a:prstGeom prst="rect">
            <a:avLst/>
          </a:prstGeom>
        </p:spPr>
      </p:pic>
      <p:sp>
        <p:nvSpPr>
          <p:cNvPr id="3" name="Footer Placeholder"/>
          <p:cNvSpPr>
            <a:spLocks noGrp="1"/>
          </p:cNvSpPr>
          <p:nvPr>
            <p:ph type="ftr" sz="quarter" idx="10"/>
          </p:nvPr>
        </p:nvSpPr>
        <p:spPr/>
        <p:txBody>
          <a:bodyPr/>
          <a:lstStyle/>
          <a:p>
            <a:r>
              <a:rPr lang="en-US" dirty="0"/>
              <a:t>IBM Quantum / © 2021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44081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 divider">
    <p:spTree>
      <p:nvGrpSpPr>
        <p:cNvPr id="1" name=""/>
        <p:cNvGrpSpPr/>
        <p:nvPr/>
      </p:nvGrpSpPr>
      <p:grpSpPr>
        <a:xfrm>
          <a:off x="0" y="0"/>
          <a:ext cx="0" cy="0"/>
          <a:chOff x="0" y="0"/>
          <a:chExt cx="0" cy="0"/>
        </a:xfrm>
      </p:grpSpPr>
      <p:sp>
        <p:nvSpPr>
          <p:cNvPr id="121" name="Click to edit Master title style (3 sizes for title text available) – with footer"/>
          <p:cNvSpPr txBox="1">
            <a:spLocks noGrp="1"/>
          </p:cNvSpPr>
          <p:nvPr>
            <p:ph type="body" sz="quarter" idx="13"/>
          </p:nvPr>
        </p:nvSpPr>
        <p:spPr>
          <a:xfrm>
            <a:off x="280415" y="158495"/>
            <a:ext cx="5535260" cy="613886"/>
          </a:xfrm>
          <a:prstGeom prst="rect">
            <a:avLst/>
          </a:prstGeom>
        </p:spPr>
        <p:txBody>
          <a:bodyPr>
            <a:spAutoFit/>
          </a:bodyPr>
          <a:lstStyle/>
          <a:p>
            <a:r>
              <a:t>Click to edit Master title style (3 sizes for title text available) – with footer </a:t>
            </a:r>
          </a:p>
        </p:txBody>
      </p:sp>
      <p:sp>
        <p:nvSpPr>
          <p:cNvPr id="122" name="Slide Number"/>
          <p:cNvSpPr txBox="1">
            <a:spLocks noGrp="1"/>
          </p:cNvSpPr>
          <p:nvPr>
            <p:ph type="sldNum" sz="quarter" idx="2"/>
          </p:nvPr>
        </p:nvSpPr>
        <p:spPr>
          <a:xfrm>
            <a:off x="11717777" y="6410325"/>
            <a:ext cx="169335" cy="169335"/>
          </a:xfrm>
          <a:prstGeom prst="rect">
            <a:avLst/>
          </a:prstGeom>
        </p:spPr>
        <p:txBody>
          <a:bodyPr/>
          <a:lstStyle>
            <a:lvl1pPr algn="r">
              <a:defRPr sz="800"/>
            </a:lvl1pPr>
          </a:lstStyle>
          <a:p>
            <a:fld id="{86CB4B4D-7CA3-9044-876B-883B54F8677D}" type="slidenum">
              <a:t>‹#›</a:t>
            </a:fld>
            <a:endParaRPr/>
          </a:p>
        </p:txBody>
      </p:sp>
    </p:spTree>
    <p:extLst>
      <p:ext uri="{BB962C8B-B14F-4D97-AF65-F5344CB8AC3E}">
        <p14:creationId xmlns:p14="http://schemas.microsoft.com/office/powerpoint/2010/main" val="364753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a:t>IBM Confidential | © 2020 IBM</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90354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 + 1 image">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43FA3F1B-7B8C-4F47-AA55-A961D273A276}"/>
              </a:ext>
            </a:extLst>
          </p:cNvPr>
          <p:cNvSpPr>
            <a:spLocks noGrp="1"/>
          </p:cNvSpPr>
          <p:nvPr>
            <p:ph type="title"/>
          </p:nvPr>
        </p:nvSpPr>
        <p:spPr/>
        <p:txBody>
          <a:bodyPr/>
          <a:lstStyle/>
          <a:p>
            <a:r>
              <a:rPr lang="fr-FR" dirty="0"/>
              <a:t>Modifiez le style du titre</a:t>
            </a:r>
          </a:p>
        </p:txBody>
      </p:sp>
      <p:sp>
        <p:nvSpPr>
          <p:cNvPr id="11" name="Espace réservé pour une image  10">
            <a:extLst>
              <a:ext uri="{FF2B5EF4-FFF2-40B4-BE49-F238E27FC236}">
                <a16:creationId xmlns:a16="http://schemas.microsoft.com/office/drawing/2014/main" id="{328A4CA3-2D74-1E4C-8A9F-7F2FC32EE548}"/>
              </a:ext>
            </a:extLst>
          </p:cNvPr>
          <p:cNvSpPr>
            <a:spLocks noGrp="1"/>
          </p:cNvSpPr>
          <p:nvPr>
            <p:ph type="pic" sz="quarter" idx="13"/>
          </p:nvPr>
        </p:nvSpPr>
        <p:spPr>
          <a:xfrm>
            <a:off x="6096000" y="0"/>
            <a:ext cx="6096000" cy="6356350"/>
          </a:xfrm>
          <a:pattFill prst="lgCheck">
            <a:fgClr>
              <a:schemeClr val="bg1">
                <a:lumMod val="75000"/>
              </a:schemeClr>
            </a:fgClr>
            <a:bgClr>
              <a:schemeClr val="bg1"/>
            </a:bgClr>
          </a:pattFill>
        </p:spPr>
        <p:txBody>
          <a:bodyPr/>
          <a:lstStyle/>
          <a:p>
            <a:endParaRPr lang="fr-FR" dirty="0"/>
          </a:p>
        </p:txBody>
      </p:sp>
      <p:sp>
        <p:nvSpPr>
          <p:cNvPr id="2" name="Espace réservé de la date 1">
            <a:extLst>
              <a:ext uri="{FF2B5EF4-FFF2-40B4-BE49-F238E27FC236}">
                <a16:creationId xmlns:a16="http://schemas.microsoft.com/office/drawing/2014/main" id="{2E90F774-8DF5-DC40-9473-11FA80F80670}"/>
              </a:ext>
            </a:extLst>
          </p:cNvPr>
          <p:cNvSpPr>
            <a:spLocks noGrp="1"/>
          </p:cNvSpPr>
          <p:nvPr>
            <p:ph type="dt" sz="half" idx="14"/>
          </p:nvPr>
        </p:nvSpPr>
        <p:spPr/>
        <p:txBody>
          <a:bodyPr/>
          <a:lstStyle/>
          <a:p>
            <a:fld id="{F25002C9-CC11-4F3B-A6DD-0D341E800B8F}" type="datetime1">
              <a:rPr lang="de-CH" smtClean="0"/>
              <a:t>20.11.22</a:t>
            </a:fld>
            <a:endParaRPr lang="fr-FR"/>
          </a:p>
        </p:txBody>
      </p:sp>
      <p:sp>
        <p:nvSpPr>
          <p:cNvPr id="3" name="Espace réservé du pied de page 2">
            <a:extLst>
              <a:ext uri="{FF2B5EF4-FFF2-40B4-BE49-F238E27FC236}">
                <a16:creationId xmlns:a16="http://schemas.microsoft.com/office/drawing/2014/main" id="{60723C9F-A5B9-2643-908D-D5A30CE4FC7A}"/>
              </a:ext>
            </a:extLst>
          </p:cNvPr>
          <p:cNvSpPr>
            <a:spLocks noGrp="1"/>
          </p:cNvSpPr>
          <p:nvPr>
            <p:ph type="ftr" sz="quarter" idx="15"/>
          </p:nvPr>
        </p:nvSpPr>
        <p:spPr/>
        <p:txBody>
          <a:bodyPr/>
          <a:lstStyle/>
          <a:p>
            <a:r>
              <a:rPr lang="fr-FR" dirty="0"/>
              <a:t>Oriel Kiss - QTI CERN</a:t>
            </a:r>
          </a:p>
        </p:txBody>
      </p:sp>
      <p:sp>
        <p:nvSpPr>
          <p:cNvPr id="7" name="Espace réservé du numéro de diapositive 6">
            <a:extLst>
              <a:ext uri="{FF2B5EF4-FFF2-40B4-BE49-F238E27FC236}">
                <a16:creationId xmlns:a16="http://schemas.microsoft.com/office/drawing/2014/main" id="{824F0C74-9FAE-DE46-B258-0CCA95DC96CC}"/>
              </a:ext>
            </a:extLst>
          </p:cNvPr>
          <p:cNvSpPr>
            <a:spLocks noGrp="1"/>
          </p:cNvSpPr>
          <p:nvPr>
            <p:ph type="sldNum" sz="quarter" idx="16"/>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2819059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3466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p:cNvSpPr>
            <a:spLocks noGrp="1"/>
          </p:cNvSpPr>
          <p:nvPr>
            <p:ph type="body" sz="quarter" idx="12"/>
          </p:nvPr>
        </p:nvSpPr>
        <p:spPr>
          <a:xfrm>
            <a:off x="4368800" y="1658112"/>
            <a:ext cx="3466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pPr defTabSz="1219140"/>
            <a:r>
              <a:rPr lang="en-US">
                <a:solidFill>
                  <a:srgbClr val="33B1FF">
                    <a:hueOff val="-12176470"/>
                    <a:satOff val="-100000"/>
                    <a:lumOff val="35686"/>
                  </a:srgbClr>
                </a:solidFill>
              </a:rPr>
              <a:t>IBM Confidential | © 2020 IBM</a:t>
            </a:r>
            <a:endParaRPr lang="en-US" dirty="0">
              <a:solidFill>
                <a:srgbClr val="33B1FF">
                  <a:hueOff val="-12176470"/>
                  <a:satOff val="-100000"/>
                  <a:lumOff val="35686"/>
                </a:srgbClr>
              </a:solidFill>
            </a:endParaRPr>
          </a:p>
        </p:txBody>
      </p:sp>
      <p:sp>
        <p:nvSpPr>
          <p:cNvPr id="4" name="Slide Number Placeholder"/>
          <p:cNvSpPr>
            <a:spLocks noGrp="1"/>
          </p:cNvSpPr>
          <p:nvPr>
            <p:ph type="sldNum" sz="quarter" idx="11"/>
          </p:nvPr>
        </p:nvSpPr>
        <p:spPr>
          <a:xfrm>
            <a:off x="11650134" y="8362285"/>
            <a:ext cx="250069" cy="225703"/>
          </a:xfrm>
        </p:spPr>
        <p:txBody>
          <a:bodyPr/>
          <a:lstStyle/>
          <a:p>
            <a:pPr defTabSz="1219140"/>
            <a:fld id="{59395FB3-9C97-154F-86B2-7E381B951268}" type="slidenum">
              <a:rPr lang="en-US" smtClean="0">
                <a:solidFill>
                  <a:srgbClr val="33B1FF">
                    <a:hueOff val="-5189021"/>
                    <a:satOff val="-99934"/>
                    <a:lumOff val="27840"/>
                  </a:srgbClr>
                </a:solidFill>
              </a:rPr>
              <a:pPr defTabSz="1219140"/>
              <a:t>‹#›</a:t>
            </a:fld>
            <a:endParaRPr lang="en-US" dirty="0">
              <a:solidFill>
                <a:srgbClr val="33B1FF">
                  <a:hueOff val="-5189021"/>
                  <a:satOff val="-99934"/>
                  <a:lumOff val="27840"/>
                </a:srgbClr>
              </a:solidFill>
            </a:endParaRPr>
          </a:p>
        </p:txBody>
      </p:sp>
      <p:sp>
        <p:nvSpPr>
          <p:cNvPr id="7" name="Text Placeholder">
            <a:extLst>
              <a:ext uri="{FF2B5EF4-FFF2-40B4-BE49-F238E27FC236}">
                <a16:creationId xmlns:a16="http://schemas.microsoft.com/office/drawing/2014/main" id="{D5661CFF-2B39-864D-952D-C22712C9E665}"/>
              </a:ext>
            </a:extLst>
          </p:cNvPr>
          <p:cNvSpPr>
            <a:spLocks noGrp="1"/>
          </p:cNvSpPr>
          <p:nvPr>
            <p:ph type="body" sz="quarter" idx="14"/>
          </p:nvPr>
        </p:nvSpPr>
        <p:spPr>
          <a:xfrm>
            <a:off x="8444995" y="1658112"/>
            <a:ext cx="3442119"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119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_title + 2 columns (1/2 - 1/2)">
    <p:spTree>
      <p:nvGrpSpPr>
        <p:cNvPr id="1" name=""/>
        <p:cNvGrpSpPr/>
        <p:nvPr/>
      </p:nvGrpSpPr>
      <p:grpSpPr>
        <a:xfrm>
          <a:off x="0" y="0"/>
          <a:ext cx="0" cy="0"/>
          <a:chOff x="0" y="0"/>
          <a:chExt cx="0" cy="0"/>
        </a:xfrm>
      </p:grpSpPr>
      <p:sp>
        <p:nvSpPr>
          <p:cNvPr id="281" name="Slide Number"/>
          <p:cNvSpPr txBox="1">
            <a:spLocks noGrp="1"/>
          </p:cNvSpPr>
          <p:nvPr>
            <p:ph type="sldNum" sz="quarter" idx="2"/>
          </p:nvPr>
        </p:nvSpPr>
        <p:spPr>
          <a:xfrm>
            <a:off x="11717777" y="6410325"/>
            <a:ext cx="169335" cy="169335"/>
          </a:xfrm>
          <a:prstGeom prst="rect">
            <a:avLst/>
          </a:prstGeom>
        </p:spPr>
        <p:txBody>
          <a:bodyPr/>
          <a:lstStyle>
            <a:lvl1pPr algn="r">
              <a:defRPr sz="800"/>
            </a:lvl1pPr>
          </a:lstStyle>
          <a:p>
            <a:fld id="{86CB4B4D-7CA3-9044-876B-883B54F8677D}" type="slidenum">
              <a:t>‹#›</a:t>
            </a:fld>
            <a:endParaRPr/>
          </a:p>
        </p:txBody>
      </p:sp>
      <p:sp>
        <p:nvSpPr>
          <p:cNvPr id="282" name="Title + 2 columns (1/2 - 1/2)"/>
          <p:cNvSpPr txBox="1">
            <a:spLocks noGrp="1"/>
          </p:cNvSpPr>
          <p:nvPr>
            <p:ph type="body" sz="quarter" idx="13"/>
          </p:nvPr>
        </p:nvSpPr>
        <p:spPr>
          <a:xfrm>
            <a:off x="280415" y="158495"/>
            <a:ext cx="8603295" cy="1625664"/>
          </a:xfrm>
          <a:prstGeom prst="rect">
            <a:avLst/>
          </a:prstGeom>
        </p:spPr>
        <p:txBody>
          <a:bodyPr/>
          <a:lstStyle/>
          <a:p>
            <a:r>
              <a:t>Title + 2 columns (</a:t>
            </a:r>
            <a:r>
              <a:rPr baseline="31999"/>
              <a:t>1</a:t>
            </a:r>
            <a:r>
              <a:t>/</a:t>
            </a:r>
            <a:r>
              <a:rPr baseline="-5999"/>
              <a:t>2</a:t>
            </a:r>
            <a:r>
              <a:t> - </a:t>
            </a:r>
            <a:r>
              <a:rPr baseline="31999"/>
              <a:t>1</a:t>
            </a:r>
            <a:r>
              <a:t>/</a:t>
            </a:r>
            <a:r>
              <a:rPr baseline="-5999"/>
              <a:t>2</a:t>
            </a:r>
            <a:r>
              <a:t>)</a:t>
            </a:r>
          </a:p>
        </p:txBody>
      </p:sp>
      <p:sp>
        <p:nvSpPr>
          <p:cNvPr id="283" name="Body Level One…"/>
          <p:cNvSpPr txBox="1">
            <a:spLocks noGrp="1"/>
          </p:cNvSpPr>
          <p:nvPr>
            <p:ph type="body" sz="half" idx="14"/>
          </p:nvPr>
        </p:nvSpPr>
        <p:spPr>
          <a:xfrm>
            <a:off x="293325" y="1658111"/>
            <a:ext cx="5498593" cy="4299035"/>
          </a:xfrm>
          <a:prstGeom prst="rect">
            <a:avLst/>
          </a:prstGeom>
        </p:spPr>
        <p:txBody>
          <a:bodyPr>
            <a:normAutofit/>
          </a:bodyPr>
          <a:lstStyle>
            <a:lvl1pPr>
              <a:lnSpc>
                <a:spcPct val="110000"/>
              </a:lnSpc>
              <a:defRPr sz="1867">
                <a:solidFill>
                  <a:schemeClr val="accent2">
                    <a:hueOff val="-12176470"/>
                    <a:satOff val="-100000"/>
                    <a:lumOff val="35686"/>
                  </a:schemeClr>
                </a:solidFill>
                <a:latin typeface="+mn-lt"/>
                <a:ea typeface="+mn-ea"/>
                <a:cs typeface="+mn-cs"/>
                <a:sym typeface="IBM Plex Sans"/>
              </a:defRPr>
            </a:lvl1pPr>
            <a:lvl2pPr marL="228596" indent="-231642">
              <a:lnSpc>
                <a:spcPct val="110000"/>
              </a:lnSpc>
              <a:defRPr sz="1867">
                <a:solidFill>
                  <a:schemeClr val="accent2">
                    <a:hueOff val="-12176470"/>
                    <a:satOff val="-100000"/>
                    <a:lumOff val="35686"/>
                  </a:schemeClr>
                </a:solidFill>
                <a:latin typeface="+mn-lt"/>
                <a:ea typeface="+mn-ea"/>
                <a:cs typeface="+mn-cs"/>
                <a:sym typeface="IBM Plex Sans"/>
              </a:defRPr>
            </a:lvl2pPr>
            <a:lvl3pPr marL="457194" indent="-231642">
              <a:lnSpc>
                <a:spcPct val="110000"/>
              </a:lnSpc>
              <a:defRPr sz="1867">
                <a:solidFill>
                  <a:schemeClr val="accent2">
                    <a:hueOff val="-12176470"/>
                    <a:satOff val="-100000"/>
                    <a:lumOff val="35686"/>
                  </a:schemeClr>
                </a:solidFill>
                <a:latin typeface="+mn-lt"/>
                <a:ea typeface="+mn-ea"/>
                <a:cs typeface="+mn-cs"/>
                <a:sym typeface="IBM Plex Sans"/>
              </a:defRPr>
            </a:lvl3pPr>
            <a:lvl4pPr marL="838188" indent="-231642">
              <a:lnSpc>
                <a:spcPct val="110000"/>
              </a:lnSpc>
              <a:defRPr sz="1867">
                <a:solidFill>
                  <a:schemeClr val="accent2">
                    <a:hueOff val="-12176470"/>
                    <a:satOff val="-100000"/>
                    <a:lumOff val="35686"/>
                  </a:schemeClr>
                </a:solidFill>
                <a:latin typeface="+mn-lt"/>
                <a:ea typeface="+mn-ea"/>
                <a:cs typeface="+mn-cs"/>
                <a:sym typeface="IBM Plex Sans"/>
              </a:defRPr>
            </a:lvl4pPr>
            <a:lvl5pPr marL="1071019" indent="-231642">
              <a:lnSpc>
                <a:spcPct val="110000"/>
              </a:lnSpc>
              <a:defRPr sz="1867">
                <a:solidFill>
                  <a:schemeClr val="accent2">
                    <a:hueOff val="-12176470"/>
                    <a:satOff val="-100000"/>
                    <a:lumOff val="35686"/>
                  </a:schemeClr>
                </a:solidFill>
                <a:latin typeface="+mn-lt"/>
                <a:ea typeface="+mn-ea"/>
                <a:cs typeface="+mn-cs"/>
                <a:sym typeface="IBM Plex Sans"/>
              </a:defRPr>
            </a:lvl5pPr>
          </a:lstStyle>
          <a:p>
            <a:r>
              <a:t>Body Level One</a:t>
            </a:r>
          </a:p>
          <a:p>
            <a:pPr lvl="1"/>
            <a:r>
              <a:t>Body Level Two</a:t>
            </a:r>
          </a:p>
          <a:p>
            <a:pPr lvl="2"/>
            <a:r>
              <a:t>Body Level Three</a:t>
            </a:r>
          </a:p>
          <a:p>
            <a:pPr lvl="3"/>
            <a:r>
              <a:t>Body Level Four</a:t>
            </a:r>
          </a:p>
          <a:p>
            <a:pPr lvl="4"/>
            <a:r>
              <a:t>Body Level Five</a:t>
            </a:r>
          </a:p>
        </p:txBody>
      </p:sp>
      <p:sp>
        <p:nvSpPr>
          <p:cNvPr id="284" name="Optional 2nd column for text/image/etc."/>
          <p:cNvSpPr txBox="1">
            <a:spLocks noGrp="1"/>
          </p:cNvSpPr>
          <p:nvPr>
            <p:ph type="body" sz="half" idx="15"/>
          </p:nvPr>
        </p:nvSpPr>
        <p:spPr>
          <a:xfrm>
            <a:off x="6388608" y="1658111"/>
            <a:ext cx="5498593" cy="4299035"/>
          </a:xfrm>
          <a:prstGeom prst="rect">
            <a:avLst/>
          </a:prstGeom>
        </p:spPr>
        <p:txBody>
          <a:bodyPr>
            <a:normAutofit/>
          </a:bodyPr>
          <a:lstStyle>
            <a:lvl1pPr>
              <a:lnSpc>
                <a:spcPct val="110000"/>
              </a:lnSpc>
              <a:defRPr sz="1867">
                <a:solidFill>
                  <a:schemeClr val="accent2">
                    <a:hueOff val="-12176470"/>
                    <a:satOff val="-100000"/>
                    <a:lumOff val="35686"/>
                  </a:schemeClr>
                </a:solidFill>
                <a:latin typeface="+mn-lt"/>
                <a:ea typeface="+mn-ea"/>
                <a:cs typeface="+mn-cs"/>
                <a:sym typeface="IBM Plex Sans"/>
              </a:defRPr>
            </a:lvl1pPr>
          </a:lstStyle>
          <a:p>
            <a:r>
              <a:t>Optional 2nd column for text/image/etc.</a:t>
            </a:r>
          </a:p>
        </p:txBody>
      </p:sp>
      <p:pic>
        <p:nvPicPr>
          <p:cNvPr id="285" name="Image" descr="Image"/>
          <p:cNvPicPr>
            <a:picLocks noChangeAspect="1"/>
          </p:cNvPicPr>
          <p:nvPr/>
        </p:nvPicPr>
        <p:blipFill>
          <a:blip r:embed="rId2"/>
          <a:stretch>
            <a:fillRect/>
          </a:stretch>
        </p:blipFill>
        <p:spPr>
          <a:xfrm>
            <a:off x="10394937" y="317261"/>
            <a:ext cx="1487425" cy="211547"/>
          </a:xfrm>
          <a:prstGeom prst="rect">
            <a:avLst/>
          </a:prstGeom>
          <a:ln w="12700">
            <a:miter lim="400000"/>
          </a:ln>
        </p:spPr>
      </p:pic>
      <p:sp>
        <p:nvSpPr>
          <p:cNvPr id="286" name="Footer Placeholder"/>
          <p:cNvSpPr txBox="1"/>
          <p:nvPr/>
        </p:nvSpPr>
        <p:spPr>
          <a:xfrm>
            <a:off x="304889" y="6433437"/>
            <a:ext cx="548631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685991">
              <a:lnSpc>
                <a:spcPct val="100000"/>
              </a:lnSpc>
              <a:defRPr sz="600">
                <a:solidFill>
                  <a:schemeClr val="accent2">
                    <a:hueOff val="-5189021"/>
                    <a:satOff val="-99934"/>
                    <a:lumOff val="27840"/>
                  </a:schemeClr>
                </a:solidFill>
              </a:defRPr>
            </a:lvl1pPr>
          </a:lstStyle>
          <a:p>
            <a:r>
              <a:rPr sz="800" dirty="0"/>
              <a:t>IBM Quantum / © 2021 IBM Corporation</a:t>
            </a:r>
          </a:p>
        </p:txBody>
      </p:sp>
    </p:spTree>
    <p:extLst>
      <p:ext uri="{BB962C8B-B14F-4D97-AF65-F5344CB8AC3E}">
        <p14:creationId xmlns:p14="http://schemas.microsoft.com/office/powerpoint/2010/main" val="43234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3048000" cy="6858000"/>
          </a:xfrm>
          <a:solidFill>
            <a:schemeClr val="tx1"/>
          </a:solidFill>
        </p:spPr>
        <p:txBody>
          <a:bodyPr lIns="228600" tIns="192024" rIns="228600" bIns="228600"/>
          <a:lstStyle>
            <a:lvl1pPr>
              <a:defRPr sz="2133">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3048000" y="0"/>
            <a:ext cx="3048000" cy="6858000"/>
          </a:xfrm>
          <a:solidFill>
            <a:schemeClr val="accent2"/>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6096000" y="0"/>
            <a:ext cx="3048000" cy="6858000"/>
          </a:xfrm>
          <a:solidFill>
            <a:schemeClr val="accent3"/>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9144000" y="0"/>
            <a:ext cx="3048000" cy="6858000"/>
          </a:xfrm>
          <a:solidFill>
            <a:schemeClr val="tx2">
              <a:lumMod val="75000"/>
            </a:schemeClr>
          </a:solidFill>
        </p:spPr>
        <p:txBody>
          <a:bodyPr lIns="228600" tIns="192024" rIns="228600" bIns="228600"/>
          <a:lstStyle>
            <a:lvl1pPr>
              <a:defRPr sz="1867">
                <a:solidFill>
                  <a:schemeClr val="bg2"/>
                </a:solidFill>
              </a:defRPr>
            </a:lvl1pPr>
            <a:lvl2pPr>
              <a:defRPr sz="1467">
                <a:solidFill>
                  <a:schemeClr val="bg2"/>
                </a:solidFill>
              </a:defRPr>
            </a:lvl2pPr>
            <a:lvl3pPr>
              <a:defRPr sz="1467">
                <a:solidFill>
                  <a:schemeClr val="bg2"/>
                </a:solidFill>
              </a:defRPr>
            </a:lvl3pPr>
            <a:lvl4pPr>
              <a:defRPr sz="1467">
                <a:solidFill>
                  <a:schemeClr val="bg2"/>
                </a:solidFill>
              </a:defRPr>
            </a:lvl4pPr>
            <a:lvl5pPr>
              <a:defRPr sz="1467">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2020 / Meet the Quantum Pioneers / April 17, 2020 / © 2020 IBM Corporation</a:t>
            </a:r>
          </a:p>
        </p:txBody>
      </p:sp>
    </p:spTree>
    <p:extLst>
      <p:ext uri="{BB962C8B-B14F-4D97-AF65-F5344CB8AC3E}">
        <p14:creationId xmlns:p14="http://schemas.microsoft.com/office/powerpoint/2010/main" val="56373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 + 3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8606C-0A10-0E40-B441-09967D641747}"/>
              </a:ext>
            </a:extLst>
          </p:cNvPr>
          <p:cNvSpPr>
            <a:spLocks noGrp="1"/>
          </p:cNvSpPr>
          <p:nvPr>
            <p:ph type="title"/>
          </p:nvPr>
        </p:nvSpPr>
        <p:spPr/>
        <p:txBody>
          <a:bodyPr/>
          <a:lstStyle/>
          <a:p>
            <a:r>
              <a:rPr lang="fr-FR" dirty="0"/>
              <a:t>Modifiez le style du titre</a:t>
            </a:r>
          </a:p>
        </p:txBody>
      </p:sp>
      <p:sp>
        <p:nvSpPr>
          <p:cNvPr id="11" name="Espace réservé pour une image  10">
            <a:extLst>
              <a:ext uri="{FF2B5EF4-FFF2-40B4-BE49-F238E27FC236}">
                <a16:creationId xmlns:a16="http://schemas.microsoft.com/office/drawing/2014/main" id="{4A8066AE-4E02-664B-BEDA-CEB051B57E43}"/>
              </a:ext>
            </a:extLst>
          </p:cNvPr>
          <p:cNvSpPr>
            <a:spLocks noGrp="1"/>
          </p:cNvSpPr>
          <p:nvPr>
            <p:ph type="pic" sz="quarter" idx="13"/>
          </p:nvPr>
        </p:nvSpPr>
        <p:spPr>
          <a:xfrm>
            <a:off x="355601" y="3031066"/>
            <a:ext cx="3683000" cy="2904257"/>
          </a:xfrm>
          <a:pattFill prst="lgCheck">
            <a:fgClr>
              <a:schemeClr val="bg1">
                <a:lumMod val="75000"/>
              </a:schemeClr>
            </a:fgClr>
            <a:bgClr>
              <a:schemeClr val="bg1"/>
            </a:bgClr>
          </a:pattFill>
        </p:spPr>
        <p:txBody>
          <a:bodyPr/>
          <a:lstStyle/>
          <a:p>
            <a:endParaRPr lang="fr-FR"/>
          </a:p>
        </p:txBody>
      </p:sp>
      <p:sp>
        <p:nvSpPr>
          <p:cNvPr id="17" name="Espace réservé du texte 16">
            <a:extLst>
              <a:ext uri="{FF2B5EF4-FFF2-40B4-BE49-F238E27FC236}">
                <a16:creationId xmlns:a16="http://schemas.microsoft.com/office/drawing/2014/main" id="{06DE080A-9378-174F-A6CD-A14F891ADBE1}"/>
              </a:ext>
            </a:extLst>
          </p:cNvPr>
          <p:cNvSpPr>
            <a:spLocks noGrp="1"/>
          </p:cNvSpPr>
          <p:nvPr>
            <p:ph type="body" sz="quarter" idx="16" hasCustomPrompt="1"/>
          </p:nvPr>
        </p:nvSpPr>
        <p:spPr>
          <a:xfrm>
            <a:off x="355601" y="2307167"/>
            <a:ext cx="3683000"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34" name="Espace réservé pour une image  10">
            <a:extLst>
              <a:ext uri="{FF2B5EF4-FFF2-40B4-BE49-F238E27FC236}">
                <a16:creationId xmlns:a16="http://schemas.microsoft.com/office/drawing/2014/main" id="{DB1E6C45-037D-7248-8090-9E01AF0E14F3}"/>
              </a:ext>
            </a:extLst>
          </p:cNvPr>
          <p:cNvSpPr>
            <a:spLocks noGrp="1"/>
          </p:cNvSpPr>
          <p:nvPr>
            <p:ph type="pic" sz="quarter" idx="17"/>
          </p:nvPr>
        </p:nvSpPr>
        <p:spPr>
          <a:xfrm>
            <a:off x="4186768" y="3031066"/>
            <a:ext cx="3683000" cy="2904257"/>
          </a:xfrm>
          <a:pattFill prst="lgCheck">
            <a:fgClr>
              <a:schemeClr val="bg1">
                <a:lumMod val="75000"/>
              </a:schemeClr>
            </a:fgClr>
            <a:bgClr>
              <a:schemeClr val="bg1"/>
            </a:bgClr>
          </a:pattFill>
        </p:spPr>
        <p:txBody>
          <a:bodyPr/>
          <a:lstStyle/>
          <a:p>
            <a:endParaRPr lang="fr-FR"/>
          </a:p>
        </p:txBody>
      </p:sp>
      <p:sp>
        <p:nvSpPr>
          <p:cNvPr id="35" name="Espace réservé du texte 16">
            <a:extLst>
              <a:ext uri="{FF2B5EF4-FFF2-40B4-BE49-F238E27FC236}">
                <a16:creationId xmlns:a16="http://schemas.microsoft.com/office/drawing/2014/main" id="{3B48E81E-F3AE-1149-AF90-39BF371DB923}"/>
              </a:ext>
            </a:extLst>
          </p:cNvPr>
          <p:cNvSpPr>
            <a:spLocks noGrp="1"/>
          </p:cNvSpPr>
          <p:nvPr>
            <p:ph type="body" sz="quarter" idx="18" hasCustomPrompt="1"/>
          </p:nvPr>
        </p:nvSpPr>
        <p:spPr>
          <a:xfrm>
            <a:off x="4186768" y="2307167"/>
            <a:ext cx="3683000"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36" name="Espace réservé pour une image  10">
            <a:extLst>
              <a:ext uri="{FF2B5EF4-FFF2-40B4-BE49-F238E27FC236}">
                <a16:creationId xmlns:a16="http://schemas.microsoft.com/office/drawing/2014/main" id="{83027E6D-304A-EC46-902E-91B5A85E6916}"/>
              </a:ext>
            </a:extLst>
          </p:cNvPr>
          <p:cNvSpPr>
            <a:spLocks noGrp="1"/>
          </p:cNvSpPr>
          <p:nvPr>
            <p:ph type="pic" sz="quarter" idx="19"/>
          </p:nvPr>
        </p:nvSpPr>
        <p:spPr>
          <a:xfrm>
            <a:off x="8017935" y="3031066"/>
            <a:ext cx="3801532" cy="2904257"/>
          </a:xfrm>
          <a:pattFill prst="lgCheck">
            <a:fgClr>
              <a:schemeClr val="bg1">
                <a:lumMod val="75000"/>
              </a:schemeClr>
            </a:fgClr>
            <a:bgClr>
              <a:schemeClr val="bg1"/>
            </a:bgClr>
          </a:pattFill>
        </p:spPr>
        <p:txBody>
          <a:bodyPr/>
          <a:lstStyle/>
          <a:p>
            <a:endParaRPr lang="fr-FR"/>
          </a:p>
        </p:txBody>
      </p:sp>
      <p:sp>
        <p:nvSpPr>
          <p:cNvPr id="37" name="Espace réservé du texte 16">
            <a:extLst>
              <a:ext uri="{FF2B5EF4-FFF2-40B4-BE49-F238E27FC236}">
                <a16:creationId xmlns:a16="http://schemas.microsoft.com/office/drawing/2014/main" id="{83E28E4C-95DA-3845-B70D-060370F3A09A}"/>
              </a:ext>
            </a:extLst>
          </p:cNvPr>
          <p:cNvSpPr>
            <a:spLocks noGrp="1"/>
          </p:cNvSpPr>
          <p:nvPr>
            <p:ph type="body" sz="quarter" idx="20" hasCustomPrompt="1"/>
          </p:nvPr>
        </p:nvSpPr>
        <p:spPr>
          <a:xfrm>
            <a:off x="8017935" y="2307167"/>
            <a:ext cx="3801532"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3" name="Espace réservé de la date 2">
            <a:extLst>
              <a:ext uri="{FF2B5EF4-FFF2-40B4-BE49-F238E27FC236}">
                <a16:creationId xmlns:a16="http://schemas.microsoft.com/office/drawing/2014/main" id="{215ACEC6-DBA0-6F44-BB97-46F2B85D58E2}"/>
              </a:ext>
            </a:extLst>
          </p:cNvPr>
          <p:cNvSpPr>
            <a:spLocks noGrp="1"/>
          </p:cNvSpPr>
          <p:nvPr>
            <p:ph type="dt" sz="half" idx="21"/>
          </p:nvPr>
        </p:nvSpPr>
        <p:spPr/>
        <p:txBody>
          <a:bodyPr/>
          <a:lstStyle/>
          <a:p>
            <a:fld id="{D946FF0C-BF94-4ED8-82AF-5CF81F2B4D5B}" type="datetime1">
              <a:rPr lang="de-CH" smtClean="0"/>
              <a:t>20.11.22</a:t>
            </a:fld>
            <a:endParaRPr lang="fr-FR"/>
          </a:p>
        </p:txBody>
      </p:sp>
      <p:sp>
        <p:nvSpPr>
          <p:cNvPr id="4" name="Espace réservé du pied de page 3">
            <a:extLst>
              <a:ext uri="{FF2B5EF4-FFF2-40B4-BE49-F238E27FC236}">
                <a16:creationId xmlns:a16="http://schemas.microsoft.com/office/drawing/2014/main" id="{24B3F60A-ED0D-4B44-8393-41ED1F7EA706}"/>
              </a:ext>
            </a:extLst>
          </p:cNvPr>
          <p:cNvSpPr>
            <a:spLocks noGrp="1"/>
          </p:cNvSpPr>
          <p:nvPr>
            <p:ph type="ftr" sz="quarter" idx="22"/>
          </p:nvPr>
        </p:nvSpPr>
        <p:spPr/>
        <p:txBody>
          <a:bodyPr/>
          <a:lstStyle/>
          <a:p>
            <a:r>
              <a:rPr lang="fr-FR" dirty="0"/>
              <a:t>O. Kiss - QTI CERN</a:t>
            </a:r>
          </a:p>
        </p:txBody>
      </p:sp>
      <p:sp>
        <p:nvSpPr>
          <p:cNvPr id="8" name="Espace réservé du numéro de diapositive 7">
            <a:extLst>
              <a:ext uri="{FF2B5EF4-FFF2-40B4-BE49-F238E27FC236}">
                <a16:creationId xmlns:a16="http://schemas.microsoft.com/office/drawing/2014/main" id="{04D66712-DC4F-494F-828E-2CD7CDC4454F}"/>
              </a:ext>
            </a:extLst>
          </p:cNvPr>
          <p:cNvSpPr>
            <a:spLocks noGrp="1"/>
          </p:cNvSpPr>
          <p:nvPr>
            <p:ph type="sldNum" sz="quarter" idx="23"/>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313255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 + grande image">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4BB4A48F-0B13-AB43-8BDF-05D3E45FA756}"/>
              </a:ext>
            </a:extLst>
          </p:cNvPr>
          <p:cNvSpPr>
            <a:spLocks noGrp="1"/>
          </p:cNvSpPr>
          <p:nvPr>
            <p:ph type="pic" sz="quarter" idx="13"/>
          </p:nvPr>
        </p:nvSpPr>
        <p:spPr>
          <a:xfrm>
            <a:off x="0" y="0"/>
            <a:ext cx="12192000" cy="6356350"/>
          </a:xfrm>
          <a:pattFill prst="lgCheck">
            <a:fgClr>
              <a:schemeClr val="bg1">
                <a:lumMod val="75000"/>
              </a:schemeClr>
            </a:fgClr>
            <a:bgClr>
              <a:schemeClr val="bg1"/>
            </a:bgClr>
          </a:pattFill>
        </p:spPr>
        <p:txBody>
          <a:bodyPr/>
          <a:lstStyle/>
          <a:p>
            <a:endParaRPr lang="fr-FR" dirty="0"/>
          </a:p>
        </p:txBody>
      </p:sp>
      <p:sp>
        <p:nvSpPr>
          <p:cNvPr id="2" name="Espace réservé de la date 1">
            <a:extLst>
              <a:ext uri="{FF2B5EF4-FFF2-40B4-BE49-F238E27FC236}">
                <a16:creationId xmlns:a16="http://schemas.microsoft.com/office/drawing/2014/main" id="{6F2822F3-2AB0-2C4D-9F50-685D57FE10AE}"/>
              </a:ext>
            </a:extLst>
          </p:cNvPr>
          <p:cNvSpPr>
            <a:spLocks noGrp="1"/>
          </p:cNvSpPr>
          <p:nvPr>
            <p:ph type="dt" sz="half" idx="14"/>
          </p:nvPr>
        </p:nvSpPr>
        <p:spPr/>
        <p:txBody>
          <a:bodyPr/>
          <a:lstStyle/>
          <a:p>
            <a:fld id="{5026890C-7538-4930-A711-B71C3F7502DC}" type="datetime1">
              <a:rPr lang="de-CH" smtClean="0"/>
              <a:t>20.11.22</a:t>
            </a:fld>
            <a:endParaRPr lang="fr-FR"/>
          </a:p>
        </p:txBody>
      </p:sp>
      <p:sp>
        <p:nvSpPr>
          <p:cNvPr id="3" name="Espace réservé du pied de page 2">
            <a:extLst>
              <a:ext uri="{FF2B5EF4-FFF2-40B4-BE49-F238E27FC236}">
                <a16:creationId xmlns:a16="http://schemas.microsoft.com/office/drawing/2014/main" id="{303713C5-65FA-7540-B3F9-CA8FED894147}"/>
              </a:ext>
            </a:extLst>
          </p:cNvPr>
          <p:cNvSpPr>
            <a:spLocks noGrp="1"/>
          </p:cNvSpPr>
          <p:nvPr>
            <p:ph type="ftr" sz="quarter" idx="15"/>
          </p:nvPr>
        </p:nvSpPr>
        <p:spPr/>
        <p:txBody>
          <a:bodyPr/>
          <a:lstStyle/>
          <a:p>
            <a:r>
              <a:rPr lang="fr-FR" dirty="0"/>
              <a:t>Oriel Kiss - QTI CERN</a:t>
            </a:r>
          </a:p>
        </p:txBody>
      </p:sp>
      <p:sp>
        <p:nvSpPr>
          <p:cNvPr id="4" name="Espace réservé du numéro de diapositive 3">
            <a:extLst>
              <a:ext uri="{FF2B5EF4-FFF2-40B4-BE49-F238E27FC236}">
                <a16:creationId xmlns:a16="http://schemas.microsoft.com/office/drawing/2014/main" id="{29FA8EA8-BA7E-8A48-A593-944ADF9E4995}"/>
              </a:ext>
            </a:extLst>
          </p:cNvPr>
          <p:cNvSpPr>
            <a:spLocks noGrp="1"/>
          </p:cNvSpPr>
          <p:nvPr>
            <p:ph type="sldNum" sz="quarter" idx="16"/>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219173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 + 2 ima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8581C-AA4F-C546-A92A-B2ADDD5C3685}"/>
              </a:ext>
            </a:extLst>
          </p:cNvPr>
          <p:cNvSpPr>
            <a:spLocks noGrp="1"/>
          </p:cNvSpPr>
          <p:nvPr>
            <p:ph type="title"/>
          </p:nvPr>
        </p:nvSpPr>
        <p:spPr/>
        <p:txBody>
          <a:bodyPr/>
          <a:lstStyle/>
          <a:p>
            <a:r>
              <a:rPr lang="fr-FR" dirty="0"/>
              <a:t>Modifiez le style du titre</a:t>
            </a:r>
          </a:p>
        </p:txBody>
      </p:sp>
      <p:sp>
        <p:nvSpPr>
          <p:cNvPr id="6" name="Espace réservé pour une image  10">
            <a:extLst>
              <a:ext uri="{FF2B5EF4-FFF2-40B4-BE49-F238E27FC236}">
                <a16:creationId xmlns:a16="http://schemas.microsoft.com/office/drawing/2014/main" id="{EA217126-9158-6F4F-A81E-55F12383B9FD}"/>
              </a:ext>
            </a:extLst>
          </p:cNvPr>
          <p:cNvSpPr>
            <a:spLocks noGrp="1"/>
          </p:cNvSpPr>
          <p:nvPr>
            <p:ph type="pic" sz="quarter" idx="13"/>
          </p:nvPr>
        </p:nvSpPr>
        <p:spPr>
          <a:xfrm>
            <a:off x="355600" y="3039533"/>
            <a:ext cx="7797800" cy="2904257"/>
          </a:xfrm>
          <a:pattFill prst="lgCheck">
            <a:fgClr>
              <a:schemeClr val="bg1">
                <a:lumMod val="75000"/>
              </a:schemeClr>
            </a:fgClr>
            <a:bgClr>
              <a:schemeClr val="bg1"/>
            </a:bgClr>
          </a:pattFill>
        </p:spPr>
        <p:txBody>
          <a:bodyPr/>
          <a:lstStyle/>
          <a:p>
            <a:endParaRPr lang="fr-FR"/>
          </a:p>
        </p:txBody>
      </p:sp>
      <p:sp>
        <p:nvSpPr>
          <p:cNvPr id="7" name="Espace réservé du texte 16">
            <a:extLst>
              <a:ext uri="{FF2B5EF4-FFF2-40B4-BE49-F238E27FC236}">
                <a16:creationId xmlns:a16="http://schemas.microsoft.com/office/drawing/2014/main" id="{0BA8D61D-7560-7B4E-95C7-4B97F818F3BB}"/>
              </a:ext>
            </a:extLst>
          </p:cNvPr>
          <p:cNvSpPr>
            <a:spLocks noGrp="1"/>
          </p:cNvSpPr>
          <p:nvPr>
            <p:ph type="body" sz="quarter" idx="16" hasCustomPrompt="1"/>
          </p:nvPr>
        </p:nvSpPr>
        <p:spPr>
          <a:xfrm>
            <a:off x="355600" y="2315633"/>
            <a:ext cx="7797800"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8" name="Espace réservé pour une image  10">
            <a:extLst>
              <a:ext uri="{FF2B5EF4-FFF2-40B4-BE49-F238E27FC236}">
                <a16:creationId xmlns:a16="http://schemas.microsoft.com/office/drawing/2014/main" id="{47D3D8C3-BC5F-3A44-96FC-60A79469B1F0}"/>
              </a:ext>
            </a:extLst>
          </p:cNvPr>
          <p:cNvSpPr>
            <a:spLocks noGrp="1"/>
          </p:cNvSpPr>
          <p:nvPr>
            <p:ph type="pic" sz="quarter" idx="17"/>
          </p:nvPr>
        </p:nvSpPr>
        <p:spPr>
          <a:xfrm>
            <a:off x="8288867" y="3039532"/>
            <a:ext cx="3530599" cy="2904257"/>
          </a:xfrm>
          <a:pattFill prst="lgCheck">
            <a:fgClr>
              <a:schemeClr val="bg1">
                <a:lumMod val="75000"/>
              </a:schemeClr>
            </a:fgClr>
            <a:bgClr>
              <a:schemeClr val="bg1"/>
            </a:bgClr>
          </a:pattFill>
        </p:spPr>
        <p:txBody>
          <a:bodyPr/>
          <a:lstStyle/>
          <a:p>
            <a:endParaRPr lang="fr-FR"/>
          </a:p>
        </p:txBody>
      </p:sp>
      <p:sp>
        <p:nvSpPr>
          <p:cNvPr id="9" name="Espace réservé du texte 16">
            <a:extLst>
              <a:ext uri="{FF2B5EF4-FFF2-40B4-BE49-F238E27FC236}">
                <a16:creationId xmlns:a16="http://schemas.microsoft.com/office/drawing/2014/main" id="{9FAAAF88-FE85-7842-AF9F-75BD35F67137}"/>
              </a:ext>
            </a:extLst>
          </p:cNvPr>
          <p:cNvSpPr>
            <a:spLocks noGrp="1"/>
          </p:cNvSpPr>
          <p:nvPr>
            <p:ph type="body" sz="quarter" idx="18" hasCustomPrompt="1"/>
          </p:nvPr>
        </p:nvSpPr>
        <p:spPr>
          <a:xfrm>
            <a:off x="8288867" y="2315633"/>
            <a:ext cx="3530599" cy="473075"/>
          </a:xfrm>
        </p:spPr>
        <p:txBody>
          <a:bodyPr>
            <a:normAutofit/>
          </a:bodyPr>
          <a:lstStyle>
            <a:lvl1pPr marL="0" indent="0">
              <a:buNone/>
              <a:defRPr sz="1600">
                <a:solidFill>
                  <a:srgbClr val="2B235D"/>
                </a:solidFill>
              </a:defRPr>
            </a:lvl1pPr>
          </a:lstStyle>
          <a:p>
            <a:pPr lvl="0"/>
            <a:r>
              <a:rPr lang="fr-FR" dirty="0" err="1"/>
              <a:t>Subtitle</a:t>
            </a:r>
            <a:endParaRPr lang="fr-FR" dirty="0"/>
          </a:p>
        </p:txBody>
      </p:sp>
      <p:sp>
        <p:nvSpPr>
          <p:cNvPr id="10" name="Espace réservé de la date 9">
            <a:extLst>
              <a:ext uri="{FF2B5EF4-FFF2-40B4-BE49-F238E27FC236}">
                <a16:creationId xmlns:a16="http://schemas.microsoft.com/office/drawing/2014/main" id="{31DE3CF5-9AF1-E54A-8F97-E44123587D30}"/>
              </a:ext>
            </a:extLst>
          </p:cNvPr>
          <p:cNvSpPr>
            <a:spLocks noGrp="1"/>
          </p:cNvSpPr>
          <p:nvPr>
            <p:ph type="dt" sz="half" idx="19"/>
          </p:nvPr>
        </p:nvSpPr>
        <p:spPr/>
        <p:txBody>
          <a:bodyPr/>
          <a:lstStyle/>
          <a:p>
            <a:fld id="{BF154DAE-59BB-4425-98A1-18C40CF606BA}" type="datetime1">
              <a:rPr lang="de-CH" smtClean="0"/>
              <a:t>20.11.22</a:t>
            </a:fld>
            <a:endParaRPr lang="fr-FR"/>
          </a:p>
        </p:txBody>
      </p:sp>
      <p:sp>
        <p:nvSpPr>
          <p:cNvPr id="11" name="Espace réservé du pied de page 10">
            <a:extLst>
              <a:ext uri="{FF2B5EF4-FFF2-40B4-BE49-F238E27FC236}">
                <a16:creationId xmlns:a16="http://schemas.microsoft.com/office/drawing/2014/main" id="{2FE99332-4262-2748-88B9-786EF8D01D7D}"/>
              </a:ext>
            </a:extLst>
          </p:cNvPr>
          <p:cNvSpPr>
            <a:spLocks noGrp="1"/>
          </p:cNvSpPr>
          <p:nvPr>
            <p:ph type="ftr" sz="quarter" idx="20"/>
          </p:nvPr>
        </p:nvSpPr>
        <p:spPr/>
        <p:txBody>
          <a:bodyPr/>
          <a:lstStyle/>
          <a:p>
            <a:r>
              <a:rPr lang="fr-FR" dirty="0" err="1"/>
              <a:t>Oriel.Kissi</a:t>
            </a:r>
            <a:r>
              <a:rPr lang="fr-FR" dirty="0"/>
              <a:t> - QTI CERN</a:t>
            </a:r>
          </a:p>
        </p:txBody>
      </p:sp>
      <p:sp>
        <p:nvSpPr>
          <p:cNvPr id="12" name="Espace réservé du numéro de diapositive 11">
            <a:extLst>
              <a:ext uri="{FF2B5EF4-FFF2-40B4-BE49-F238E27FC236}">
                <a16:creationId xmlns:a16="http://schemas.microsoft.com/office/drawing/2014/main" id="{A6E66E0B-3C57-8D43-9835-2E03257F62A8}"/>
              </a:ext>
            </a:extLst>
          </p:cNvPr>
          <p:cNvSpPr>
            <a:spLocks noGrp="1"/>
          </p:cNvSpPr>
          <p:nvPr>
            <p:ph type="sldNum" sz="quarter" idx="21"/>
          </p:nvPr>
        </p:nvSpPr>
        <p:spPr/>
        <p:txBody>
          <a:bodyPr/>
          <a:lstStyle/>
          <a:p>
            <a:fld id="{71DDDE22-8D4F-094D-AC70-1F2C263CD040}" type="slidenum">
              <a:rPr lang="fr-FR" smtClean="0"/>
              <a:t>‹#›</a:t>
            </a:fld>
            <a:endParaRPr lang="fr-FR"/>
          </a:p>
        </p:txBody>
      </p:sp>
    </p:spTree>
    <p:extLst>
      <p:ext uri="{BB962C8B-B14F-4D97-AF65-F5344CB8AC3E}">
        <p14:creationId xmlns:p14="http://schemas.microsoft.com/office/powerpoint/2010/main" val="130636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20" Type="http://schemas.openxmlformats.org/officeDocument/2006/relationships/slideLayout" Target="../slideLayouts/slideLayout38.xml"/><Relationship Id="rId4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6801653-176C-5346-BF24-83533001211A}"/>
              </a:ext>
            </a:extLst>
          </p:cNvPr>
          <p:cNvPicPr>
            <a:picLocks noChangeAspect="1"/>
          </p:cNvPicPr>
          <p:nvPr userDrawn="1"/>
        </p:nvPicPr>
        <p:blipFill>
          <a:blip r:embed="rId20"/>
          <a:stretch>
            <a:fillRect/>
          </a:stretch>
        </p:blipFill>
        <p:spPr>
          <a:xfrm>
            <a:off x="0" y="6324600"/>
            <a:ext cx="12096000" cy="529200"/>
          </a:xfrm>
          <a:prstGeom prst="rect">
            <a:avLst/>
          </a:prstGeom>
        </p:spPr>
      </p:pic>
      <p:sp>
        <p:nvSpPr>
          <p:cNvPr id="2" name="Espace réservé du titre 1">
            <a:extLst>
              <a:ext uri="{FF2B5EF4-FFF2-40B4-BE49-F238E27FC236}">
                <a16:creationId xmlns:a16="http://schemas.microsoft.com/office/drawing/2014/main" id="{A468CB48-F526-994F-A50C-8982841F0277}"/>
              </a:ext>
            </a:extLst>
          </p:cNvPr>
          <p:cNvSpPr>
            <a:spLocks noGrp="1"/>
          </p:cNvSpPr>
          <p:nvPr>
            <p:ph type="title"/>
          </p:nvPr>
        </p:nvSpPr>
        <p:spPr>
          <a:xfrm>
            <a:off x="355600" y="365125"/>
            <a:ext cx="11463867" cy="851617"/>
          </a:xfrm>
          <a:prstGeom prst="rect">
            <a:avLst/>
          </a:prstGeom>
        </p:spPr>
        <p:txBody>
          <a:bodyPr vert="horz" lIns="91440" tIns="45720" rIns="9144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B3711D3C-B15F-884D-B4FC-468F0677F44A}"/>
              </a:ext>
            </a:extLst>
          </p:cNvPr>
          <p:cNvSpPr>
            <a:spLocks noGrp="1"/>
          </p:cNvSpPr>
          <p:nvPr>
            <p:ph type="body" idx="1"/>
          </p:nvPr>
        </p:nvSpPr>
        <p:spPr>
          <a:xfrm>
            <a:off x="355599" y="1825625"/>
            <a:ext cx="11463867"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A53B0DE-7371-1940-9660-52D433F85850}"/>
              </a:ext>
            </a:extLst>
          </p:cNvPr>
          <p:cNvSpPr>
            <a:spLocks noGrp="1"/>
          </p:cNvSpPr>
          <p:nvPr>
            <p:ph type="dt" sz="half" idx="2"/>
          </p:nvPr>
        </p:nvSpPr>
        <p:spPr>
          <a:xfrm>
            <a:off x="6549263" y="3036913"/>
            <a:ext cx="568534" cy="113556"/>
          </a:xfrm>
          <a:prstGeom prst="rect">
            <a:avLst/>
          </a:prstGeom>
        </p:spPr>
        <p:txBody>
          <a:bodyPr vert="horz" lIns="91440" tIns="45720" rIns="91440" bIns="45720" rtlCol="0" anchor="ctr"/>
          <a:lstStyle>
            <a:lvl1pPr algn="r">
              <a:defRPr sz="1050">
                <a:solidFill>
                  <a:schemeClr val="bg1"/>
                </a:solidFill>
              </a:defRPr>
            </a:lvl1pPr>
          </a:lstStyle>
          <a:p>
            <a:fld id="{5758E5A1-5C8A-4CD9-A3F9-83A8F483CBA5}" type="datetime1">
              <a:rPr lang="de-CH" smtClean="0"/>
              <a:t>20.11.22</a:t>
            </a:fld>
            <a:endParaRPr lang="fr-FR" dirty="0"/>
          </a:p>
        </p:txBody>
      </p:sp>
      <p:sp>
        <p:nvSpPr>
          <p:cNvPr id="5" name="Espace réservé du pied de page 4">
            <a:extLst>
              <a:ext uri="{FF2B5EF4-FFF2-40B4-BE49-F238E27FC236}">
                <a16:creationId xmlns:a16="http://schemas.microsoft.com/office/drawing/2014/main" id="{C9C8E9BC-54F0-2843-BC05-EFA10F81D507}"/>
              </a:ext>
            </a:extLst>
          </p:cNvPr>
          <p:cNvSpPr>
            <a:spLocks noGrp="1"/>
          </p:cNvSpPr>
          <p:nvPr>
            <p:ph type="ftr" sz="quarter" idx="3"/>
          </p:nvPr>
        </p:nvSpPr>
        <p:spPr>
          <a:xfrm>
            <a:off x="4264817" y="6408021"/>
            <a:ext cx="5137426" cy="365125"/>
          </a:xfrm>
          <a:prstGeom prst="rect">
            <a:avLst/>
          </a:prstGeom>
        </p:spPr>
        <p:txBody>
          <a:bodyPr vert="horz" lIns="91440" tIns="45720" rIns="91440" bIns="45720" rtlCol="0" anchor="ctr"/>
          <a:lstStyle>
            <a:lvl1pPr algn="ctr">
              <a:defRPr sz="1050">
                <a:solidFill>
                  <a:schemeClr val="bg1"/>
                </a:solidFill>
              </a:defRPr>
            </a:lvl1pPr>
          </a:lstStyle>
          <a:p>
            <a:r>
              <a:rPr lang="fr-FR" dirty="0"/>
              <a:t>Oriel Kiss – QTI CERN</a:t>
            </a:r>
          </a:p>
        </p:txBody>
      </p:sp>
      <p:sp>
        <p:nvSpPr>
          <p:cNvPr id="6" name="Espace réservé du numéro de diapositive 5">
            <a:extLst>
              <a:ext uri="{FF2B5EF4-FFF2-40B4-BE49-F238E27FC236}">
                <a16:creationId xmlns:a16="http://schemas.microsoft.com/office/drawing/2014/main" id="{6F29115D-4159-824D-94D0-E7B270B2D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bg1"/>
                </a:solidFill>
              </a:defRPr>
            </a:lvl1pPr>
          </a:lstStyle>
          <a:p>
            <a:fld id="{71DDDE22-8D4F-094D-AC70-1F2C263CD040}" type="slidenum">
              <a:rPr lang="fr-FR" smtClean="0"/>
              <a:pPr/>
              <a:t>‹#›</a:t>
            </a:fld>
            <a:endParaRPr lang="fr-FR" dirty="0"/>
          </a:p>
        </p:txBody>
      </p:sp>
      <p:pic>
        <p:nvPicPr>
          <p:cNvPr id="2050" name="Picture 2" descr="University of Geneva | ESA Business Applications">
            <a:extLst>
              <a:ext uri="{FF2B5EF4-FFF2-40B4-BE49-F238E27FC236}">
                <a16:creationId xmlns:a16="http://schemas.microsoft.com/office/drawing/2014/main" id="{933BB2D2-3F9F-AA79-4B61-F6BEDBB08963}"/>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076262" y="6324600"/>
            <a:ext cx="1100322" cy="52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304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 id="2147483677" r:id="rId15"/>
    <p:sldLayoutId id="2147483678" r:id="rId16"/>
    <p:sldLayoutId id="2147483724" r:id="rId17"/>
    <p:sldLayoutId id="2147483725" r:id="rId18"/>
  </p:sldLayoutIdLst>
  <p:hf hdr="0"/>
  <p:txStyles>
    <p:titleStyle>
      <a:lvl1pPr algn="l" defTabSz="914400" rtl="0" eaLnBrk="1" latinLnBrk="0" hangingPunct="1">
        <a:lnSpc>
          <a:spcPct val="90000"/>
        </a:lnSpc>
        <a:spcBef>
          <a:spcPct val="0"/>
        </a:spcBef>
        <a:buNone/>
        <a:defRPr sz="3200" b="1" kern="1200">
          <a:solidFill>
            <a:srgbClr val="386FB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GB"/>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p:cNvSpPr>
            <a:spLocks noGrp="1"/>
          </p:cNvSpPr>
          <p:nvPr>
            <p:ph type="ftr" sz="quarter" idx="3"/>
          </p:nvPr>
        </p:nvSpPr>
        <p:spPr>
          <a:xfrm>
            <a:off x="304889" y="6383868"/>
            <a:ext cx="5486313" cy="222249"/>
          </a:xfrm>
          <a:prstGeom prst="rect">
            <a:avLst/>
          </a:prstGeom>
        </p:spPr>
        <p:txBody>
          <a:bodyPr vert="horz" lIns="0" tIns="0" rIns="0" bIns="0" rtlCol="0" anchor="ctr"/>
          <a:lstStyle>
            <a:lvl1pPr marL="0" marR="0" indent="0" algn="l" defTabSz="914633" rtl="0" eaLnBrk="1" fontAlgn="auto" latinLnBrk="0" hangingPunct="1">
              <a:lnSpc>
                <a:spcPct val="100000"/>
              </a:lnSpc>
              <a:spcBef>
                <a:spcPts val="0"/>
              </a:spcBef>
              <a:spcAft>
                <a:spcPts val="0"/>
              </a:spcAft>
              <a:buClrTx/>
              <a:buSzTx/>
              <a:buFontTx/>
              <a:buNone/>
              <a:tabLst/>
              <a:defRPr sz="800">
                <a:solidFill>
                  <a:schemeClr val="tx1"/>
                </a:solidFill>
                <a:latin typeface="IBM Plex Sans" panose="020B0503050203000203" pitchFamily="34" charset="0"/>
              </a:defRPr>
            </a:lvl1pPr>
          </a:lstStyle>
          <a:p>
            <a:r>
              <a:rPr lang="en-US" dirty="0"/>
              <a:t>IBM Quantum / © 2021 IBM Corporation</a:t>
            </a:r>
          </a:p>
        </p:txBody>
      </p:sp>
      <p:sp>
        <p:nvSpPr>
          <p:cNvPr id="8" name="Slide Number Placeholder"/>
          <p:cNvSpPr>
            <a:spLocks noGrp="1"/>
          </p:cNvSpPr>
          <p:nvPr>
            <p:ph type="sldNum" sz="quarter" idx="4"/>
          </p:nvPr>
        </p:nvSpPr>
        <p:spPr>
          <a:xfrm>
            <a:off x="9448802" y="6383868"/>
            <a:ext cx="2438309" cy="222249"/>
          </a:xfrm>
          <a:prstGeom prst="rect">
            <a:avLst/>
          </a:prstGeom>
        </p:spPr>
        <p:txBody>
          <a:bodyPr vert="horz" lIns="0" tIns="0" rIns="0" bIns="0" rtlCol="0" anchor="ctr"/>
          <a:lstStyle>
            <a:lvl1pPr algn="r">
              <a:defRPr sz="8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46307"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4836380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Lst>
  <p:hf hdr="0" dt="0"/>
  <p:txStyles>
    <p:titleStyle>
      <a:lvl1pPr algn="l" rtl="0" eaLnBrk="1" fontAlgn="base" hangingPunct="1">
        <a:lnSpc>
          <a:spcPct val="90000"/>
        </a:lnSpc>
        <a:spcBef>
          <a:spcPct val="0"/>
        </a:spcBef>
        <a:spcAft>
          <a:spcPct val="0"/>
        </a:spcAft>
        <a:defRPr sz="3733" b="0" i="0">
          <a:solidFill>
            <a:schemeClr val="tx1"/>
          </a:solidFill>
          <a:latin typeface="IBM Plex Sans Light" panose="020B0403050203000203" pitchFamily="34" charset="77"/>
          <a:ea typeface="IBM Plex Sans Light" panose="020B0403050203000203" pitchFamily="34" charset="77"/>
          <a:cs typeface="IBM Plex Sans Light" panose="020B0403050203000203" pitchFamily="34" charset="77"/>
        </a:defRPr>
      </a:lvl1pPr>
      <a:lvl2pPr algn="l" rtl="0" eaLnBrk="1" fontAlgn="base" hangingPunct="1">
        <a:lnSpc>
          <a:spcPct val="90000"/>
        </a:lnSpc>
        <a:spcBef>
          <a:spcPct val="0"/>
        </a:spcBef>
        <a:spcAft>
          <a:spcPct val="0"/>
        </a:spcAft>
        <a:defRPr sz="2960">
          <a:solidFill>
            <a:srgbClr val="191919"/>
          </a:solidFill>
          <a:latin typeface="HelvNeue Light for IBM" pitchFamily="34" charset="0"/>
        </a:defRPr>
      </a:lvl2pPr>
      <a:lvl3pPr algn="l" rtl="0" eaLnBrk="1" fontAlgn="base" hangingPunct="1">
        <a:lnSpc>
          <a:spcPct val="90000"/>
        </a:lnSpc>
        <a:spcBef>
          <a:spcPct val="0"/>
        </a:spcBef>
        <a:spcAft>
          <a:spcPct val="0"/>
        </a:spcAft>
        <a:defRPr sz="2960">
          <a:solidFill>
            <a:srgbClr val="191919"/>
          </a:solidFill>
          <a:latin typeface="HelvNeue Light for IBM" pitchFamily="34" charset="0"/>
        </a:defRPr>
      </a:lvl3pPr>
      <a:lvl4pPr algn="l" rtl="0" eaLnBrk="1" fontAlgn="base" hangingPunct="1">
        <a:lnSpc>
          <a:spcPct val="90000"/>
        </a:lnSpc>
        <a:spcBef>
          <a:spcPct val="0"/>
        </a:spcBef>
        <a:spcAft>
          <a:spcPct val="0"/>
        </a:spcAft>
        <a:defRPr sz="2960">
          <a:solidFill>
            <a:srgbClr val="191919"/>
          </a:solidFill>
          <a:latin typeface="HelvNeue Light for IBM" pitchFamily="34" charset="0"/>
        </a:defRPr>
      </a:lvl4pPr>
      <a:lvl5pPr algn="l" rtl="0" eaLnBrk="1" fontAlgn="base" hangingPunct="1">
        <a:lnSpc>
          <a:spcPct val="90000"/>
        </a:lnSpc>
        <a:spcBef>
          <a:spcPct val="0"/>
        </a:spcBef>
        <a:spcAft>
          <a:spcPct val="0"/>
        </a:spcAft>
        <a:defRPr sz="2960">
          <a:solidFill>
            <a:srgbClr val="191919"/>
          </a:solidFill>
          <a:latin typeface="HelvNeue Light for IBM" pitchFamily="34" charset="0"/>
        </a:defRPr>
      </a:lvl5pPr>
      <a:lvl6pPr marL="483412" algn="l" rtl="0" eaLnBrk="1" fontAlgn="base" hangingPunct="1">
        <a:lnSpc>
          <a:spcPct val="90000"/>
        </a:lnSpc>
        <a:spcBef>
          <a:spcPct val="0"/>
        </a:spcBef>
        <a:spcAft>
          <a:spcPct val="0"/>
        </a:spcAft>
        <a:defRPr sz="2960">
          <a:solidFill>
            <a:srgbClr val="191919"/>
          </a:solidFill>
          <a:latin typeface="HelvNeue Light for IBM" pitchFamily="34" charset="0"/>
        </a:defRPr>
      </a:lvl6pPr>
      <a:lvl7pPr marL="966828" algn="l" rtl="0" eaLnBrk="1" fontAlgn="base" hangingPunct="1">
        <a:lnSpc>
          <a:spcPct val="90000"/>
        </a:lnSpc>
        <a:spcBef>
          <a:spcPct val="0"/>
        </a:spcBef>
        <a:spcAft>
          <a:spcPct val="0"/>
        </a:spcAft>
        <a:defRPr sz="2960">
          <a:solidFill>
            <a:srgbClr val="191919"/>
          </a:solidFill>
          <a:latin typeface="HelvNeue Light for IBM" pitchFamily="34" charset="0"/>
        </a:defRPr>
      </a:lvl7pPr>
      <a:lvl8pPr marL="1450240" algn="l" rtl="0" eaLnBrk="1" fontAlgn="base" hangingPunct="1">
        <a:lnSpc>
          <a:spcPct val="90000"/>
        </a:lnSpc>
        <a:spcBef>
          <a:spcPct val="0"/>
        </a:spcBef>
        <a:spcAft>
          <a:spcPct val="0"/>
        </a:spcAft>
        <a:defRPr sz="2960">
          <a:solidFill>
            <a:srgbClr val="191919"/>
          </a:solidFill>
          <a:latin typeface="HelvNeue Light for IBM" pitchFamily="34" charset="0"/>
        </a:defRPr>
      </a:lvl8pPr>
      <a:lvl9pPr marL="1933653" algn="l" rtl="0" eaLnBrk="1" fontAlgn="base" hangingPunct="1">
        <a:lnSpc>
          <a:spcPct val="90000"/>
        </a:lnSpc>
        <a:spcBef>
          <a:spcPct val="0"/>
        </a:spcBef>
        <a:spcAft>
          <a:spcPct val="0"/>
        </a:spcAft>
        <a:defRPr sz="2960">
          <a:solidFill>
            <a:srgbClr val="191919"/>
          </a:solidFill>
          <a:latin typeface="HelvNeue Light for IBM" pitchFamily="34" charset="0"/>
        </a:defRPr>
      </a:lvl9pPr>
    </p:titleStyle>
    <p:bodyStyle>
      <a:lvl1pPr marL="0" indent="0" algn="l" rtl="0" eaLnBrk="1" fontAlgn="base" hangingPunct="1">
        <a:lnSpc>
          <a:spcPct val="110000"/>
        </a:lnSpc>
        <a:spcBef>
          <a:spcPts val="1467"/>
        </a:spcBef>
        <a:spcAft>
          <a:spcPct val="0"/>
        </a:spcAft>
        <a:buClr>
          <a:srgbClr val="6D6E70"/>
        </a:buClr>
        <a:buSzPct val="90000"/>
        <a:buFont typeface="Wingdings" pitchFamily="2" charset="2"/>
        <a:buNone/>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82875" indent="-182875" algn="l" rtl="0" eaLnBrk="1" fontAlgn="base" hangingPunct="1">
        <a:lnSpc>
          <a:spcPct val="110000"/>
        </a:lnSpc>
        <a:spcBef>
          <a:spcPts val="1467"/>
        </a:spcBef>
        <a:spcAft>
          <a:spcPct val="0"/>
        </a:spcAft>
        <a:buClrTx/>
        <a:buSzPct val="80000"/>
        <a:buFont typeface="System Font Regular"/>
        <a:buChar char="–"/>
        <a:tabLst/>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77943" indent="-134109" algn="l" rtl="0" eaLnBrk="1" fontAlgn="base" hangingPunct="1">
        <a:lnSpc>
          <a:spcPct val="110000"/>
        </a:lnSpc>
        <a:spcBef>
          <a:spcPts val="1467"/>
        </a:spcBef>
        <a:spcAft>
          <a:spcPct val="0"/>
        </a:spcAft>
        <a:buClrTx/>
        <a:buSzPct val="80000"/>
        <a:buFont typeface="Arial" panose="020B0604020202020204" pitchFamily="34" charset="0"/>
        <a:buChar char="•"/>
        <a:tabLst/>
        <a:defRPr sz="1867">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82735" indent="-182875" algn="l" rtl="0" eaLnBrk="1" fontAlgn="base" hangingPunct="1">
        <a:lnSpc>
          <a:spcPct val="110000"/>
        </a:lnSpc>
        <a:spcBef>
          <a:spcPts val="1467"/>
        </a:spcBef>
        <a:spcAft>
          <a:spcPct val="0"/>
        </a:spcAft>
        <a:buClrTx/>
        <a:buSzPct val="80000"/>
        <a:buFont typeface=".AppleSystemUIFont" charset="-120"/>
        <a:buChar char="–"/>
        <a:tabLst/>
        <a:defRPr sz="1867"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243834" indent="-219451" algn="l" rtl="0" eaLnBrk="1" fontAlgn="base" hangingPunct="1">
        <a:lnSpc>
          <a:spcPct val="110000"/>
        </a:lnSpc>
        <a:spcBef>
          <a:spcPts val="1467"/>
        </a:spcBef>
        <a:spcAft>
          <a:spcPct val="0"/>
        </a:spcAft>
        <a:buClrTx/>
        <a:buSzPct val="80000"/>
        <a:buFontTx/>
        <a:buNone/>
        <a:tabLst/>
        <a:defRPr lang="en-US" sz="1867" dirty="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Arial"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Arial"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Arial"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Arial" charset="0"/>
        </a:defRPr>
      </a:lvl9pPr>
    </p:bodyStyle>
    <p:otherStyle>
      <a:defPPr>
        <a:defRPr lang="en-US"/>
      </a:defPPr>
      <a:lvl1pPr marL="0" algn="l" defTabSz="966828" rtl="0" eaLnBrk="1" latinLnBrk="0" hangingPunct="1">
        <a:defRPr sz="1904" kern="1200">
          <a:solidFill>
            <a:schemeClr val="tx1"/>
          </a:solidFill>
          <a:latin typeface="+mn-lt"/>
          <a:ea typeface="+mn-ea"/>
          <a:cs typeface="+mn-cs"/>
        </a:defRPr>
      </a:lvl1pPr>
      <a:lvl2pPr marL="483412" algn="l" defTabSz="966828" rtl="0" eaLnBrk="1" latinLnBrk="0" hangingPunct="1">
        <a:defRPr sz="1904" kern="1200">
          <a:solidFill>
            <a:schemeClr val="tx1"/>
          </a:solidFill>
          <a:latin typeface="+mn-lt"/>
          <a:ea typeface="+mn-ea"/>
          <a:cs typeface="+mn-cs"/>
        </a:defRPr>
      </a:lvl2pPr>
      <a:lvl3pPr marL="966828" algn="l" defTabSz="966828" rtl="0" eaLnBrk="1" latinLnBrk="0" hangingPunct="1">
        <a:defRPr sz="1904" kern="1200">
          <a:solidFill>
            <a:schemeClr val="tx1"/>
          </a:solidFill>
          <a:latin typeface="+mn-lt"/>
          <a:ea typeface="+mn-ea"/>
          <a:cs typeface="+mn-cs"/>
        </a:defRPr>
      </a:lvl3pPr>
      <a:lvl4pPr marL="1450240" algn="l" defTabSz="966828" rtl="0" eaLnBrk="1" latinLnBrk="0" hangingPunct="1">
        <a:defRPr sz="1904" kern="1200">
          <a:solidFill>
            <a:schemeClr val="tx1"/>
          </a:solidFill>
          <a:latin typeface="+mn-lt"/>
          <a:ea typeface="+mn-ea"/>
          <a:cs typeface="+mn-cs"/>
        </a:defRPr>
      </a:lvl4pPr>
      <a:lvl5pPr marL="1933653" algn="l" defTabSz="966828" rtl="0" eaLnBrk="1" latinLnBrk="0" hangingPunct="1">
        <a:defRPr sz="1904" kern="1200">
          <a:solidFill>
            <a:schemeClr val="tx1"/>
          </a:solidFill>
          <a:latin typeface="+mn-lt"/>
          <a:ea typeface="+mn-ea"/>
          <a:cs typeface="+mn-cs"/>
        </a:defRPr>
      </a:lvl5pPr>
      <a:lvl6pPr marL="2417068" algn="l" defTabSz="966828" rtl="0" eaLnBrk="1" latinLnBrk="0" hangingPunct="1">
        <a:defRPr sz="1904" kern="1200">
          <a:solidFill>
            <a:schemeClr val="tx1"/>
          </a:solidFill>
          <a:latin typeface="+mn-lt"/>
          <a:ea typeface="+mn-ea"/>
          <a:cs typeface="+mn-cs"/>
        </a:defRPr>
      </a:lvl6pPr>
      <a:lvl7pPr marL="2900479" algn="l" defTabSz="966828" rtl="0" eaLnBrk="1" latinLnBrk="0" hangingPunct="1">
        <a:defRPr sz="1904" kern="1200">
          <a:solidFill>
            <a:schemeClr val="tx1"/>
          </a:solidFill>
          <a:latin typeface="+mn-lt"/>
          <a:ea typeface="+mn-ea"/>
          <a:cs typeface="+mn-cs"/>
        </a:defRPr>
      </a:lvl7pPr>
      <a:lvl8pPr marL="3383893" algn="l" defTabSz="966828" rtl="0" eaLnBrk="1" latinLnBrk="0" hangingPunct="1">
        <a:defRPr sz="1904" kern="1200">
          <a:solidFill>
            <a:schemeClr val="tx1"/>
          </a:solidFill>
          <a:latin typeface="+mn-lt"/>
          <a:ea typeface="+mn-ea"/>
          <a:cs typeface="+mn-cs"/>
        </a:defRPr>
      </a:lvl8pPr>
      <a:lvl9pPr marL="3867306" algn="l" defTabSz="966828"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Oriel.kiss@cern.ch" TargetMode="Externa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13835" y="6356351"/>
            <a:ext cx="66856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18391-D411-FE40-AAD7-861AE5233E0E}" type="slidenum">
              <a:rPr kumimoji="0" lang="en-US" sz="1600" b="0" i="0" u="none" strike="noStrike" kern="1200" cap="none" spc="0" normalizeH="0" baseline="0" noProof="0" smtClean="0">
                <a:ln>
                  <a:noFill/>
                </a:ln>
                <a:solidFill>
                  <a:srgbClr val="0055A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srgbClr val="0055A0">
                  <a:tint val="75000"/>
                </a:srgbClr>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1500A3FE-C305-9C44-84F4-2060AFF494F9}"/>
              </a:ext>
            </a:extLst>
          </p:cNvPr>
          <p:cNvGrpSpPr/>
          <p:nvPr/>
        </p:nvGrpSpPr>
        <p:grpSpPr>
          <a:xfrm>
            <a:off x="259492" y="0"/>
            <a:ext cx="3422821" cy="1218423"/>
            <a:chOff x="4283329" y="3298390"/>
            <a:chExt cx="5714757" cy="1556709"/>
          </a:xfrm>
        </p:grpSpPr>
        <p:pic>
          <p:nvPicPr>
            <p:cNvPr id="9" name="Picture 8" descr="Icon&#10;&#10;Description automatically generated">
              <a:extLst>
                <a:ext uri="{FF2B5EF4-FFF2-40B4-BE49-F238E27FC236}">
                  <a16:creationId xmlns:a16="http://schemas.microsoft.com/office/drawing/2014/main" id="{B350CD87-D9C2-F541-99EC-F2D521C32BBA}"/>
                </a:ext>
              </a:extLst>
            </p:cNvPr>
            <p:cNvPicPr>
              <a:picLocks noChangeAspect="1"/>
            </p:cNvPicPr>
            <p:nvPr/>
          </p:nvPicPr>
          <p:blipFill>
            <a:blip r:embed="rId3"/>
            <a:stretch>
              <a:fillRect/>
            </a:stretch>
          </p:blipFill>
          <p:spPr>
            <a:xfrm>
              <a:off x="5297029" y="3298390"/>
              <a:ext cx="4701057" cy="1556709"/>
            </a:xfrm>
            <a:prstGeom prst="rect">
              <a:avLst/>
            </a:prstGeom>
          </p:spPr>
        </p:pic>
        <p:pic>
          <p:nvPicPr>
            <p:cNvPr id="10" name="Picture 2" descr="Home | CERN">
              <a:extLst>
                <a:ext uri="{FF2B5EF4-FFF2-40B4-BE49-F238E27FC236}">
                  <a16:creationId xmlns:a16="http://schemas.microsoft.com/office/drawing/2014/main" id="{B000DB06-EEF6-9841-9E84-41CA823EC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329" y="3627707"/>
              <a:ext cx="1013700" cy="100525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a:extLst>
              <a:ext uri="{FF2B5EF4-FFF2-40B4-BE49-F238E27FC236}">
                <a16:creationId xmlns:a16="http://schemas.microsoft.com/office/drawing/2014/main" id="{E9B5F945-D802-A0D6-6FF5-830618BC9777}"/>
              </a:ext>
            </a:extLst>
          </p:cNvPr>
          <p:cNvSpPr>
            <a:spLocks noGrp="1"/>
          </p:cNvSpPr>
          <p:nvPr>
            <p:ph type="title"/>
          </p:nvPr>
        </p:nvSpPr>
        <p:spPr>
          <a:xfrm>
            <a:off x="716692" y="1339234"/>
            <a:ext cx="10865708" cy="1195833"/>
          </a:xfrm>
        </p:spPr>
        <p:txBody>
          <a:bodyPr>
            <a:noAutofit/>
          </a:bodyPr>
          <a:lstStyle/>
          <a:p>
            <a:pPr algn="ctr"/>
            <a:r>
              <a:rPr lang="en-US" sz="4000" dirty="0"/>
              <a:t>Variational quantum </a:t>
            </a:r>
            <a:r>
              <a:rPr lang="en-US" sz="4000" b="1" dirty="0" err="1">
                <a:latin typeface="+mj-lt"/>
              </a:rPr>
              <a:t>eigensolver</a:t>
            </a:r>
            <a:r>
              <a:rPr lang="en-US" sz="4000" b="1" dirty="0">
                <a:latin typeface="+mj-lt"/>
              </a:rPr>
              <a:t> </a:t>
            </a:r>
            <a:br>
              <a:rPr lang="en-US" sz="4000" b="1" dirty="0">
                <a:latin typeface="+mj-lt"/>
              </a:rPr>
            </a:br>
            <a:r>
              <a:rPr lang="en-US" sz="4000" b="1" dirty="0">
                <a:latin typeface="+mj-lt"/>
              </a:rPr>
              <a:t>for small nuclear systems</a:t>
            </a:r>
            <a:endParaRPr lang="en-US" sz="4000" dirty="0">
              <a:latin typeface="+mj-lt"/>
            </a:endParaRPr>
          </a:p>
        </p:txBody>
      </p:sp>
      <p:sp>
        <p:nvSpPr>
          <p:cNvPr id="17" name="TextBox 16">
            <a:extLst>
              <a:ext uri="{FF2B5EF4-FFF2-40B4-BE49-F238E27FC236}">
                <a16:creationId xmlns:a16="http://schemas.microsoft.com/office/drawing/2014/main" id="{F89E5547-A62A-B8A3-94FD-087338A025B7}"/>
              </a:ext>
            </a:extLst>
          </p:cNvPr>
          <p:cNvSpPr txBox="1"/>
          <p:nvPr/>
        </p:nvSpPr>
        <p:spPr>
          <a:xfrm>
            <a:off x="563067" y="4431978"/>
            <a:ext cx="10927492" cy="1798056"/>
          </a:xfrm>
          <a:prstGeom prst="rect">
            <a:avLst/>
          </a:prstGeom>
          <a:noFill/>
        </p:spPr>
        <p:txBody>
          <a:bodyPr wrap="square">
            <a:spAutoFit/>
          </a:bodyPr>
          <a:lstStyle/>
          <a:p>
            <a:pPr algn="l">
              <a:lnSpc>
                <a:spcPct val="110000"/>
              </a:lnSpc>
              <a:spcBef>
                <a:spcPts val="1100"/>
              </a:spcBef>
            </a:pPr>
            <a:r>
              <a:rPr lang="en-CH" sz="2400" b="1" dirty="0">
                <a:latin typeface="IBM Plex Sans" charset="0"/>
                <a:ea typeface="IBM Plex Sans" charset="0"/>
                <a:cs typeface="IBM Plex Sans" charset="0"/>
              </a:rPr>
              <a:t>Keypoint</a:t>
            </a:r>
            <a:r>
              <a:rPr lang="en-CH" sz="2400" dirty="0">
                <a:latin typeface="IBM Plex Sans" charset="0"/>
                <a:ea typeface="IBM Plex Sans" charset="0"/>
                <a:cs typeface="IBM Plex Sans" charset="0"/>
              </a:rPr>
              <a:t>: We study the ordering of fermionic operators and compute low energy nuclear eigenstates with the Variational Quantum Eigensolver.</a:t>
            </a:r>
          </a:p>
          <a:p>
            <a:endParaRPr lang="en-CH" sz="2400" dirty="0"/>
          </a:p>
          <a:p>
            <a:pPr algn="l">
              <a:lnSpc>
                <a:spcPct val="110000"/>
              </a:lnSpc>
              <a:spcBef>
                <a:spcPts val="1100"/>
              </a:spcBef>
            </a:pPr>
            <a:endParaRPr lang="en-CH" sz="2400" dirty="0">
              <a:latin typeface="IBM Plex Sans" charset="0"/>
              <a:ea typeface="IBM Plex Sans" charset="0"/>
              <a:cs typeface="IBM Plex Sans" charset="0"/>
            </a:endParaRPr>
          </a:p>
        </p:txBody>
      </p:sp>
      <p:sp>
        <p:nvSpPr>
          <p:cNvPr id="2" name="TextBox 1">
            <a:extLst>
              <a:ext uri="{FF2B5EF4-FFF2-40B4-BE49-F238E27FC236}">
                <a16:creationId xmlns:a16="http://schemas.microsoft.com/office/drawing/2014/main" id="{04AED606-5017-5160-9B78-CC9A6D8146AC}"/>
              </a:ext>
            </a:extLst>
          </p:cNvPr>
          <p:cNvSpPr txBox="1"/>
          <p:nvPr/>
        </p:nvSpPr>
        <p:spPr>
          <a:xfrm>
            <a:off x="563067" y="3532578"/>
            <a:ext cx="10076101" cy="461665"/>
          </a:xfrm>
          <a:prstGeom prst="rect">
            <a:avLst/>
          </a:prstGeom>
          <a:noFill/>
        </p:spPr>
        <p:txBody>
          <a:bodyPr wrap="square" rtlCol="0">
            <a:spAutoFit/>
          </a:bodyPr>
          <a:lstStyle/>
          <a:p>
            <a:r>
              <a:rPr lang="en-CH" sz="2400" dirty="0"/>
              <a:t>Oriel Kiss</a:t>
            </a:r>
          </a:p>
        </p:txBody>
      </p:sp>
      <p:sp>
        <p:nvSpPr>
          <p:cNvPr id="3" name="TextBox 2">
            <a:extLst>
              <a:ext uri="{FF2B5EF4-FFF2-40B4-BE49-F238E27FC236}">
                <a16:creationId xmlns:a16="http://schemas.microsoft.com/office/drawing/2014/main" id="{7F8DF3AB-3146-91B8-A849-BC5C170FCC80}"/>
              </a:ext>
            </a:extLst>
          </p:cNvPr>
          <p:cNvSpPr txBox="1"/>
          <p:nvPr/>
        </p:nvSpPr>
        <p:spPr>
          <a:xfrm>
            <a:off x="1552833" y="2773105"/>
            <a:ext cx="9474200" cy="461665"/>
          </a:xfrm>
          <a:prstGeom prst="rect">
            <a:avLst/>
          </a:prstGeom>
          <a:noFill/>
        </p:spPr>
        <p:txBody>
          <a:bodyPr wrap="square" rtlCol="0">
            <a:spAutoFit/>
          </a:bodyPr>
          <a:lstStyle/>
          <a:p>
            <a:r>
              <a:rPr lang="en-CH" sz="2400" b="1" dirty="0"/>
              <a:t>Quantum Computing for Many-Body Problems, Orsay 2022</a:t>
            </a:r>
          </a:p>
        </p:txBody>
      </p:sp>
    </p:spTree>
    <p:extLst>
      <p:ext uri="{BB962C8B-B14F-4D97-AF65-F5344CB8AC3E}">
        <p14:creationId xmlns:p14="http://schemas.microsoft.com/office/powerpoint/2010/main" val="10775045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D930B9-18E2-C523-C51F-2D3A3F972FA0}"/>
              </a:ext>
            </a:extLst>
          </p:cNvPr>
          <p:cNvSpPr>
            <a:spLocks noGrp="1"/>
          </p:cNvSpPr>
          <p:nvPr>
            <p:ph type="title"/>
          </p:nvPr>
        </p:nvSpPr>
        <p:spPr/>
        <p:txBody>
          <a:bodyPr>
            <a:normAutofit fontScale="90000"/>
          </a:bodyPr>
          <a:lstStyle/>
          <a:p>
            <a:r>
              <a:rPr lang="en-CH" dirty="0"/>
              <a:t>Finite-size criticality in the Lipkin-Meshkov-Glick (LMG) model</a:t>
            </a:r>
          </a:p>
        </p:txBody>
      </p:sp>
      <p:sp>
        <p:nvSpPr>
          <p:cNvPr id="4" name="Date Placeholder 3">
            <a:extLst>
              <a:ext uri="{FF2B5EF4-FFF2-40B4-BE49-F238E27FC236}">
                <a16:creationId xmlns:a16="http://schemas.microsoft.com/office/drawing/2014/main" id="{6A8D227C-98C9-EDCA-746E-7EE21342DF3C}"/>
              </a:ext>
            </a:extLst>
          </p:cNvPr>
          <p:cNvSpPr>
            <a:spLocks noGrp="1"/>
          </p:cNvSpPr>
          <p:nvPr>
            <p:ph type="dt" sz="half" idx="10"/>
          </p:nvPr>
        </p:nvSpPr>
        <p:spPr/>
        <p:txBody>
          <a:bodyPr/>
          <a:lstStyle/>
          <a:p>
            <a:fld id="{C9E1794D-4F8C-447C-9D58-710BBD2AE3ED}" type="datetime1">
              <a:rPr lang="de-CH" smtClean="0"/>
              <a:t>21.11.22</a:t>
            </a:fld>
            <a:endParaRPr lang="fr-FR"/>
          </a:p>
        </p:txBody>
      </p:sp>
      <p:sp>
        <p:nvSpPr>
          <p:cNvPr id="5" name="Footer Placeholder 4">
            <a:extLst>
              <a:ext uri="{FF2B5EF4-FFF2-40B4-BE49-F238E27FC236}">
                <a16:creationId xmlns:a16="http://schemas.microsoft.com/office/drawing/2014/main" id="{7DC1CC39-01FC-4060-5B68-081130C0A895}"/>
              </a:ext>
            </a:extLst>
          </p:cNvPr>
          <p:cNvSpPr>
            <a:spLocks noGrp="1"/>
          </p:cNvSpPr>
          <p:nvPr>
            <p:ph type="ftr" sz="quarter" idx="11"/>
          </p:nvPr>
        </p:nvSpPr>
        <p:spPr/>
        <p:txBody>
          <a:bodyPr/>
          <a:lstStyle/>
          <a:p>
            <a:r>
              <a:rPr lang="fr-FR"/>
              <a:t>O. Kiss - QTI CERN</a:t>
            </a:r>
            <a:endParaRPr lang="fr-FR" dirty="0"/>
          </a:p>
        </p:txBody>
      </p:sp>
      <p:sp>
        <p:nvSpPr>
          <p:cNvPr id="6" name="Slide Number Placeholder 5">
            <a:extLst>
              <a:ext uri="{FF2B5EF4-FFF2-40B4-BE49-F238E27FC236}">
                <a16:creationId xmlns:a16="http://schemas.microsoft.com/office/drawing/2014/main" id="{7839026F-790C-8082-859F-975B200985E2}"/>
              </a:ext>
            </a:extLst>
          </p:cNvPr>
          <p:cNvSpPr>
            <a:spLocks noGrp="1"/>
          </p:cNvSpPr>
          <p:nvPr>
            <p:ph type="sldNum" sz="quarter" idx="12"/>
          </p:nvPr>
        </p:nvSpPr>
        <p:spPr/>
        <p:txBody>
          <a:bodyPr/>
          <a:lstStyle/>
          <a:p>
            <a:fld id="{71DDDE22-8D4F-094D-AC70-1F2C263CD040}" type="slidenum">
              <a:rPr lang="fr-FR" smtClean="0"/>
              <a:t>10</a:t>
            </a:fld>
            <a:endParaRPr lang="fr-FR"/>
          </a:p>
        </p:txBody>
      </p:sp>
      <p:pic>
        <p:nvPicPr>
          <p:cNvPr id="8" name="Picture 7" descr="Text&#10;&#10;Description automatically generated">
            <a:extLst>
              <a:ext uri="{FF2B5EF4-FFF2-40B4-BE49-F238E27FC236}">
                <a16:creationId xmlns:a16="http://schemas.microsoft.com/office/drawing/2014/main" id="{6533155C-7CB9-8305-F032-A3FE74D84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216742"/>
            <a:ext cx="6461745" cy="1416050"/>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D8E91F1-53CC-F2F9-01D0-B84D8A035BB7}"/>
                  </a:ext>
                </a:extLst>
              </p:cNvPr>
              <p:cNvSpPr txBox="1"/>
              <p:nvPr/>
            </p:nvSpPr>
            <p:spPr>
              <a:xfrm>
                <a:off x="469900" y="4970640"/>
                <a:ext cx="9118600" cy="954107"/>
              </a:xfrm>
              <a:prstGeom prst="rect">
                <a:avLst/>
              </a:prstGeom>
              <a:noFill/>
            </p:spPr>
            <p:txBody>
              <a:bodyPr wrap="square" rtlCol="0">
                <a:spAutoFit/>
              </a:bodyPr>
              <a:lstStyle/>
              <a:p>
                <a:r>
                  <a:rPr lang="en-GB" sz="2800" b="1" dirty="0">
                    <a:solidFill>
                      <a:schemeClr val="accent1"/>
                    </a:solidFill>
                  </a:rPr>
                  <a:t>Q</a:t>
                </a:r>
                <a:r>
                  <a:rPr lang="en-CH" sz="2800" b="1" dirty="0">
                    <a:solidFill>
                      <a:schemeClr val="accent1"/>
                    </a:solidFill>
                  </a:rPr>
                  <a:t>uantum phase transitions (</a:t>
                </a:r>
                <a14:m>
                  <m:oMath xmlns:m="http://schemas.openxmlformats.org/officeDocument/2006/math">
                    <m:r>
                      <a:rPr lang="en-US" sz="2800" b="1" i="1" smtClean="0">
                        <a:solidFill>
                          <a:schemeClr val="accent1"/>
                        </a:solidFill>
                        <a:latin typeface="Cambria Math" panose="02040503050406030204" pitchFamily="18" charset="0"/>
                      </a:rPr>
                      <m:t>𝑵</m:t>
                    </m:r>
                    <m:r>
                      <a:rPr lang="en-US" sz="2800" b="1" i="1" smtClean="0">
                        <a:solidFill>
                          <a:schemeClr val="accent1"/>
                        </a:solidFill>
                        <a:latin typeface="Cambria Math" panose="02040503050406030204" pitchFamily="18" charset="0"/>
                        <a:ea typeface="Cambria Math" panose="02040503050406030204" pitchFamily="18" charset="0"/>
                      </a:rPr>
                      <m:t>→∞)</m:t>
                    </m:r>
                  </m:oMath>
                </a14:m>
                <a:r>
                  <a:rPr lang="en-CH" sz="2800" b="1" dirty="0">
                    <a:solidFill>
                      <a:schemeClr val="accent1"/>
                    </a:solidFill>
                  </a:rPr>
                  <a:t>: E</a:t>
                </a:r>
                <a:r>
                  <a:rPr lang="en-CH" sz="2800" b="1" baseline="-25000" dirty="0">
                    <a:solidFill>
                      <a:schemeClr val="accent1"/>
                    </a:solidFill>
                  </a:rPr>
                  <a:t>gs </a:t>
                </a:r>
                <a:r>
                  <a:rPr lang="en-CH" sz="2800" b="1" dirty="0">
                    <a:solidFill>
                      <a:schemeClr val="accent1"/>
                    </a:solidFill>
                  </a:rPr>
                  <a:t>= E</a:t>
                </a:r>
                <a:r>
                  <a:rPr lang="en-CH" sz="2800" b="1" baseline="-25000" dirty="0">
                    <a:solidFill>
                      <a:schemeClr val="accent1"/>
                    </a:solidFill>
                  </a:rPr>
                  <a:t>1st</a:t>
                </a:r>
              </a:p>
              <a:p>
                <a:r>
                  <a:rPr lang="en-CH" sz="2800" b="1" dirty="0">
                    <a:solidFill>
                      <a:schemeClr val="accent1"/>
                    </a:solidFill>
                  </a:rPr>
                  <a:t>Non-analycity in the ground state energy (crossing)</a:t>
                </a:r>
              </a:p>
            </p:txBody>
          </p:sp>
        </mc:Choice>
        <mc:Fallback>
          <p:sp>
            <p:nvSpPr>
              <p:cNvPr id="9" name="TextBox 8">
                <a:extLst>
                  <a:ext uri="{FF2B5EF4-FFF2-40B4-BE49-F238E27FC236}">
                    <a16:creationId xmlns:a16="http://schemas.microsoft.com/office/drawing/2014/main" id="{7D8E91F1-53CC-F2F9-01D0-B84D8A035BB7}"/>
                  </a:ext>
                </a:extLst>
              </p:cNvPr>
              <p:cNvSpPr txBox="1">
                <a:spLocks noRot="1" noChangeAspect="1" noMove="1" noResize="1" noEditPoints="1" noAdjustHandles="1" noChangeArrowheads="1" noChangeShapeType="1" noTextEdit="1"/>
              </p:cNvSpPr>
              <p:nvPr/>
            </p:nvSpPr>
            <p:spPr>
              <a:xfrm>
                <a:off x="469900" y="4970640"/>
                <a:ext cx="9118600" cy="954107"/>
              </a:xfrm>
              <a:prstGeom prst="rect">
                <a:avLst/>
              </a:prstGeom>
              <a:blipFill>
                <a:blip r:embed="rId3"/>
                <a:stretch>
                  <a:fillRect l="-1389" t="-6579" b="-17105"/>
                </a:stretch>
              </a:blipFill>
            </p:spPr>
            <p:txBody>
              <a:bodyPr/>
              <a:lstStyle/>
              <a:p>
                <a:r>
                  <a:rPr lang="en-CH">
                    <a:noFill/>
                  </a:rPr>
                  <a:t> </a:t>
                </a:r>
              </a:p>
            </p:txBody>
          </p:sp>
        </mc:Fallback>
      </mc:AlternateContent>
      <p:sp>
        <p:nvSpPr>
          <p:cNvPr id="10" name="TextBox 9">
            <a:extLst>
              <a:ext uri="{FF2B5EF4-FFF2-40B4-BE49-F238E27FC236}">
                <a16:creationId xmlns:a16="http://schemas.microsoft.com/office/drawing/2014/main" id="{AFF37231-E0FC-875C-9E91-FD9C72FD782D}"/>
              </a:ext>
            </a:extLst>
          </p:cNvPr>
          <p:cNvSpPr txBox="1"/>
          <p:nvPr/>
        </p:nvSpPr>
        <p:spPr>
          <a:xfrm>
            <a:off x="469900" y="2789043"/>
            <a:ext cx="5880100" cy="1384995"/>
          </a:xfrm>
          <a:prstGeom prst="rect">
            <a:avLst/>
          </a:prstGeom>
          <a:noFill/>
        </p:spPr>
        <p:txBody>
          <a:bodyPr wrap="square" rtlCol="0">
            <a:spAutoFit/>
          </a:bodyPr>
          <a:lstStyle/>
          <a:p>
            <a:r>
              <a:rPr lang="en-GB" sz="2800" dirty="0">
                <a:solidFill>
                  <a:schemeClr val="accent1"/>
                </a:solidFill>
              </a:rPr>
              <a:t>S</a:t>
            </a:r>
            <a:r>
              <a:rPr lang="en-CH" sz="2800" dirty="0">
                <a:solidFill>
                  <a:schemeClr val="accent1"/>
                </a:solidFill>
              </a:rPr>
              <a:t>ystem of N spins with </a:t>
            </a:r>
            <a:r>
              <a:rPr lang="en-CH" sz="2800" b="1" dirty="0">
                <a:solidFill>
                  <a:schemeClr val="accent1"/>
                </a:solidFill>
              </a:rPr>
              <a:t>anisotropic interaction </a:t>
            </a:r>
            <a:r>
              <a:rPr lang="en-CH" sz="2800" dirty="0">
                <a:solidFill>
                  <a:schemeClr val="accent1"/>
                </a:solidFill>
              </a:rPr>
              <a:t>in the x-y plane, in a external </a:t>
            </a:r>
            <a:r>
              <a:rPr lang="en-CH" sz="2800" b="1" dirty="0">
                <a:solidFill>
                  <a:schemeClr val="accent1"/>
                </a:solidFill>
              </a:rPr>
              <a:t>transverse magnetic </a:t>
            </a:r>
            <a:r>
              <a:rPr lang="en-CH" sz="2800" dirty="0">
                <a:solidFill>
                  <a:schemeClr val="accent1"/>
                </a:solidFill>
              </a:rPr>
              <a:t>field.</a:t>
            </a:r>
          </a:p>
        </p:txBody>
      </p:sp>
      <p:sp>
        <p:nvSpPr>
          <p:cNvPr id="11" name="TextBox 10">
            <a:extLst>
              <a:ext uri="{FF2B5EF4-FFF2-40B4-BE49-F238E27FC236}">
                <a16:creationId xmlns:a16="http://schemas.microsoft.com/office/drawing/2014/main" id="{F7B7CDDA-9473-522B-69EA-DD612DB5CBC8}"/>
              </a:ext>
            </a:extLst>
          </p:cNvPr>
          <p:cNvSpPr txBox="1"/>
          <p:nvPr/>
        </p:nvSpPr>
        <p:spPr>
          <a:xfrm>
            <a:off x="7620000" y="1570196"/>
            <a:ext cx="4305300" cy="2677656"/>
          </a:xfrm>
          <a:prstGeom prst="rect">
            <a:avLst/>
          </a:prstGeom>
          <a:noFill/>
        </p:spPr>
        <p:txBody>
          <a:bodyPr wrap="square" rtlCol="0">
            <a:spAutoFit/>
          </a:bodyPr>
          <a:lstStyle/>
          <a:p>
            <a:r>
              <a:rPr lang="en-CH" sz="2400" dirty="0">
                <a:solidFill>
                  <a:schemeClr val="accent1"/>
                </a:solidFill>
              </a:rPr>
              <a:t>Study the finite size criticality (exponential number of degree of freedom).</a:t>
            </a:r>
          </a:p>
          <a:p>
            <a:endParaRPr lang="en-CH" sz="2400" dirty="0">
              <a:solidFill>
                <a:schemeClr val="accent1"/>
              </a:solidFill>
            </a:endParaRPr>
          </a:p>
          <a:p>
            <a:r>
              <a:rPr lang="en-CH" sz="2400" dirty="0">
                <a:solidFill>
                  <a:schemeClr val="accent1"/>
                </a:solidFill>
              </a:rPr>
              <a:t>Interpolation between fully connected Ising model and Lipkin-Dicke model.</a:t>
            </a:r>
          </a:p>
        </p:txBody>
      </p:sp>
    </p:spTree>
    <p:extLst>
      <p:ext uri="{BB962C8B-B14F-4D97-AF65-F5344CB8AC3E}">
        <p14:creationId xmlns:p14="http://schemas.microsoft.com/office/powerpoint/2010/main" val="19445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BB2BEA-E12A-DAED-6CDE-AC3E157228DF}"/>
              </a:ext>
            </a:extLst>
          </p:cNvPr>
          <p:cNvSpPr>
            <a:spLocks noGrp="1"/>
          </p:cNvSpPr>
          <p:nvPr>
            <p:ph type="dt" sz="half" idx="10"/>
          </p:nvPr>
        </p:nvSpPr>
        <p:spPr/>
        <p:txBody>
          <a:bodyPr/>
          <a:lstStyle/>
          <a:p>
            <a:fld id="{C9E1794D-4F8C-447C-9D58-710BBD2AE3ED}" type="datetime1">
              <a:rPr lang="de-CH" smtClean="0"/>
              <a:t>21.11.22</a:t>
            </a:fld>
            <a:endParaRPr lang="fr-FR"/>
          </a:p>
        </p:txBody>
      </p:sp>
      <p:sp>
        <p:nvSpPr>
          <p:cNvPr id="5" name="Footer Placeholder 4">
            <a:extLst>
              <a:ext uri="{FF2B5EF4-FFF2-40B4-BE49-F238E27FC236}">
                <a16:creationId xmlns:a16="http://schemas.microsoft.com/office/drawing/2014/main" id="{5B12E6CE-9897-44CE-BC05-DC59F94F900E}"/>
              </a:ext>
            </a:extLst>
          </p:cNvPr>
          <p:cNvSpPr>
            <a:spLocks noGrp="1"/>
          </p:cNvSpPr>
          <p:nvPr>
            <p:ph type="ftr" sz="quarter" idx="11"/>
          </p:nvPr>
        </p:nvSpPr>
        <p:spPr/>
        <p:txBody>
          <a:bodyPr/>
          <a:lstStyle/>
          <a:p>
            <a:r>
              <a:rPr lang="fr-FR"/>
              <a:t>O. Kiss - QTI CERN</a:t>
            </a:r>
            <a:endParaRPr lang="fr-FR" dirty="0"/>
          </a:p>
        </p:txBody>
      </p:sp>
      <p:sp>
        <p:nvSpPr>
          <p:cNvPr id="6" name="Slide Number Placeholder 5">
            <a:extLst>
              <a:ext uri="{FF2B5EF4-FFF2-40B4-BE49-F238E27FC236}">
                <a16:creationId xmlns:a16="http://schemas.microsoft.com/office/drawing/2014/main" id="{387B0BF3-985C-A267-4281-A834A0DF6D2A}"/>
              </a:ext>
            </a:extLst>
          </p:cNvPr>
          <p:cNvSpPr>
            <a:spLocks noGrp="1"/>
          </p:cNvSpPr>
          <p:nvPr>
            <p:ph type="sldNum" sz="quarter" idx="12"/>
          </p:nvPr>
        </p:nvSpPr>
        <p:spPr/>
        <p:txBody>
          <a:bodyPr/>
          <a:lstStyle/>
          <a:p>
            <a:fld id="{71DDDE22-8D4F-094D-AC70-1F2C263CD040}" type="slidenum">
              <a:rPr lang="fr-FR" smtClean="0"/>
              <a:t>11</a:t>
            </a:fld>
            <a:endParaRPr lang="fr-FR"/>
          </a:p>
        </p:txBody>
      </p:sp>
      <p:pic>
        <p:nvPicPr>
          <p:cNvPr id="8" name="Picture 7" descr="Diagram&#10;&#10;Description automatically generated">
            <a:extLst>
              <a:ext uri="{FF2B5EF4-FFF2-40B4-BE49-F238E27FC236}">
                <a16:creationId xmlns:a16="http://schemas.microsoft.com/office/drawing/2014/main" id="{40666F68-0F29-0A40-B106-C34681FBA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3" y="2442802"/>
            <a:ext cx="4044698" cy="3609264"/>
          </a:xfrm>
          <a:prstGeom prst="rect">
            <a:avLst/>
          </a:prstGeom>
        </p:spPr>
      </p:pic>
      <p:pic>
        <p:nvPicPr>
          <p:cNvPr id="10" name="Picture 9" descr="Chart, line chart&#10;&#10;Description automatically generated">
            <a:extLst>
              <a:ext uri="{FF2B5EF4-FFF2-40B4-BE49-F238E27FC236}">
                <a16:creationId xmlns:a16="http://schemas.microsoft.com/office/drawing/2014/main" id="{65AA434A-8CD4-D3D5-3CB3-43E2BD573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730" y="2089533"/>
            <a:ext cx="5372100" cy="4127500"/>
          </a:xfrm>
          <a:prstGeom prst="rect">
            <a:avLst/>
          </a:prstGeom>
        </p:spPr>
      </p:pic>
      <p:sp>
        <p:nvSpPr>
          <p:cNvPr id="12" name="TextBox 11">
            <a:extLst>
              <a:ext uri="{FF2B5EF4-FFF2-40B4-BE49-F238E27FC236}">
                <a16:creationId xmlns:a16="http://schemas.microsoft.com/office/drawing/2014/main" id="{5DA73876-75DA-1337-AF88-F0D97B2D9222}"/>
              </a:ext>
            </a:extLst>
          </p:cNvPr>
          <p:cNvSpPr txBox="1"/>
          <p:nvPr/>
        </p:nvSpPr>
        <p:spPr>
          <a:xfrm>
            <a:off x="383082" y="325451"/>
            <a:ext cx="5027118" cy="523220"/>
          </a:xfrm>
          <a:prstGeom prst="rect">
            <a:avLst/>
          </a:prstGeom>
          <a:noFill/>
        </p:spPr>
        <p:txBody>
          <a:bodyPr wrap="square" rtlCol="0">
            <a:spAutoFit/>
          </a:bodyPr>
          <a:lstStyle/>
          <a:p>
            <a:r>
              <a:rPr lang="en-CH" sz="2800" b="1" dirty="0">
                <a:solidFill>
                  <a:schemeClr val="accent1"/>
                </a:solidFill>
              </a:rPr>
              <a:t>VQE for excited states</a:t>
            </a:r>
          </a:p>
        </p:txBody>
      </p:sp>
      <p:pic>
        <p:nvPicPr>
          <p:cNvPr id="14" name="Picture 13" descr="Text&#10;&#10;Description automatically generated with medium confidence">
            <a:extLst>
              <a:ext uri="{FF2B5EF4-FFF2-40B4-BE49-F238E27FC236}">
                <a16:creationId xmlns:a16="http://schemas.microsoft.com/office/drawing/2014/main" id="{B866C31E-2645-F67C-B791-E2F507FCC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300" y="760896"/>
            <a:ext cx="4517021" cy="741600"/>
          </a:xfrm>
          <a:prstGeom prst="rect">
            <a:avLst/>
          </a:prstGeom>
        </p:spPr>
      </p:pic>
      <p:sp>
        <p:nvSpPr>
          <p:cNvPr id="15" name="TextBox 14">
            <a:extLst>
              <a:ext uri="{FF2B5EF4-FFF2-40B4-BE49-F238E27FC236}">
                <a16:creationId xmlns:a16="http://schemas.microsoft.com/office/drawing/2014/main" id="{51143B6E-B6DD-6690-AA18-3C4F903865B9}"/>
              </a:ext>
            </a:extLst>
          </p:cNvPr>
          <p:cNvSpPr txBox="1"/>
          <p:nvPr/>
        </p:nvSpPr>
        <p:spPr>
          <a:xfrm>
            <a:off x="499823" y="2011174"/>
            <a:ext cx="3252418" cy="369332"/>
          </a:xfrm>
          <a:prstGeom prst="rect">
            <a:avLst/>
          </a:prstGeom>
          <a:noFill/>
        </p:spPr>
        <p:txBody>
          <a:bodyPr wrap="square" rtlCol="0">
            <a:spAutoFit/>
          </a:bodyPr>
          <a:lstStyle/>
          <a:p>
            <a:r>
              <a:rPr lang="en-CH" b="1" dirty="0"/>
              <a:t>Hardware efficient ansatz</a:t>
            </a:r>
          </a:p>
        </p:txBody>
      </p:sp>
      <p:sp>
        <p:nvSpPr>
          <p:cNvPr id="16" name="TextBox 15">
            <a:extLst>
              <a:ext uri="{FF2B5EF4-FFF2-40B4-BE49-F238E27FC236}">
                <a16:creationId xmlns:a16="http://schemas.microsoft.com/office/drawing/2014/main" id="{1D9C3744-D19F-061B-3661-F0BDD76D0DAA}"/>
              </a:ext>
            </a:extLst>
          </p:cNvPr>
          <p:cNvSpPr txBox="1"/>
          <p:nvPr/>
        </p:nvSpPr>
        <p:spPr>
          <a:xfrm>
            <a:off x="5194300" y="245074"/>
            <a:ext cx="5257800" cy="461665"/>
          </a:xfrm>
          <a:prstGeom prst="rect">
            <a:avLst/>
          </a:prstGeom>
          <a:noFill/>
        </p:spPr>
        <p:txBody>
          <a:bodyPr wrap="square" rtlCol="0">
            <a:spAutoFit/>
          </a:bodyPr>
          <a:lstStyle/>
          <a:p>
            <a:r>
              <a:rPr lang="en-CH" sz="2400" dirty="0">
                <a:solidFill>
                  <a:schemeClr val="accent1"/>
                </a:solidFill>
              </a:rPr>
              <a:t>Iterative eigenstates preparation</a:t>
            </a:r>
          </a:p>
        </p:txBody>
      </p:sp>
      <p:sp>
        <p:nvSpPr>
          <p:cNvPr id="17" name="TextBox 16">
            <a:extLst>
              <a:ext uri="{FF2B5EF4-FFF2-40B4-BE49-F238E27FC236}">
                <a16:creationId xmlns:a16="http://schemas.microsoft.com/office/drawing/2014/main" id="{2FB4AE2F-D3E4-9A68-C7A9-9AF939649F74}"/>
              </a:ext>
            </a:extLst>
          </p:cNvPr>
          <p:cNvSpPr txBox="1"/>
          <p:nvPr/>
        </p:nvSpPr>
        <p:spPr>
          <a:xfrm>
            <a:off x="4742847" y="4889500"/>
            <a:ext cx="1435100" cy="707886"/>
          </a:xfrm>
          <a:prstGeom prst="rect">
            <a:avLst/>
          </a:prstGeom>
          <a:noFill/>
        </p:spPr>
        <p:txBody>
          <a:bodyPr wrap="square" rtlCol="0">
            <a:spAutoFit/>
          </a:bodyPr>
          <a:lstStyle/>
          <a:p>
            <a:r>
              <a:rPr lang="en-CH" sz="2000" dirty="0"/>
              <a:t>Shot noise effect</a:t>
            </a:r>
          </a:p>
        </p:txBody>
      </p:sp>
      <p:cxnSp>
        <p:nvCxnSpPr>
          <p:cNvPr id="19" name="Straight Arrow Connector 18">
            <a:extLst>
              <a:ext uri="{FF2B5EF4-FFF2-40B4-BE49-F238E27FC236}">
                <a16:creationId xmlns:a16="http://schemas.microsoft.com/office/drawing/2014/main" id="{DC6E9070-805F-8F77-2075-BA708B7259EA}"/>
              </a:ext>
            </a:extLst>
          </p:cNvPr>
          <p:cNvCxnSpPr/>
          <p:nvPr/>
        </p:nvCxnSpPr>
        <p:spPr>
          <a:xfrm flipV="1">
            <a:off x="5892800" y="4889500"/>
            <a:ext cx="1224997" cy="5300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133695B1-A750-0597-2C5E-DDBEFE505373}"/>
                  </a:ext>
                </a:extLst>
              </p:cNvPr>
              <p:cNvSpPr txBox="1"/>
              <p:nvPr/>
            </p:nvSpPr>
            <p:spPr>
              <a:xfrm>
                <a:off x="6510919" y="1701164"/>
                <a:ext cx="5740401" cy="400110"/>
              </a:xfrm>
              <a:prstGeom prst="rect">
                <a:avLst/>
              </a:prstGeom>
              <a:noFill/>
            </p:spPr>
            <p:txBody>
              <a:bodyPr wrap="square" rtlCol="0">
                <a:spAutoFit/>
              </a:bodyPr>
              <a:lstStyle/>
              <a:p>
                <a:r>
                  <a:rPr lang="en-CH" sz="2000" dirty="0"/>
                  <a:t>Energy of the gs ans 1st es for N=5, </a:t>
                </a:r>
                <a14:m>
                  <m:oMath xmlns:m="http://schemas.openxmlformats.org/officeDocument/2006/math">
                    <m:r>
                      <a:rPr lang="en-CH" sz="2000" i="1" smtClean="0">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=0.81</m:t>
                    </m:r>
                  </m:oMath>
                </a14:m>
                <a:r>
                  <a:rPr lang="en-CH" sz="2000" dirty="0"/>
                  <a:t>.</a:t>
                </a:r>
              </a:p>
            </p:txBody>
          </p:sp>
        </mc:Choice>
        <mc:Fallback>
          <p:sp>
            <p:nvSpPr>
              <p:cNvPr id="20" name="TextBox 19">
                <a:extLst>
                  <a:ext uri="{FF2B5EF4-FFF2-40B4-BE49-F238E27FC236}">
                    <a16:creationId xmlns:a16="http://schemas.microsoft.com/office/drawing/2014/main" id="{133695B1-A750-0597-2C5E-DDBEFE505373}"/>
                  </a:ext>
                </a:extLst>
              </p:cNvPr>
              <p:cNvSpPr txBox="1">
                <a:spLocks noRot="1" noChangeAspect="1" noMove="1" noResize="1" noEditPoints="1" noAdjustHandles="1" noChangeArrowheads="1" noChangeShapeType="1" noTextEdit="1"/>
              </p:cNvSpPr>
              <p:nvPr/>
            </p:nvSpPr>
            <p:spPr>
              <a:xfrm>
                <a:off x="6510919" y="1701164"/>
                <a:ext cx="5740401" cy="400110"/>
              </a:xfrm>
              <a:prstGeom prst="rect">
                <a:avLst/>
              </a:prstGeom>
              <a:blipFill>
                <a:blip r:embed="rId5"/>
                <a:stretch>
                  <a:fillRect l="-1104" t="-6061" b="-24242"/>
                </a:stretch>
              </a:blipFill>
            </p:spPr>
            <p:txBody>
              <a:bodyPr/>
              <a:lstStyle/>
              <a:p>
                <a:r>
                  <a:rPr lang="en-CH">
                    <a:noFill/>
                  </a:rPr>
                  <a:t> </a:t>
                </a:r>
              </a:p>
            </p:txBody>
          </p:sp>
        </mc:Fallback>
      </mc:AlternateContent>
      <p:sp>
        <p:nvSpPr>
          <p:cNvPr id="21" name="TextBox 20">
            <a:extLst>
              <a:ext uri="{FF2B5EF4-FFF2-40B4-BE49-F238E27FC236}">
                <a16:creationId xmlns:a16="http://schemas.microsoft.com/office/drawing/2014/main" id="{A520BE51-D11D-FF31-1F43-E1EE83B727D2}"/>
              </a:ext>
            </a:extLst>
          </p:cNvPr>
          <p:cNvSpPr txBox="1"/>
          <p:nvPr/>
        </p:nvSpPr>
        <p:spPr>
          <a:xfrm>
            <a:off x="403963" y="950436"/>
            <a:ext cx="4006574" cy="369332"/>
          </a:xfrm>
          <a:prstGeom prst="rect">
            <a:avLst/>
          </a:prstGeom>
          <a:noFill/>
        </p:spPr>
        <p:txBody>
          <a:bodyPr wrap="square" rtlCol="0">
            <a:spAutoFit/>
          </a:bodyPr>
          <a:lstStyle/>
          <a:p>
            <a:r>
              <a:rPr lang="en-CH" dirty="0"/>
              <a:t>Higgot et al, Quantum </a:t>
            </a:r>
            <a:r>
              <a:rPr lang="en-CH" b="1" dirty="0"/>
              <a:t>3</a:t>
            </a:r>
            <a:r>
              <a:rPr lang="en-CH" dirty="0"/>
              <a:t>, 156 (2019)</a:t>
            </a:r>
          </a:p>
        </p:txBody>
      </p:sp>
    </p:spTree>
    <p:extLst>
      <p:ext uri="{BB962C8B-B14F-4D97-AF65-F5344CB8AC3E}">
        <p14:creationId xmlns:p14="http://schemas.microsoft.com/office/powerpoint/2010/main" val="39894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line chart&#10;&#10;Description automatically generated">
            <a:extLst>
              <a:ext uri="{FF2B5EF4-FFF2-40B4-BE49-F238E27FC236}">
                <a16:creationId xmlns:a16="http://schemas.microsoft.com/office/drawing/2014/main" id="{C6EF6F57-B970-361D-446D-E1BF2C9887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31" y="2179680"/>
            <a:ext cx="12002937" cy="3814720"/>
          </a:xfrm>
        </p:spPr>
      </p:pic>
      <mc:AlternateContent xmlns:mc="http://schemas.openxmlformats.org/markup-compatibility/2006">
        <mc:Choice xmlns:a14="http://schemas.microsoft.com/office/drawing/2010/main" Requires="a14">
          <p:sp>
            <p:nvSpPr>
              <p:cNvPr id="3" name="Title 2">
                <a:extLst>
                  <a:ext uri="{FF2B5EF4-FFF2-40B4-BE49-F238E27FC236}">
                    <a16:creationId xmlns:a16="http://schemas.microsoft.com/office/drawing/2014/main" id="{A7344829-B488-FF64-9F6C-310C63EA7888}"/>
                  </a:ext>
                </a:extLst>
              </p:cNvPr>
              <p:cNvSpPr>
                <a:spLocks noGrp="1"/>
              </p:cNvSpPr>
              <p:nvPr>
                <p:ph type="title"/>
              </p:nvPr>
            </p:nvSpPr>
            <p:spPr>
              <a:xfrm>
                <a:off x="364065" y="288925"/>
                <a:ext cx="11463867" cy="851617"/>
              </a:xfrm>
            </p:spPr>
            <p:txBody>
              <a:bodyPr>
                <a:normAutofit/>
              </a:bodyPr>
              <a:lstStyle/>
              <a:p>
                <a:r>
                  <a:rPr lang="en-CH" sz="2400" dirty="0"/>
                  <a:t>Mass gap and magnetisation for 3 different </a:t>
                </a:r>
                <a14:m>
                  <m:oMath xmlns:m="http://schemas.openxmlformats.org/officeDocument/2006/math">
                    <m:r>
                      <a:rPr lang="en-CH" sz="2400" i="1" smtClean="0">
                        <a:latin typeface="Cambria Math" panose="02040503050406030204" pitchFamily="18" charset="0"/>
                        <a:ea typeface="Cambria Math" panose="02040503050406030204" pitchFamily="18" charset="0"/>
                      </a:rPr>
                      <m:t>𝜸</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𝟒𝟗</m:t>
                    </m:r>
                  </m:oMath>
                </a14:m>
                <a:r>
                  <a:rPr lang="en-CH" sz="2400" dirty="0"/>
                  <a:t> and </a:t>
                </a:r>
                <a14:m>
                  <m:oMath xmlns:m="http://schemas.openxmlformats.org/officeDocument/2006/math">
                    <m:r>
                      <a:rPr lang="en-US" sz="2400" b="1" i="1" smtClean="0">
                        <a:latin typeface="Cambria Math" panose="02040503050406030204" pitchFamily="18" charset="0"/>
                      </a:rPr>
                      <m:t>𝟏</m:t>
                    </m:r>
                  </m:oMath>
                </a14:m>
                <a:r>
                  <a:rPr lang="en-CH" sz="2400" i="1" dirty="0"/>
                  <a:t>, </a:t>
                </a:r>
                <a:r>
                  <a:rPr lang="en-CH" sz="2400" dirty="0"/>
                  <a:t>N=5 spins. </a:t>
                </a:r>
              </a:p>
            </p:txBody>
          </p:sp>
        </mc:Choice>
        <mc:Fallback>
          <p:sp>
            <p:nvSpPr>
              <p:cNvPr id="3" name="Title 2">
                <a:extLst>
                  <a:ext uri="{FF2B5EF4-FFF2-40B4-BE49-F238E27FC236}">
                    <a16:creationId xmlns:a16="http://schemas.microsoft.com/office/drawing/2014/main" id="{A7344829-B488-FF64-9F6C-310C63EA7888}"/>
                  </a:ext>
                </a:extLst>
              </p:cNvPr>
              <p:cNvSpPr>
                <a:spLocks noGrp="1" noRot="1" noChangeAspect="1" noMove="1" noResize="1" noEditPoints="1" noAdjustHandles="1" noChangeArrowheads="1" noChangeShapeType="1" noTextEdit="1"/>
              </p:cNvSpPr>
              <p:nvPr>
                <p:ph type="title"/>
              </p:nvPr>
            </p:nvSpPr>
            <p:spPr>
              <a:xfrm>
                <a:off x="364065" y="288925"/>
                <a:ext cx="11463867" cy="851617"/>
              </a:xfrm>
              <a:blipFill>
                <a:blip r:embed="rId3"/>
                <a:stretch>
                  <a:fillRect l="-774" t="-10294"/>
                </a:stretch>
              </a:blipFill>
            </p:spPr>
            <p:txBody>
              <a:bodyPr/>
              <a:lstStyle/>
              <a:p>
                <a:r>
                  <a:rPr lang="en-CH">
                    <a:noFill/>
                  </a:rPr>
                  <a:t> </a:t>
                </a:r>
              </a:p>
            </p:txBody>
          </p:sp>
        </mc:Fallback>
      </mc:AlternateContent>
      <p:sp>
        <p:nvSpPr>
          <p:cNvPr id="4" name="Date Placeholder 3">
            <a:extLst>
              <a:ext uri="{FF2B5EF4-FFF2-40B4-BE49-F238E27FC236}">
                <a16:creationId xmlns:a16="http://schemas.microsoft.com/office/drawing/2014/main" id="{D7BF871F-D264-DE39-CD5B-182F587A2FE1}"/>
              </a:ext>
            </a:extLst>
          </p:cNvPr>
          <p:cNvSpPr>
            <a:spLocks noGrp="1"/>
          </p:cNvSpPr>
          <p:nvPr>
            <p:ph type="dt" sz="half" idx="10"/>
          </p:nvPr>
        </p:nvSpPr>
        <p:spPr/>
        <p:txBody>
          <a:bodyPr/>
          <a:lstStyle/>
          <a:p>
            <a:fld id="{C9E1794D-4F8C-447C-9D58-710BBD2AE3ED}" type="datetime1">
              <a:rPr lang="de-CH" smtClean="0"/>
              <a:t>23.11.22</a:t>
            </a:fld>
            <a:endParaRPr lang="fr-FR"/>
          </a:p>
        </p:txBody>
      </p:sp>
      <p:sp>
        <p:nvSpPr>
          <p:cNvPr id="5" name="Footer Placeholder 4">
            <a:extLst>
              <a:ext uri="{FF2B5EF4-FFF2-40B4-BE49-F238E27FC236}">
                <a16:creationId xmlns:a16="http://schemas.microsoft.com/office/drawing/2014/main" id="{17B481F0-6B69-B9BD-D41E-3502251C29CF}"/>
              </a:ext>
            </a:extLst>
          </p:cNvPr>
          <p:cNvSpPr>
            <a:spLocks noGrp="1"/>
          </p:cNvSpPr>
          <p:nvPr>
            <p:ph type="ftr" sz="quarter" idx="11"/>
          </p:nvPr>
        </p:nvSpPr>
        <p:spPr/>
        <p:txBody>
          <a:bodyPr/>
          <a:lstStyle/>
          <a:p>
            <a:r>
              <a:rPr lang="fr-FR"/>
              <a:t>O. Kiss - QTI CERN</a:t>
            </a:r>
            <a:endParaRPr lang="fr-FR" dirty="0"/>
          </a:p>
        </p:txBody>
      </p:sp>
      <p:sp>
        <p:nvSpPr>
          <p:cNvPr id="6" name="Slide Number Placeholder 5">
            <a:extLst>
              <a:ext uri="{FF2B5EF4-FFF2-40B4-BE49-F238E27FC236}">
                <a16:creationId xmlns:a16="http://schemas.microsoft.com/office/drawing/2014/main" id="{CEDED88E-4C70-0762-8E20-41E18CB70363}"/>
              </a:ext>
            </a:extLst>
          </p:cNvPr>
          <p:cNvSpPr>
            <a:spLocks noGrp="1"/>
          </p:cNvSpPr>
          <p:nvPr>
            <p:ph type="sldNum" sz="quarter" idx="12"/>
          </p:nvPr>
        </p:nvSpPr>
        <p:spPr/>
        <p:txBody>
          <a:bodyPr/>
          <a:lstStyle/>
          <a:p>
            <a:fld id="{71DDDE22-8D4F-094D-AC70-1F2C263CD040}" type="slidenum">
              <a:rPr lang="fr-FR" smtClean="0"/>
              <a:t>12</a:t>
            </a:fld>
            <a:endParaRPr lang="fr-F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388B833-3810-C4C6-33C1-26293C12C578}"/>
                  </a:ext>
                </a:extLst>
              </p:cNvPr>
              <p:cNvSpPr txBox="1"/>
              <p:nvPr/>
            </p:nvSpPr>
            <p:spPr>
              <a:xfrm>
                <a:off x="446615" y="952185"/>
                <a:ext cx="4665135" cy="400110"/>
              </a:xfrm>
              <a:prstGeom prst="rect">
                <a:avLst/>
              </a:prstGeom>
              <a:noFill/>
            </p:spPr>
            <p:txBody>
              <a:bodyPr wrap="square" rtlCol="0">
                <a:spAutoFit/>
              </a:bodyPr>
              <a:lstStyle/>
              <a:p>
                <a:r>
                  <a:rPr lang="en-GB" sz="2000" dirty="0">
                    <a:solidFill>
                      <a:schemeClr val="accent5"/>
                    </a:solidFill>
                  </a:rPr>
                  <a:t>The critical values depend on N and </a:t>
                </a:r>
                <a14:m>
                  <m:oMath xmlns:m="http://schemas.openxmlformats.org/officeDocument/2006/math">
                    <m:r>
                      <a:rPr lang="en-CH" sz="2000" i="1" smtClean="0">
                        <a:solidFill>
                          <a:schemeClr val="accent5"/>
                        </a:solidFill>
                        <a:latin typeface="Cambria Math" panose="02040503050406030204" pitchFamily="18" charset="0"/>
                        <a:ea typeface="Cambria Math" panose="02040503050406030204" pitchFamily="18" charset="0"/>
                      </a:rPr>
                      <m:t>𝛾</m:t>
                    </m:r>
                    <m:r>
                      <a:rPr lang="en-US" sz="2000" b="0" i="1" smtClean="0">
                        <a:solidFill>
                          <a:schemeClr val="accent5"/>
                        </a:solidFill>
                        <a:latin typeface="Cambria Math" panose="02040503050406030204" pitchFamily="18" charset="0"/>
                        <a:ea typeface="Cambria Math" panose="02040503050406030204" pitchFamily="18" charset="0"/>
                      </a:rPr>
                      <m:t>.</m:t>
                    </m:r>
                  </m:oMath>
                </a14:m>
                <a:endParaRPr lang="en-CH" sz="2000" dirty="0">
                  <a:solidFill>
                    <a:schemeClr val="accent5"/>
                  </a:solidFill>
                </a:endParaRPr>
              </a:p>
            </p:txBody>
          </p:sp>
        </mc:Choice>
        <mc:Fallback>
          <p:sp>
            <p:nvSpPr>
              <p:cNvPr id="9" name="TextBox 8">
                <a:extLst>
                  <a:ext uri="{FF2B5EF4-FFF2-40B4-BE49-F238E27FC236}">
                    <a16:creationId xmlns:a16="http://schemas.microsoft.com/office/drawing/2014/main" id="{8388B833-3810-C4C6-33C1-26293C12C578}"/>
                  </a:ext>
                </a:extLst>
              </p:cNvPr>
              <p:cNvSpPr txBox="1">
                <a:spLocks noRot="1" noChangeAspect="1" noMove="1" noResize="1" noEditPoints="1" noAdjustHandles="1" noChangeArrowheads="1" noChangeShapeType="1" noTextEdit="1"/>
              </p:cNvSpPr>
              <p:nvPr/>
            </p:nvSpPr>
            <p:spPr>
              <a:xfrm>
                <a:off x="446615" y="952185"/>
                <a:ext cx="4665135" cy="400110"/>
              </a:xfrm>
              <a:prstGeom prst="rect">
                <a:avLst/>
              </a:prstGeom>
              <a:blipFill>
                <a:blip r:embed="rId4"/>
                <a:stretch>
                  <a:fillRect l="-1359" t="-6061" b="-24242"/>
                </a:stretch>
              </a:blipFill>
            </p:spPr>
            <p:txBody>
              <a:bodyPr/>
              <a:lstStyle/>
              <a:p>
                <a:r>
                  <a:rPr lang="en-CH">
                    <a:noFill/>
                  </a:rPr>
                  <a:t> </a:t>
                </a:r>
              </a:p>
            </p:txBody>
          </p:sp>
        </mc:Fallback>
      </mc:AlternateContent>
      <p:pic>
        <p:nvPicPr>
          <p:cNvPr id="11" name="Picture 10" descr="Diagram, schematic&#10;&#10;Description automatically generated">
            <a:extLst>
              <a:ext uri="{FF2B5EF4-FFF2-40B4-BE49-F238E27FC236}">
                <a16:creationId xmlns:a16="http://schemas.microsoft.com/office/drawing/2014/main" id="{27914C52-89C0-0BBC-C855-0194E48D5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050" y="1417680"/>
            <a:ext cx="1968500" cy="762000"/>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AAFD9D5-90B4-6CD6-10BE-578A0A512C28}"/>
                  </a:ext>
                </a:extLst>
              </p:cNvPr>
              <p:cNvSpPr txBox="1"/>
              <p:nvPr/>
            </p:nvSpPr>
            <p:spPr>
              <a:xfrm>
                <a:off x="6235700" y="952185"/>
                <a:ext cx="4445000" cy="707886"/>
              </a:xfrm>
              <a:prstGeom prst="rect">
                <a:avLst/>
              </a:prstGeom>
              <a:noFill/>
            </p:spPr>
            <p:txBody>
              <a:bodyPr wrap="square" rtlCol="0">
                <a:spAutoFit/>
              </a:bodyPr>
              <a:lstStyle/>
              <a:p>
                <a:r>
                  <a:rPr lang="en-CH" sz="2000" dirty="0">
                    <a:solidFill>
                      <a:schemeClr val="accent5"/>
                    </a:solidFill>
                  </a:rPr>
                  <a:t>The jump in magnetisation and spin-spin correlation increases with </a:t>
                </a:r>
                <a14:m>
                  <m:oMath xmlns:m="http://schemas.openxmlformats.org/officeDocument/2006/math">
                    <m:r>
                      <a:rPr lang="en-CH" sz="2000" i="1" smtClean="0">
                        <a:solidFill>
                          <a:schemeClr val="accent5"/>
                        </a:solidFill>
                        <a:latin typeface="Cambria Math" panose="02040503050406030204" pitchFamily="18" charset="0"/>
                        <a:ea typeface="Cambria Math" panose="02040503050406030204" pitchFamily="18" charset="0"/>
                      </a:rPr>
                      <m:t>𝛾</m:t>
                    </m:r>
                    <m:r>
                      <a:rPr lang="en-US" sz="2000" b="0" i="1" smtClean="0">
                        <a:solidFill>
                          <a:schemeClr val="accent5"/>
                        </a:solidFill>
                        <a:latin typeface="Cambria Math" panose="02040503050406030204" pitchFamily="18" charset="0"/>
                        <a:ea typeface="Cambria Math" panose="02040503050406030204" pitchFamily="18" charset="0"/>
                      </a:rPr>
                      <m:t>.</m:t>
                    </m:r>
                  </m:oMath>
                </a14:m>
                <a:r>
                  <a:rPr lang="en-CH" sz="2000" dirty="0">
                    <a:solidFill>
                      <a:schemeClr val="accent5"/>
                    </a:solidFill>
                  </a:rPr>
                  <a:t>    </a:t>
                </a:r>
              </a:p>
            </p:txBody>
          </p:sp>
        </mc:Choice>
        <mc:Fallback>
          <p:sp>
            <p:nvSpPr>
              <p:cNvPr id="12" name="TextBox 11">
                <a:extLst>
                  <a:ext uri="{FF2B5EF4-FFF2-40B4-BE49-F238E27FC236}">
                    <a16:creationId xmlns:a16="http://schemas.microsoft.com/office/drawing/2014/main" id="{5AAFD9D5-90B4-6CD6-10BE-578A0A512C28}"/>
                  </a:ext>
                </a:extLst>
              </p:cNvPr>
              <p:cNvSpPr txBox="1">
                <a:spLocks noRot="1" noChangeAspect="1" noMove="1" noResize="1" noEditPoints="1" noAdjustHandles="1" noChangeArrowheads="1" noChangeShapeType="1" noTextEdit="1"/>
              </p:cNvSpPr>
              <p:nvPr/>
            </p:nvSpPr>
            <p:spPr>
              <a:xfrm>
                <a:off x="6235700" y="952185"/>
                <a:ext cx="4445000" cy="707886"/>
              </a:xfrm>
              <a:prstGeom prst="rect">
                <a:avLst/>
              </a:prstGeom>
              <a:blipFill>
                <a:blip r:embed="rId6"/>
                <a:stretch>
                  <a:fillRect l="-1714" t="-3509" b="-14035"/>
                </a:stretch>
              </a:blipFill>
            </p:spPr>
            <p:txBody>
              <a:bodyPr/>
              <a:lstStyle/>
              <a:p>
                <a:r>
                  <a:rPr lang="en-CH">
                    <a:noFill/>
                  </a:rPr>
                  <a:t> </a:t>
                </a:r>
              </a:p>
            </p:txBody>
          </p:sp>
        </mc:Fallback>
      </mc:AlternateContent>
      <p:sp>
        <p:nvSpPr>
          <p:cNvPr id="13" name="TextBox 12">
            <a:extLst>
              <a:ext uri="{FF2B5EF4-FFF2-40B4-BE49-F238E27FC236}">
                <a16:creationId xmlns:a16="http://schemas.microsoft.com/office/drawing/2014/main" id="{1C262818-E7B5-517E-B082-001F7FEAD01E}"/>
              </a:ext>
            </a:extLst>
          </p:cNvPr>
          <p:cNvSpPr txBox="1"/>
          <p:nvPr/>
        </p:nvSpPr>
        <p:spPr>
          <a:xfrm>
            <a:off x="8052771" y="5867065"/>
            <a:ext cx="4044697" cy="369332"/>
          </a:xfrm>
          <a:prstGeom prst="rect">
            <a:avLst/>
          </a:prstGeom>
          <a:noFill/>
        </p:spPr>
        <p:txBody>
          <a:bodyPr wrap="none" rtlCol="0">
            <a:spAutoFit/>
          </a:bodyPr>
          <a:lstStyle/>
          <a:p>
            <a:r>
              <a:rPr lang="en-CH" dirty="0"/>
              <a:t>Grossi, Kiss, et al., arXiv: 2208.02731</a:t>
            </a:r>
          </a:p>
        </p:txBody>
      </p:sp>
    </p:spTree>
    <p:extLst>
      <p:ext uri="{BB962C8B-B14F-4D97-AF65-F5344CB8AC3E}">
        <p14:creationId xmlns:p14="http://schemas.microsoft.com/office/powerpoint/2010/main" val="95117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scatter chart&#10;&#10;Description automatically generated">
            <a:extLst>
              <a:ext uri="{FF2B5EF4-FFF2-40B4-BE49-F238E27FC236}">
                <a16:creationId xmlns:a16="http://schemas.microsoft.com/office/drawing/2014/main" id="{12C6DE7D-A488-920B-C984-EC080B162E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35" y="2089028"/>
            <a:ext cx="12156765" cy="4215651"/>
          </a:xfrm>
        </p:spPr>
      </p:pic>
      <p:sp>
        <p:nvSpPr>
          <p:cNvPr id="3" name="Title 2">
            <a:extLst>
              <a:ext uri="{FF2B5EF4-FFF2-40B4-BE49-F238E27FC236}">
                <a16:creationId xmlns:a16="http://schemas.microsoft.com/office/drawing/2014/main" id="{7E9518D0-5B1B-4C77-4688-C2DA2A615280}"/>
              </a:ext>
            </a:extLst>
          </p:cNvPr>
          <p:cNvSpPr>
            <a:spLocks noGrp="1"/>
          </p:cNvSpPr>
          <p:nvPr>
            <p:ph type="title"/>
          </p:nvPr>
        </p:nvSpPr>
        <p:spPr>
          <a:xfrm>
            <a:off x="364066" y="240668"/>
            <a:ext cx="11463867" cy="851617"/>
          </a:xfrm>
        </p:spPr>
        <p:txBody>
          <a:bodyPr/>
          <a:lstStyle/>
          <a:p>
            <a:r>
              <a:rPr lang="en-CH" dirty="0"/>
              <a:t>Runs on real hardware (IBMQ) </a:t>
            </a:r>
          </a:p>
        </p:txBody>
      </p:sp>
      <p:sp>
        <p:nvSpPr>
          <p:cNvPr id="4" name="Date Placeholder 3">
            <a:extLst>
              <a:ext uri="{FF2B5EF4-FFF2-40B4-BE49-F238E27FC236}">
                <a16:creationId xmlns:a16="http://schemas.microsoft.com/office/drawing/2014/main" id="{099B2443-7B79-3603-C89A-50980F28DA18}"/>
              </a:ext>
            </a:extLst>
          </p:cNvPr>
          <p:cNvSpPr>
            <a:spLocks noGrp="1"/>
          </p:cNvSpPr>
          <p:nvPr>
            <p:ph type="dt" sz="half" idx="10"/>
          </p:nvPr>
        </p:nvSpPr>
        <p:spPr/>
        <p:txBody>
          <a:bodyPr/>
          <a:lstStyle/>
          <a:p>
            <a:fld id="{C9E1794D-4F8C-447C-9D58-710BBD2AE3ED}" type="datetime1">
              <a:rPr lang="de-CH" smtClean="0"/>
              <a:t>21.11.22</a:t>
            </a:fld>
            <a:endParaRPr lang="fr-FR"/>
          </a:p>
        </p:txBody>
      </p:sp>
      <p:sp>
        <p:nvSpPr>
          <p:cNvPr id="5" name="Footer Placeholder 4">
            <a:extLst>
              <a:ext uri="{FF2B5EF4-FFF2-40B4-BE49-F238E27FC236}">
                <a16:creationId xmlns:a16="http://schemas.microsoft.com/office/drawing/2014/main" id="{F5E0F24A-C38D-D921-BD74-8F8A0709667B}"/>
              </a:ext>
            </a:extLst>
          </p:cNvPr>
          <p:cNvSpPr>
            <a:spLocks noGrp="1"/>
          </p:cNvSpPr>
          <p:nvPr>
            <p:ph type="ftr" sz="quarter" idx="11"/>
          </p:nvPr>
        </p:nvSpPr>
        <p:spPr/>
        <p:txBody>
          <a:bodyPr/>
          <a:lstStyle/>
          <a:p>
            <a:r>
              <a:rPr lang="fr-FR"/>
              <a:t>O. Kiss - QTI CERN</a:t>
            </a:r>
            <a:endParaRPr lang="fr-FR" dirty="0"/>
          </a:p>
        </p:txBody>
      </p:sp>
      <p:sp>
        <p:nvSpPr>
          <p:cNvPr id="6" name="Slide Number Placeholder 5">
            <a:extLst>
              <a:ext uri="{FF2B5EF4-FFF2-40B4-BE49-F238E27FC236}">
                <a16:creationId xmlns:a16="http://schemas.microsoft.com/office/drawing/2014/main" id="{025D71B6-7603-5F79-F125-AFC167A70675}"/>
              </a:ext>
            </a:extLst>
          </p:cNvPr>
          <p:cNvSpPr>
            <a:spLocks noGrp="1"/>
          </p:cNvSpPr>
          <p:nvPr>
            <p:ph type="sldNum" sz="quarter" idx="12"/>
          </p:nvPr>
        </p:nvSpPr>
        <p:spPr/>
        <p:txBody>
          <a:bodyPr/>
          <a:lstStyle/>
          <a:p>
            <a:fld id="{71DDDE22-8D4F-094D-AC70-1F2C263CD040}" type="slidenum">
              <a:rPr lang="fr-FR" smtClean="0"/>
              <a:t>13</a:t>
            </a:fld>
            <a:endParaRPr lang="fr-FR"/>
          </a:p>
        </p:txBody>
      </p:sp>
      <p:sp>
        <p:nvSpPr>
          <p:cNvPr id="9" name="TextBox 8">
            <a:extLst>
              <a:ext uri="{FF2B5EF4-FFF2-40B4-BE49-F238E27FC236}">
                <a16:creationId xmlns:a16="http://schemas.microsoft.com/office/drawing/2014/main" id="{0BE79BBB-05CC-09C8-C691-FB7D7124A780}"/>
              </a:ext>
            </a:extLst>
          </p:cNvPr>
          <p:cNvSpPr txBox="1"/>
          <p:nvPr/>
        </p:nvSpPr>
        <p:spPr>
          <a:xfrm>
            <a:off x="364065" y="812318"/>
            <a:ext cx="11463867" cy="1200329"/>
          </a:xfrm>
          <a:prstGeom prst="rect">
            <a:avLst/>
          </a:prstGeom>
          <a:noFill/>
        </p:spPr>
        <p:txBody>
          <a:bodyPr wrap="square" rtlCol="0">
            <a:spAutoFit/>
          </a:bodyPr>
          <a:lstStyle/>
          <a:p>
            <a:r>
              <a:rPr lang="en-CH" sz="2400" dirty="0">
                <a:solidFill>
                  <a:srgbClr val="0070C0"/>
                </a:solidFill>
              </a:rPr>
              <a:t>Blue:   raw (starting from classical optimized parameters with fine tuning on noise). </a:t>
            </a:r>
          </a:p>
          <a:p>
            <a:r>
              <a:rPr lang="en-CH" sz="2400" dirty="0">
                <a:solidFill>
                  <a:srgbClr val="FF0000"/>
                </a:solidFill>
              </a:rPr>
              <a:t>Red:   calibrated with inverse of the error matrices and zero noise extrapolation  	with exponential fit. </a:t>
            </a:r>
          </a:p>
        </p:txBody>
      </p:sp>
      <p:sp>
        <p:nvSpPr>
          <p:cNvPr id="11" name="TextBox 10">
            <a:extLst>
              <a:ext uri="{FF2B5EF4-FFF2-40B4-BE49-F238E27FC236}">
                <a16:creationId xmlns:a16="http://schemas.microsoft.com/office/drawing/2014/main" id="{2128FFB6-F9F2-0637-4308-E86FD257639D}"/>
              </a:ext>
            </a:extLst>
          </p:cNvPr>
          <p:cNvSpPr txBox="1"/>
          <p:nvPr/>
        </p:nvSpPr>
        <p:spPr>
          <a:xfrm>
            <a:off x="7785100" y="278159"/>
            <a:ext cx="6096000" cy="369332"/>
          </a:xfrm>
          <a:prstGeom prst="rect">
            <a:avLst/>
          </a:prstGeom>
          <a:noFill/>
        </p:spPr>
        <p:txBody>
          <a:bodyPr wrap="square">
            <a:spAutoFit/>
          </a:bodyPr>
          <a:lstStyle/>
          <a:p>
            <a:r>
              <a:rPr lang="en-CH" dirty="0"/>
              <a:t>Grossi, Kiss, et al., arXiv: 2208.02731</a:t>
            </a:r>
          </a:p>
        </p:txBody>
      </p:sp>
    </p:spTree>
    <p:extLst>
      <p:ext uri="{BB962C8B-B14F-4D97-AF65-F5344CB8AC3E}">
        <p14:creationId xmlns:p14="http://schemas.microsoft.com/office/powerpoint/2010/main" val="187073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68C3A-0272-321F-6C7B-C0A09AEC6997}"/>
              </a:ext>
            </a:extLst>
          </p:cNvPr>
          <p:cNvSpPr>
            <a:spLocks noGrp="1"/>
          </p:cNvSpPr>
          <p:nvPr>
            <p:ph idx="1"/>
          </p:nvPr>
        </p:nvSpPr>
        <p:spPr>
          <a:xfrm>
            <a:off x="364066" y="1442565"/>
            <a:ext cx="11463867" cy="4351338"/>
          </a:xfrm>
        </p:spPr>
        <p:txBody>
          <a:bodyPr>
            <a:normAutofit lnSpcReduction="10000"/>
          </a:bodyPr>
          <a:lstStyle/>
          <a:p>
            <a:pPr marL="342900" indent="-342900">
              <a:buFont typeface="Arial" panose="020B0604020202020204" pitchFamily="34" charset="0"/>
              <a:buChar char="•"/>
            </a:pPr>
            <a:r>
              <a:rPr lang="en-CH" sz="2800" dirty="0">
                <a:solidFill>
                  <a:schemeClr val="accent1"/>
                </a:solidFill>
              </a:rPr>
              <a:t>We computed the ground and first excited state of the 6Li nucleus and LMG model with a quantum computer.</a:t>
            </a:r>
          </a:p>
          <a:p>
            <a:pPr marL="342900" indent="-342900">
              <a:buFont typeface="Arial" panose="020B0604020202020204" pitchFamily="34" charset="0"/>
              <a:buChar char="•"/>
            </a:pPr>
            <a:endParaRPr lang="en-CH" sz="2800" dirty="0">
              <a:solidFill>
                <a:schemeClr val="accent1"/>
              </a:solidFill>
            </a:endParaRPr>
          </a:p>
          <a:p>
            <a:pPr marL="342900" indent="-342900">
              <a:buFont typeface="Arial" panose="020B0604020202020204" pitchFamily="34" charset="0"/>
              <a:buChar char="•"/>
            </a:pPr>
            <a:r>
              <a:rPr lang="en-CH" sz="2800" dirty="0">
                <a:solidFill>
                  <a:schemeClr val="accent1"/>
                </a:solidFill>
              </a:rPr>
              <a:t>Operators associated with large coefficients should be placced first.</a:t>
            </a:r>
          </a:p>
          <a:p>
            <a:pPr marL="342900" indent="-342900">
              <a:buFont typeface="Arial" panose="020B0604020202020204" pitchFamily="34" charset="0"/>
              <a:buChar char="•"/>
            </a:pPr>
            <a:endParaRPr lang="en-CH" sz="2800" dirty="0">
              <a:solidFill>
                <a:schemeClr val="accent1"/>
              </a:solidFill>
            </a:endParaRPr>
          </a:p>
          <a:p>
            <a:pPr marL="342900" indent="-342900">
              <a:buFont typeface="Arial" panose="020B0604020202020204" pitchFamily="34" charset="0"/>
              <a:buChar char="•"/>
            </a:pPr>
            <a:r>
              <a:rPr lang="en-CH" sz="2800" dirty="0">
                <a:solidFill>
                  <a:schemeClr val="accent1"/>
                </a:solidFill>
              </a:rPr>
              <a:t>Layerweise learning and parameter recycling can improve the convergence.</a:t>
            </a:r>
          </a:p>
          <a:p>
            <a:pPr marL="342900" indent="-342900">
              <a:buFont typeface="Arial" panose="020B0604020202020204" pitchFamily="34" charset="0"/>
              <a:buChar char="•"/>
            </a:pPr>
            <a:endParaRPr lang="en-CH" sz="2800" dirty="0">
              <a:solidFill>
                <a:schemeClr val="accent1"/>
              </a:solidFill>
            </a:endParaRPr>
          </a:p>
          <a:p>
            <a:pPr marL="342900" indent="-342900">
              <a:buFont typeface="Arial" panose="020B0604020202020204" pitchFamily="34" charset="0"/>
              <a:buChar char="•"/>
            </a:pPr>
            <a:r>
              <a:rPr lang="en-CH" sz="2800" dirty="0">
                <a:solidFill>
                  <a:schemeClr val="accent1"/>
                </a:solidFill>
              </a:rPr>
              <a:t>Error mitigation is important for IBMQ NISQ devices.</a:t>
            </a:r>
          </a:p>
        </p:txBody>
      </p:sp>
      <p:sp>
        <p:nvSpPr>
          <p:cNvPr id="3" name="Title 2">
            <a:extLst>
              <a:ext uri="{FF2B5EF4-FFF2-40B4-BE49-F238E27FC236}">
                <a16:creationId xmlns:a16="http://schemas.microsoft.com/office/drawing/2014/main" id="{C182416E-9450-2F55-C4E3-C1DCF9E207FD}"/>
              </a:ext>
            </a:extLst>
          </p:cNvPr>
          <p:cNvSpPr>
            <a:spLocks noGrp="1"/>
          </p:cNvSpPr>
          <p:nvPr>
            <p:ph type="title"/>
          </p:nvPr>
        </p:nvSpPr>
        <p:spPr/>
        <p:txBody>
          <a:bodyPr/>
          <a:lstStyle/>
          <a:p>
            <a:r>
              <a:rPr lang="en-CH" dirty="0">
                <a:solidFill>
                  <a:srgbClr val="1416B3"/>
                </a:solidFill>
              </a:rPr>
              <a:t>Conclusions</a:t>
            </a:r>
          </a:p>
        </p:txBody>
      </p:sp>
      <p:sp>
        <p:nvSpPr>
          <p:cNvPr id="4" name="Date Placeholder 3">
            <a:extLst>
              <a:ext uri="{FF2B5EF4-FFF2-40B4-BE49-F238E27FC236}">
                <a16:creationId xmlns:a16="http://schemas.microsoft.com/office/drawing/2014/main" id="{7ABCD188-464E-775F-8043-928ABA225B7D}"/>
              </a:ext>
            </a:extLst>
          </p:cNvPr>
          <p:cNvSpPr>
            <a:spLocks noGrp="1"/>
          </p:cNvSpPr>
          <p:nvPr>
            <p:ph type="dt" sz="half" idx="10"/>
          </p:nvPr>
        </p:nvSpPr>
        <p:spPr/>
        <p:txBody>
          <a:bodyPr/>
          <a:lstStyle/>
          <a:p>
            <a:fld id="{C9E1794D-4F8C-447C-9D58-710BBD2AE3ED}" type="datetime1">
              <a:rPr lang="de-CH" smtClean="0"/>
              <a:t>20.11.22</a:t>
            </a:fld>
            <a:endParaRPr lang="fr-FR"/>
          </a:p>
        </p:txBody>
      </p:sp>
      <p:sp>
        <p:nvSpPr>
          <p:cNvPr id="5" name="Footer Placeholder 4">
            <a:extLst>
              <a:ext uri="{FF2B5EF4-FFF2-40B4-BE49-F238E27FC236}">
                <a16:creationId xmlns:a16="http://schemas.microsoft.com/office/drawing/2014/main" id="{2AF6F69D-3755-354A-4BD0-797855D8A430}"/>
              </a:ext>
            </a:extLst>
          </p:cNvPr>
          <p:cNvSpPr>
            <a:spLocks noGrp="1"/>
          </p:cNvSpPr>
          <p:nvPr>
            <p:ph type="ftr" sz="quarter" idx="11"/>
          </p:nvPr>
        </p:nvSpPr>
        <p:spPr/>
        <p:txBody>
          <a:bodyPr/>
          <a:lstStyle/>
          <a:p>
            <a:r>
              <a:rPr lang="fr-FR"/>
              <a:t>O. Kiss - QTI CERN</a:t>
            </a:r>
            <a:endParaRPr lang="fr-FR" dirty="0"/>
          </a:p>
        </p:txBody>
      </p:sp>
      <p:sp>
        <p:nvSpPr>
          <p:cNvPr id="6" name="Slide Number Placeholder 5">
            <a:extLst>
              <a:ext uri="{FF2B5EF4-FFF2-40B4-BE49-F238E27FC236}">
                <a16:creationId xmlns:a16="http://schemas.microsoft.com/office/drawing/2014/main" id="{BB8B9C38-637E-E388-7B36-A24CA2888750}"/>
              </a:ext>
            </a:extLst>
          </p:cNvPr>
          <p:cNvSpPr>
            <a:spLocks noGrp="1"/>
          </p:cNvSpPr>
          <p:nvPr>
            <p:ph type="sldNum" sz="quarter" idx="12"/>
          </p:nvPr>
        </p:nvSpPr>
        <p:spPr/>
        <p:txBody>
          <a:bodyPr/>
          <a:lstStyle/>
          <a:p>
            <a:fld id="{71DDDE22-8D4F-094D-AC70-1F2C263CD040}" type="slidenum">
              <a:rPr lang="fr-FR" smtClean="0"/>
              <a:t>14</a:t>
            </a:fld>
            <a:endParaRPr lang="fr-FR"/>
          </a:p>
        </p:txBody>
      </p:sp>
    </p:spTree>
    <p:extLst>
      <p:ext uri="{BB962C8B-B14F-4D97-AF65-F5344CB8AC3E}">
        <p14:creationId xmlns:p14="http://schemas.microsoft.com/office/powerpoint/2010/main" val="3264363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CC26-F0DC-1C41-A249-F6313AE974B0}"/>
              </a:ext>
            </a:extLst>
          </p:cNvPr>
          <p:cNvSpPr>
            <a:spLocks noGrp="1"/>
          </p:cNvSpPr>
          <p:nvPr>
            <p:ph type="title"/>
          </p:nvPr>
        </p:nvSpPr>
        <p:spPr>
          <a:xfrm>
            <a:off x="181954" y="225890"/>
            <a:ext cx="10515600" cy="851617"/>
          </a:xfrm>
        </p:spPr>
        <p:txBody>
          <a:bodyPr>
            <a:normAutofit fontScale="90000"/>
          </a:bodyPr>
          <a:lstStyle/>
          <a:p>
            <a:pPr algn="ctr"/>
            <a:r>
              <a:rPr lang="en-CH" dirty="0"/>
              <a:t>Thank you for your attention!</a:t>
            </a:r>
            <a:br>
              <a:rPr lang="en-CH" dirty="0"/>
            </a:br>
            <a:r>
              <a:rPr lang="en-CH" dirty="0"/>
              <a:t>Questions?</a:t>
            </a:r>
          </a:p>
        </p:txBody>
      </p:sp>
      <p:sp>
        <p:nvSpPr>
          <p:cNvPr id="3" name="TextBox 2">
            <a:extLst>
              <a:ext uri="{FF2B5EF4-FFF2-40B4-BE49-F238E27FC236}">
                <a16:creationId xmlns:a16="http://schemas.microsoft.com/office/drawing/2014/main" id="{86D2BEB3-0A25-9B4F-B598-D1224C1A180A}"/>
              </a:ext>
            </a:extLst>
          </p:cNvPr>
          <p:cNvSpPr txBox="1"/>
          <p:nvPr/>
        </p:nvSpPr>
        <p:spPr>
          <a:xfrm>
            <a:off x="5751127" y="5744636"/>
            <a:ext cx="6586780" cy="461665"/>
          </a:xfrm>
          <a:prstGeom prst="rect">
            <a:avLst/>
          </a:prstGeom>
          <a:noFill/>
        </p:spPr>
        <p:txBody>
          <a:bodyPr wrap="square" rtlCol="0">
            <a:spAutoFit/>
          </a:bodyPr>
          <a:lstStyle/>
          <a:p>
            <a:pPr algn="ctr"/>
            <a:r>
              <a:rPr lang="en-GB" sz="2400" dirty="0">
                <a:solidFill>
                  <a:schemeClr val="bg1"/>
                </a:solidFill>
                <a:hlinkClick r:id="rId2">
                  <a:extLst>
                    <a:ext uri="{A12FA001-AC4F-418D-AE19-62706E023703}">
                      <ahyp:hlinkClr xmlns:ahyp="http://schemas.microsoft.com/office/drawing/2018/hyperlinkcolor" val="tx"/>
                    </a:ext>
                  </a:extLst>
                </a:hlinkClick>
              </a:rPr>
              <a:t>o</a:t>
            </a:r>
            <a:r>
              <a:rPr lang="en-CH" sz="2400" dirty="0">
                <a:solidFill>
                  <a:schemeClr val="bg1"/>
                </a:solidFill>
                <a:hlinkClick r:id="rId2">
                  <a:extLst>
                    <a:ext uri="{A12FA001-AC4F-418D-AE19-62706E023703}">
                      <ahyp:hlinkClr xmlns:ahyp="http://schemas.microsoft.com/office/drawing/2018/hyperlinkcolor" val="tx"/>
                    </a:ext>
                  </a:extLst>
                </a:hlinkClick>
              </a:rPr>
              <a:t>riel.kiss@cern.ch</a:t>
            </a:r>
            <a:endParaRPr lang="en-CH" sz="2400" dirty="0">
              <a:solidFill>
                <a:schemeClr val="bg1"/>
              </a:solidFill>
            </a:endParaRPr>
          </a:p>
        </p:txBody>
      </p:sp>
      <p:pic>
        <p:nvPicPr>
          <p:cNvPr id="6" name="Picture 5" descr="Qr code&#10;&#10;Description automatically generated">
            <a:extLst>
              <a:ext uri="{FF2B5EF4-FFF2-40B4-BE49-F238E27FC236}">
                <a16:creationId xmlns:a16="http://schemas.microsoft.com/office/drawing/2014/main" id="{3608C7E5-E55B-ACD7-D2E8-F7BC80D81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754" y="2215447"/>
            <a:ext cx="2764446" cy="2764446"/>
          </a:xfrm>
          <a:prstGeom prst="rect">
            <a:avLst/>
          </a:prstGeom>
        </p:spPr>
      </p:pic>
      <p:pic>
        <p:nvPicPr>
          <p:cNvPr id="8" name="Picture 7">
            <a:extLst>
              <a:ext uri="{FF2B5EF4-FFF2-40B4-BE49-F238E27FC236}">
                <a16:creationId xmlns:a16="http://schemas.microsoft.com/office/drawing/2014/main" id="{CF092BCE-AF92-428D-8183-FE77CDB96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346" y="2215447"/>
            <a:ext cx="2870200" cy="2870200"/>
          </a:xfrm>
          <a:prstGeom prst="rect">
            <a:avLst/>
          </a:prstGeom>
        </p:spPr>
      </p:pic>
      <p:sp>
        <p:nvSpPr>
          <p:cNvPr id="9" name="TextBox 8">
            <a:extLst>
              <a:ext uri="{FF2B5EF4-FFF2-40B4-BE49-F238E27FC236}">
                <a16:creationId xmlns:a16="http://schemas.microsoft.com/office/drawing/2014/main" id="{D3908733-AD0A-FD8F-4DFC-5092B51FE11C}"/>
              </a:ext>
            </a:extLst>
          </p:cNvPr>
          <p:cNvSpPr txBox="1"/>
          <p:nvPr/>
        </p:nvSpPr>
        <p:spPr>
          <a:xfrm>
            <a:off x="1473200" y="1587500"/>
            <a:ext cx="1955800" cy="461665"/>
          </a:xfrm>
          <a:prstGeom prst="rect">
            <a:avLst/>
          </a:prstGeom>
          <a:noFill/>
        </p:spPr>
        <p:txBody>
          <a:bodyPr wrap="square" rtlCol="0">
            <a:spAutoFit/>
          </a:bodyPr>
          <a:lstStyle/>
          <a:p>
            <a:pPr algn="ctr"/>
            <a:r>
              <a:rPr lang="en-CH" sz="2400" b="1" dirty="0">
                <a:solidFill>
                  <a:schemeClr val="bg1"/>
                </a:solidFill>
              </a:rPr>
              <a:t>6Li</a:t>
            </a:r>
          </a:p>
        </p:txBody>
      </p:sp>
      <p:sp>
        <p:nvSpPr>
          <p:cNvPr id="10" name="TextBox 9">
            <a:extLst>
              <a:ext uri="{FF2B5EF4-FFF2-40B4-BE49-F238E27FC236}">
                <a16:creationId xmlns:a16="http://schemas.microsoft.com/office/drawing/2014/main" id="{2236C545-31F8-657A-2A18-8135881B6B97}"/>
              </a:ext>
            </a:extLst>
          </p:cNvPr>
          <p:cNvSpPr txBox="1"/>
          <p:nvPr/>
        </p:nvSpPr>
        <p:spPr>
          <a:xfrm>
            <a:off x="7406296" y="1679833"/>
            <a:ext cx="1130300" cy="461665"/>
          </a:xfrm>
          <a:prstGeom prst="rect">
            <a:avLst/>
          </a:prstGeom>
          <a:noFill/>
        </p:spPr>
        <p:txBody>
          <a:bodyPr wrap="square" rtlCol="0">
            <a:spAutoFit/>
          </a:bodyPr>
          <a:lstStyle/>
          <a:p>
            <a:pPr algn="ctr"/>
            <a:r>
              <a:rPr lang="en-CH" sz="2400" b="1" dirty="0">
                <a:solidFill>
                  <a:schemeClr val="bg1"/>
                </a:solidFill>
              </a:rPr>
              <a:t>LMG</a:t>
            </a:r>
          </a:p>
        </p:txBody>
      </p:sp>
    </p:spTree>
    <p:extLst>
      <p:ext uri="{BB962C8B-B14F-4D97-AF65-F5344CB8AC3E}">
        <p14:creationId xmlns:p14="http://schemas.microsoft.com/office/powerpoint/2010/main" val="295608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50222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E838-EE16-C786-68D4-538B53A48E2B}"/>
              </a:ext>
            </a:extLst>
          </p:cNvPr>
          <p:cNvSpPr>
            <a:spLocks noGrp="1"/>
          </p:cNvSpPr>
          <p:nvPr>
            <p:ph type="title"/>
          </p:nvPr>
        </p:nvSpPr>
        <p:spPr>
          <a:xfrm>
            <a:off x="189470" y="329294"/>
            <a:ext cx="10969139" cy="940443"/>
          </a:xfrm>
        </p:spPr>
        <p:txBody>
          <a:bodyPr/>
          <a:lstStyle/>
          <a:p>
            <a:r>
              <a:rPr lang="en-CH" dirty="0">
                <a:solidFill>
                  <a:srgbClr val="1416B3"/>
                </a:solidFill>
              </a:rPr>
              <a:t>Quantum Phase Estimation</a:t>
            </a:r>
          </a:p>
        </p:txBody>
      </p:sp>
      <p:sp>
        <p:nvSpPr>
          <p:cNvPr id="4" name="Slide Number Placeholder 3">
            <a:extLst>
              <a:ext uri="{FF2B5EF4-FFF2-40B4-BE49-F238E27FC236}">
                <a16:creationId xmlns:a16="http://schemas.microsoft.com/office/drawing/2014/main" id="{88E35A5D-3AF1-1507-4E72-ADC6DC462284}"/>
              </a:ext>
            </a:extLst>
          </p:cNvPr>
          <p:cNvSpPr>
            <a:spLocks noGrp="1"/>
          </p:cNvSpPr>
          <p:nvPr>
            <p:ph type="sldNum" sz="quarter" idx="12"/>
          </p:nvPr>
        </p:nvSpPr>
        <p:spPr/>
        <p:txBody>
          <a:bodyPr/>
          <a:lstStyle/>
          <a:p>
            <a:fld id="{17918391-D411-FE40-AAD7-861AE5233E0E}" type="slidenum">
              <a:rPr lang="en-US" smtClean="0"/>
              <a:pPr/>
              <a:t>2</a:t>
            </a:fld>
            <a:endParaRPr lang="en-US" dirty="0"/>
          </a:p>
        </p:txBody>
      </p:sp>
      <p:sp>
        <p:nvSpPr>
          <p:cNvPr id="5" name="Footer Placeholder 4">
            <a:extLst>
              <a:ext uri="{FF2B5EF4-FFF2-40B4-BE49-F238E27FC236}">
                <a16:creationId xmlns:a16="http://schemas.microsoft.com/office/drawing/2014/main" id="{04DA6D77-DA6B-958B-EE33-7D024B8C7FA6}"/>
              </a:ext>
            </a:extLst>
          </p:cNvPr>
          <p:cNvSpPr>
            <a:spLocks noGrp="1"/>
          </p:cNvSpPr>
          <p:nvPr>
            <p:ph type="ftr" sz="quarter" idx="11"/>
          </p:nvPr>
        </p:nvSpPr>
        <p:spPr/>
        <p:txBody>
          <a:bodyPr/>
          <a:lstStyle/>
          <a:p>
            <a:r>
              <a:rPr lang="en-US"/>
              <a:t>O. Kiss - QTI</a:t>
            </a:r>
            <a:endParaRPr lang="en-US" dirty="0"/>
          </a:p>
        </p:txBody>
      </p:sp>
      <p:pic>
        <p:nvPicPr>
          <p:cNvPr id="1028" name="Picture 4" descr="nielsen and chuang - Quantum Phase Estimation Circuit and Modular  Exponentiaton - Quantum Computing Stack Exchange">
            <a:extLst>
              <a:ext uri="{FF2B5EF4-FFF2-40B4-BE49-F238E27FC236}">
                <a16:creationId xmlns:a16="http://schemas.microsoft.com/office/drawing/2014/main" id="{D5F0BB31-D6B3-3D20-DB1C-BD4D07ADB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69" y="1364836"/>
            <a:ext cx="7415802" cy="38839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5CB9E6-B2E7-CCB5-6998-E0096DEA82C3}"/>
              </a:ext>
            </a:extLst>
          </p:cNvPr>
          <p:cNvSpPr txBox="1"/>
          <p:nvPr/>
        </p:nvSpPr>
        <p:spPr>
          <a:xfrm>
            <a:off x="86498" y="5844216"/>
            <a:ext cx="9020431" cy="338554"/>
          </a:xfrm>
          <a:prstGeom prst="rect">
            <a:avLst/>
          </a:prstGeom>
          <a:noFill/>
        </p:spPr>
        <p:txBody>
          <a:bodyPr wrap="square" rtlCol="0">
            <a:spAutoFit/>
          </a:bodyPr>
          <a:lstStyle/>
          <a:p>
            <a:r>
              <a:rPr lang="en-GB" sz="1600" dirty="0"/>
              <a:t>Nielsen, M., &amp; Chuang, I. (2010). </a:t>
            </a:r>
            <a:r>
              <a:rPr lang="en-GB" sz="1600" i="1" dirty="0"/>
              <a:t>Quantum Computation and Quantum Information</a:t>
            </a:r>
            <a:endParaRPr lang="en-CH" sz="16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DB1D9C-D2B0-1D3D-A0E2-CC5D7A1C95DB}"/>
                  </a:ext>
                </a:extLst>
              </p:cNvPr>
              <p:cNvSpPr txBox="1"/>
              <p:nvPr/>
            </p:nvSpPr>
            <p:spPr>
              <a:xfrm>
                <a:off x="333633" y="1046144"/>
                <a:ext cx="9934833" cy="400110"/>
              </a:xfrm>
              <a:prstGeom prst="rect">
                <a:avLst/>
              </a:prstGeom>
              <a:noFill/>
            </p:spPr>
            <p:txBody>
              <a:bodyPr wrap="square" rtlCol="0">
                <a:spAutoFit/>
              </a:bodyPr>
              <a:lstStyle/>
              <a:p>
                <a:r>
                  <a:rPr lang="en-CH" sz="2000" dirty="0">
                    <a:solidFill>
                      <a:schemeClr val="accent1"/>
                    </a:solidFill>
                  </a:rPr>
                  <a:t>Estimate the eigenvalue (phase) of an eigenstate </a:t>
                </a:r>
                <a14:m>
                  <m:oMath xmlns:m="http://schemas.openxmlformats.org/officeDocument/2006/math">
                    <m:r>
                      <a:rPr lang="en-US" sz="2000" b="0" i="0" smtClean="0">
                        <a:solidFill>
                          <a:schemeClr val="accent1"/>
                        </a:solidFill>
                        <a:latin typeface="Cambria Math" panose="02040503050406030204" pitchFamily="18" charset="0"/>
                      </a:rPr>
                      <m:t>|</m:t>
                    </m:r>
                    <m:d>
                      <m:dPr>
                        <m:begChr m:val=""/>
                        <m:endChr m:val="⟩"/>
                        <m:ctrlPr>
                          <a:rPr lang="en-US" sz="2000" b="0" i="1" smtClean="0">
                            <a:solidFill>
                              <a:schemeClr val="accent1"/>
                            </a:solidFill>
                            <a:latin typeface="Cambria Math" panose="02040503050406030204" pitchFamily="18" charset="0"/>
                          </a:rPr>
                        </m:ctrlPr>
                      </m:dPr>
                      <m:e>
                        <m:r>
                          <a:rPr lang="en-US" sz="2000" b="0" i="1" smtClean="0">
                            <a:solidFill>
                              <a:schemeClr val="accent1"/>
                            </a:solidFill>
                            <a:latin typeface="Cambria Math" panose="02040503050406030204" pitchFamily="18" charset="0"/>
                          </a:rPr>
                          <m:t>𝑢</m:t>
                        </m:r>
                      </m:e>
                    </m:d>
                  </m:oMath>
                </a14:m>
                <a:r>
                  <a:rPr lang="en-CH" sz="2000" dirty="0">
                    <a:solidFill>
                      <a:schemeClr val="accent1"/>
                    </a:solidFill>
                  </a:rPr>
                  <a:t> of H</a:t>
                </a:r>
              </a:p>
            </p:txBody>
          </p:sp>
        </mc:Choice>
        <mc:Fallback xmlns="">
          <p:sp>
            <p:nvSpPr>
              <p:cNvPr id="8" name="TextBox 7">
                <a:extLst>
                  <a:ext uri="{FF2B5EF4-FFF2-40B4-BE49-F238E27FC236}">
                    <a16:creationId xmlns:a16="http://schemas.microsoft.com/office/drawing/2014/main" id="{94DB1D9C-D2B0-1D3D-A0E2-CC5D7A1C95DB}"/>
                  </a:ext>
                </a:extLst>
              </p:cNvPr>
              <p:cNvSpPr txBox="1">
                <a:spLocks noRot="1" noChangeAspect="1" noMove="1" noResize="1" noEditPoints="1" noAdjustHandles="1" noChangeArrowheads="1" noChangeShapeType="1" noTextEdit="1"/>
              </p:cNvSpPr>
              <p:nvPr/>
            </p:nvSpPr>
            <p:spPr>
              <a:xfrm>
                <a:off x="333633" y="1046144"/>
                <a:ext cx="9934833" cy="400110"/>
              </a:xfrm>
              <a:prstGeom prst="rect">
                <a:avLst/>
              </a:prstGeom>
              <a:blipFill>
                <a:blip r:embed="rId3"/>
                <a:stretch>
                  <a:fillRect l="-639" t="-115625" b="-181250"/>
                </a:stretch>
              </a:blipFill>
            </p:spPr>
            <p:txBody>
              <a:bodyPr/>
              <a:lstStyle/>
              <a:p>
                <a:r>
                  <a:rPr lang="en-CH">
                    <a:noFill/>
                  </a:rPr>
                  <a:t> </a:t>
                </a:r>
              </a:p>
            </p:txBody>
          </p:sp>
        </mc:Fallback>
      </mc:AlternateContent>
      <p:sp>
        <p:nvSpPr>
          <p:cNvPr id="9" name="TextBox 8">
            <a:extLst>
              <a:ext uri="{FF2B5EF4-FFF2-40B4-BE49-F238E27FC236}">
                <a16:creationId xmlns:a16="http://schemas.microsoft.com/office/drawing/2014/main" id="{BD12697B-3C87-4089-2022-56F882F16E6E}"/>
              </a:ext>
            </a:extLst>
          </p:cNvPr>
          <p:cNvSpPr txBox="1"/>
          <p:nvPr/>
        </p:nvSpPr>
        <p:spPr>
          <a:xfrm>
            <a:off x="4180702" y="5361840"/>
            <a:ext cx="1915298" cy="369332"/>
          </a:xfrm>
          <a:prstGeom prst="rect">
            <a:avLst/>
          </a:prstGeom>
          <a:noFill/>
        </p:spPr>
        <p:txBody>
          <a:bodyPr wrap="square" rtlCol="0">
            <a:spAutoFit/>
          </a:bodyPr>
          <a:lstStyle/>
          <a:p>
            <a:r>
              <a:rPr lang="en-CH" dirty="0"/>
              <a:t>U = exp(-iH)</a:t>
            </a:r>
          </a:p>
        </p:txBody>
      </p:sp>
      <p:sp>
        <p:nvSpPr>
          <p:cNvPr id="10" name="TextBox 9">
            <a:extLst>
              <a:ext uri="{FF2B5EF4-FFF2-40B4-BE49-F238E27FC236}">
                <a16:creationId xmlns:a16="http://schemas.microsoft.com/office/drawing/2014/main" id="{0AA21DAD-6CB9-3FDB-89AE-8029F422D072}"/>
              </a:ext>
            </a:extLst>
          </p:cNvPr>
          <p:cNvSpPr txBox="1"/>
          <p:nvPr/>
        </p:nvSpPr>
        <p:spPr>
          <a:xfrm>
            <a:off x="9638269" y="2434281"/>
            <a:ext cx="2063579" cy="646331"/>
          </a:xfrm>
          <a:prstGeom prst="rect">
            <a:avLst/>
          </a:prstGeom>
          <a:noFill/>
        </p:spPr>
        <p:txBody>
          <a:bodyPr wrap="square" rtlCol="0">
            <a:spAutoFit/>
          </a:bodyPr>
          <a:lstStyle/>
          <a:p>
            <a:r>
              <a:rPr lang="en-CH" b="1" dirty="0">
                <a:solidFill>
                  <a:schemeClr val="accent1"/>
                </a:solidFill>
              </a:rPr>
              <a:t>t bit precision of the phase.</a:t>
            </a:r>
          </a:p>
        </p:txBody>
      </p:sp>
      <p:sp>
        <p:nvSpPr>
          <p:cNvPr id="11" name="Right Brace 10">
            <a:extLst>
              <a:ext uri="{FF2B5EF4-FFF2-40B4-BE49-F238E27FC236}">
                <a16:creationId xmlns:a16="http://schemas.microsoft.com/office/drawing/2014/main" id="{E0248769-54BD-D3E6-964F-704103807410}"/>
              </a:ext>
            </a:extLst>
          </p:cNvPr>
          <p:cNvSpPr/>
          <p:nvPr/>
        </p:nvSpPr>
        <p:spPr>
          <a:xfrm>
            <a:off x="9415848" y="1767007"/>
            <a:ext cx="111211" cy="187822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sp>
        <p:nvSpPr>
          <p:cNvPr id="13" name="TextBox 12">
            <a:extLst>
              <a:ext uri="{FF2B5EF4-FFF2-40B4-BE49-F238E27FC236}">
                <a16:creationId xmlns:a16="http://schemas.microsoft.com/office/drawing/2014/main" id="{F2574A37-BE6E-58B3-2538-0F6E40A01D8D}"/>
              </a:ext>
            </a:extLst>
          </p:cNvPr>
          <p:cNvSpPr txBox="1"/>
          <p:nvPr/>
        </p:nvSpPr>
        <p:spPr>
          <a:xfrm>
            <a:off x="8107518" y="4150302"/>
            <a:ext cx="3540269" cy="1815882"/>
          </a:xfrm>
          <a:prstGeom prst="rect">
            <a:avLst/>
          </a:prstGeom>
          <a:noFill/>
        </p:spPr>
        <p:txBody>
          <a:bodyPr wrap="square" rtlCol="0">
            <a:spAutoFit/>
          </a:bodyPr>
          <a:lstStyle/>
          <a:p>
            <a:r>
              <a:rPr lang="en-CH" sz="2800" b="1" dirty="0">
                <a:solidFill>
                  <a:srgbClr val="C00000"/>
                </a:solidFill>
              </a:rPr>
              <a:t>Problem: requires fault tolerance and good aproximation of the ground state.</a:t>
            </a:r>
          </a:p>
        </p:txBody>
      </p:sp>
      <p:sp>
        <p:nvSpPr>
          <p:cNvPr id="14" name="TextBox 13">
            <a:extLst>
              <a:ext uri="{FF2B5EF4-FFF2-40B4-BE49-F238E27FC236}">
                <a16:creationId xmlns:a16="http://schemas.microsoft.com/office/drawing/2014/main" id="{7ACDFB97-E2A6-7488-38D7-9299AEB69520}"/>
              </a:ext>
            </a:extLst>
          </p:cNvPr>
          <p:cNvSpPr txBox="1"/>
          <p:nvPr/>
        </p:nvSpPr>
        <p:spPr>
          <a:xfrm>
            <a:off x="8319571" y="1828782"/>
            <a:ext cx="87515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CH" dirty="0"/>
          </a:p>
          <a:p>
            <a:endParaRPr lang="en-CH" dirty="0"/>
          </a:p>
          <a:p>
            <a:endParaRPr lang="en-CH" dirty="0"/>
          </a:p>
          <a:p>
            <a:r>
              <a:rPr lang="en-CH" dirty="0"/>
              <a:t>QFT</a:t>
            </a:r>
            <a:r>
              <a:rPr lang="en-CH" baseline="30000" dirty="0"/>
              <a:t>-1</a:t>
            </a:r>
          </a:p>
          <a:p>
            <a:endParaRPr lang="en-CH" baseline="30000" dirty="0"/>
          </a:p>
          <a:p>
            <a:endParaRPr lang="en-CH" baseline="30000" dirty="0"/>
          </a:p>
          <a:p>
            <a:endParaRPr lang="en-CH" baseline="30000" dirty="0"/>
          </a:p>
          <a:p>
            <a:endParaRPr lang="en-CH" baseline="30000" dirty="0"/>
          </a:p>
        </p:txBody>
      </p:sp>
    </p:spTree>
    <p:extLst>
      <p:ext uri="{BB962C8B-B14F-4D97-AF65-F5344CB8AC3E}">
        <p14:creationId xmlns:p14="http://schemas.microsoft.com/office/powerpoint/2010/main" val="315164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C0A5E5-8692-86EF-53B9-F814CDD83942}"/>
              </a:ext>
            </a:extLst>
          </p:cNvPr>
          <p:cNvSpPr>
            <a:spLocks noGrp="1"/>
          </p:cNvSpPr>
          <p:nvPr>
            <p:ph type="sldNum" sz="quarter" idx="12"/>
          </p:nvPr>
        </p:nvSpPr>
        <p:spPr/>
        <p:txBody>
          <a:bodyPr/>
          <a:lstStyle/>
          <a:p>
            <a:fld id="{17918391-D411-FE40-AAD7-861AE5233E0E}" type="slidenum">
              <a:rPr lang="en-US" smtClean="0"/>
              <a:pPr/>
              <a:t>3</a:t>
            </a:fld>
            <a:endParaRPr lang="en-US" dirty="0"/>
          </a:p>
        </p:txBody>
      </p:sp>
      <p:sp>
        <p:nvSpPr>
          <p:cNvPr id="5" name="Footer Placeholder 4">
            <a:extLst>
              <a:ext uri="{FF2B5EF4-FFF2-40B4-BE49-F238E27FC236}">
                <a16:creationId xmlns:a16="http://schemas.microsoft.com/office/drawing/2014/main" id="{A6A0D80B-A5BF-DB11-B3EA-7C9B02B572C0}"/>
              </a:ext>
            </a:extLst>
          </p:cNvPr>
          <p:cNvSpPr>
            <a:spLocks noGrp="1"/>
          </p:cNvSpPr>
          <p:nvPr>
            <p:ph type="ftr" sz="quarter" idx="11"/>
          </p:nvPr>
        </p:nvSpPr>
        <p:spPr/>
        <p:txBody>
          <a:bodyPr/>
          <a:lstStyle/>
          <a:p>
            <a:r>
              <a:rPr lang="en-US"/>
              <a:t>O. Kiss - QTI</a:t>
            </a:r>
            <a:endParaRPr lang="en-US" dirty="0"/>
          </a:p>
        </p:txBody>
      </p:sp>
      <p:pic>
        <p:nvPicPr>
          <p:cNvPr id="7" name="Picture 6">
            <a:extLst>
              <a:ext uri="{FF2B5EF4-FFF2-40B4-BE49-F238E27FC236}">
                <a16:creationId xmlns:a16="http://schemas.microsoft.com/office/drawing/2014/main" id="{635FF9F8-55DA-5832-F2B0-DF8AD8A0E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88" y="2023401"/>
            <a:ext cx="8544012" cy="3877012"/>
          </a:xfrm>
          <a:prstGeom prst="rect">
            <a:avLst/>
          </a:prstGeom>
        </p:spPr>
      </p:pic>
      <p:sp>
        <p:nvSpPr>
          <p:cNvPr id="8" name="TextBox 7">
            <a:extLst>
              <a:ext uri="{FF2B5EF4-FFF2-40B4-BE49-F238E27FC236}">
                <a16:creationId xmlns:a16="http://schemas.microsoft.com/office/drawing/2014/main" id="{A29C8FE9-4DE3-AF41-7BF8-A855DACD17E9}"/>
              </a:ext>
            </a:extLst>
          </p:cNvPr>
          <p:cNvSpPr txBox="1"/>
          <p:nvPr/>
        </p:nvSpPr>
        <p:spPr>
          <a:xfrm>
            <a:off x="345988" y="284205"/>
            <a:ext cx="9415850" cy="523220"/>
          </a:xfrm>
          <a:prstGeom prst="rect">
            <a:avLst/>
          </a:prstGeom>
          <a:noFill/>
        </p:spPr>
        <p:txBody>
          <a:bodyPr wrap="square" rtlCol="0">
            <a:spAutoFit/>
          </a:bodyPr>
          <a:lstStyle/>
          <a:p>
            <a:r>
              <a:rPr lang="en-CH" sz="2800" b="1" dirty="0">
                <a:solidFill>
                  <a:srgbClr val="1416B3"/>
                </a:solidFill>
              </a:rPr>
              <a:t>An overview of the Variational Quantum Eigensolver</a:t>
            </a:r>
          </a:p>
        </p:txBody>
      </p:sp>
      <p:sp>
        <p:nvSpPr>
          <p:cNvPr id="9" name="TextBox 8">
            <a:extLst>
              <a:ext uri="{FF2B5EF4-FFF2-40B4-BE49-F238E27FC236}">
                <a16:creationId xmlns:a16="http://schemas.microsoft.com/office/drawing/2014/main" id="{FEE867C9-08A0-66B3-3BB2-2190FFB5ED88}"/>
              </a:ext>
            </a:extLst>
          </p:cNvPr>
          <p:cNvSpPr txBox="1"/>
          <p:nvPr/>
        </p:nvSpPr>
        <p:spPr>
          <a:xfrm>
            <a:off x="5108431" y="5105028"/>
            <a:ext cx="3337068" cy="369332"/>
          </a:xfrm>
          <a:prstGeom prst="rect">
            <a:avLst/>
          </a:prstGeom>
          <a:noFill/>
        </p:spPr>
        <p:txBody>
          <a:bodyPr wrap="square" rtlCol="0">
            <a:spAutoFit/>
          </a:bodyPr>
          <a:lstStyle/>
          <a:p>
            <a:r>
              <a:rPr lang="en-CH" dirty="0"/>
              <a:t>Image Credit: 1QBit</a:t>
            </a:r>
          </a:p>
        </p:txBody>
      </p:sp>
      <p:sp>
        <p:nvSpPr>
          <p:cNvPr id="13" name="TextBox 12">
            <a:extLst>
              <a:ext uri="{FF2B5EF4-FFF2-40B4-BE49-F238E27FC236}">
                <a16:creationId xmlns:a16="http://schemas.microsoft.com/office/drawing/2014/main" id="{3582B327-1241-A2D6-F124-6E3CE721ACFF}"/>
              </a:ext>
            </a:extLst>
          </p:cNvPr>
          <p:cNvSpPr txBox="1"/>
          <p:nvPr/>
        </p:nvSpPr>
        <p:spPr>
          <a:xfrm>
            <a:off x="485749" y="5791666"/>
            <a:ext cx="6098058" cy="369332"/>
          </a:xfrm>
          <a:prstGeom prst="rect">
            <a:avLst/>
          </a:prstGeom>
          <a:noFill/>
        </p:spPr>
        <p:txBody>
          <a:bodyPr wrap="square">
            <a:spAutoFit/>
          </a:bodyPr>
          <a:lstStyle/>
          <a:p>
            <a:pPr algn="l"/>
            <a:r>
              <a:rPr lang="en-GB" sz="1800" dirty="0" err="1">
                <a:effectLst/>
                <a:latin typeface="Arial" panose="020B0604020202020204" pitchFamily="34" charset="0"/>
                <a:cs typeface="Arial" panose="020B0604020202020204" pitchFamily="34" charset="0"/>
              </a:rPr>
              <a:t>Peruzzo</a:t>
            </a:r>
            <a:r>
              <a:rPr lang="en-GB" sz="1800" dirty="0">
                <a:effectLst/>
                <a:latin typeface="Arial" panose="020B0604020202020204" pitchFamily="34" charset="0"/>
                <a:cs typeface="Arial" panose="020B0604020202020204" pitchFamily="34" charset="0"/>
              </a:rPr>
              <a:t> A. et al., Nat. </a:t>
            </a:r>
            <a:r>
              <a:rPr lang="en-GB" sz="1800" dirty="0" err="1">
                <a:effectLst/>
                <a:latin typeface="Arial" panose="020B0604020202020204" pitchFamily="34" charset="0"/>
                <a:cs typeface="Arial" panose="020B0604020202020204" pitchFamily="34" charset="0"/>
              </a:rPr>
              <a:t>Commun</a:t>
            </a:r>
            <a:r>
              <a:rPr lang="en-GB" sz="1800" dirty="0">
                <a:effectLst/>
                <a:latin typeface="Arial" panose="020B0604020202020204" pitchFamily="34" charset="0"/>
                <a:cs typeface="Arial" panose="020B0604020202020204" pitchFamily="34" charset="0"/>
              </a:rPr>
              <a:t>. </a:t>
            </a:r>
            <a:r>
              <a:rPr lang="en-GB" sz="1800" b="1" dirty="0">
                <a:effectLst/>
                <a:latin typeface="Arial" panose="020B0604020202020204" pitchFamily="34" charset="0"/>
                <a:cs typeface="Arial" panose="020B0604020202020204" pitchFamily="34" charset="0"/>
              </a:rPr>
              <a:t>5</a:t>
            </a:r>
            <a:r>
              <a:rPr lang="en-GB" sz="1800" dirty="0">
                <a:effectLst/>
                <a:latin typeface="Arial" panose="020B0604020202020204" pitchFamily="34" charset="0"/>
                <a:cs typeface="Arial" panose="020B0604020202020204" pitchFamily="34" charset="0"/>
              </a:rPr>
              <a:t>, 4123 (2014).</a:t>
            </a:r>
          </a:p>
        </p:txBody>
      </p:sp>
      <p:sp>
        <p:nvSpPr>
          <p:cNvPr id="14" name="TextBox 13">
            <a:extLst>
              <a:ext uri="{FF2B5EF4-FFF2-40B4-BE49-F238E27FC236}">
                <a16:creationId xmlns:a16="http://schemas.microsoft.com/office/drawing/2014/main" id="{82ED4AD4-0A87-4446-12EB-B77F5E4CDD91}"/>
              </a:ext>
            </a:extLst>
          </p:cNvPr>
          <p:cNvSpPr txBox="1"/>
          <p:nvPr/>
        </p:nvSpPr>
        <p:spPr>
          <a:xfrm>
            <a:off x="485749" y="1048812"/>
            <a:ext cx="7632639" cy="707886"/>
          </a:xfrm>
          <a:prstGeom prst="rect">
            <a:avLst/>
          </a:prstGeom>
          <a:noFill/>
        </p:spPr>
        <p:txBody>
          <a:bodyPr wrap="square" rtlCol="0">
            <a:spAutoFit/>
          </a:bodyPr>
          <a:lstStyle/>
          <a:p>
            <a:r>
              <a:rPr lang="en-CH" sz="2000" b="1" dirty="0">
                <a:solidFill>
                  <a:schemeClr val="accent1"/>
                </a:solidFill>
              </a:rPr>
              <a:t>Goal: </a:t>
            </a:r>
            <a:r>
              <a:rPr lang="en-CH" sz="2000" dirty="0">
                <a:solidFill>
                  <a:schemeClr val="accent1"/>
                </a:solidFill>
              </a:rPr>
              <a:t>obtain the ground state energy of an Hamiltonian by using the Variational principle.</a:t>
            </a:r>
          </a:p>
        </p:txBody>
      </p:sp>
      <p:pic>
        <p:nvPicPr>
          <p:cNvPr id="15" name="Picture 14" descr="Text&#10;&#10;Description automatically generated">
            <a:extLst>
              <a:ext uri="{FF2B5EF4-FFF2-40B4-BE49-F238E27FC236}">
                <a16:creationId xmlns:a16="http://schemas.microsoft.com/office/drawing/2014/main" id="{334A0296-2C37-23B4-66E3-2D3625F4D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1819" y="966721"/>
            <a:ext cx="3080581" cy="1085386"/>
          </a:xfrm>
          <a:prstGeom prst="rect">
            <a:avLst/>
          </a:prstGeom>
        </p:spPr>
      </p:pic>
    </p:spTree>
    <p:extLst>
      <p:ext uri="{BB962C8B-B14F-4D97-AF65-F5344CB8AC3E}">
        <p14:creationId xmlns:p14="http://schemas.microsoft.com/office/powerpoint/2010/main" val="92671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6B0A-7951-04B0-A0F3-D6530F05E467}"/>
              </a:ext>
            </a:extLst>
          </p:cNvPr>
          <p:cNvSpPr>
            <a:spLocks noGrp="1"/>
          </p:cNvSpPr>
          <p:nvPr>
            <p:ph type="title"/>
          </p:nvPr>
        </p:nvSpPr>
        <p:spPr>
          <a:xfrm>
            <a:off x="164756" y="196485"/>
            <a:ext cx="10969139" cy="940443"/>
          </a:xfrm>
        </p:spPr>
        <p:txBody>
          <a:bodyPr/>
          <a:lstStyle/>
          <a:p>
            <a:r>
              <a:rPr lang="en-CH" dirty="0">
                <a:solidFill>
                  <a:srgbClr val="1416B3"/>
                </a:solidFill>
              </a:rPr>
              <a:t>Nuclear shell model (Cohen-Kurath) </a:t>
            </a:r>
          </a:p>
        </p:txBody>
      </p:sp>
      <p:sp>
        <p:nvSpPr>
          <p:cNvPr id="4" name="Slide Number Placeholder 3">
            <a:extLst>
              <a:ext uri="{FF2B5EF4-FFF2-40B4-BE49-F238E27FC236}">
                <a16:creationId xmlns:a16="http://schemas.microsoft.com/office/drawing/2014/main" id="{BB3F4E2A-34DD-899B-9667-531AC062E24D}"/>
              </a:ext>
            </a:extLst>
          </p:cNvPr>
          <p:cNvSpPr>
            <a:spLocks noGrp="1"/>
          </p:cNvSpPr>
          <p:nvPr>
            <p:ph type="sldNum" sz="quarter" idx="12"/>
          </p:nvPr>
        </p:nvSpPr>
        <p:spPr/>
        <p:txBody>
          <a:bodyPr/>
          <a:lstStyle/>
          <a:p>
            <a:fld id="{17918391-D411-FE40-AAD7-861AE5233E0E}" type="slidenum">
              <a:rPr lang="en-US" smtClean="0"/>
              <a:pPr/>
              <a:t>4</a:t>
            </a:fld>
            <a:endParaRPr lang="en-US" dirty="0"/>
          </a:p>
        </p:txBody>
      </p:sp>
      <p:sp>
        <p:nvSpPr>
          <p:cNvPr id="5" name="Footer Placeholder 4">
            <a:extLst>
              <a:ext uri="{FF2B5EF4-FFF2-40B4-BE49-F238E27FC236}">
                <a16:creationId xmlns:a16="http://schemas.microsoft.com/office/drawing/2014/main" id="{500457DE-4478-E94E-CF4D-37136D7F5312}"/>
              </a:ext>
            </a:extLst>
          </p:cNvPr>
          <p:cNvSpPr>
            <a:spLocks noGrp="1"/>
          </p:cNvSpPr>
          <p:nvPr>
            <p:ph type="ftr" sz="quarter" idx="11"/>
          </p:nvPr>
        </p:nvSpPr>
        <p:spPr/>
        <p:txBody>
          <a:bodyPr/>
          <a:lstStyle/>
          <a:p>
            <a:r>
              <a:rPr lang="en-US"/>
              <a:t>O. Kiss - QTI</a:t>
            </a:r>
            <a:endParaRPr lang="en-US" dirty="0"/>
          </a:p>
        </p:txBody>
      </p:sp>
      <p:pic>
        <p:nvPicPr>
          <p:cNvPr id="6" name="Picture 5" descr="Schematic&#10;&#10;Description automatically generated with medium confidence">
            <a:extLst>
              <a:ext uri="{FF2B5EF4-FFF2-40B4-BE49-F238E27FC236}">
                <a16:creationId xmlns:a16="http://schemas.microsoft.com/office/drawing/2014/main" id="{54688022-8026-2F46-ABE3-FB5D2ABF8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91" y="1050537"/>
            <a:ext cx="4917757" cy="1041768"/>
          </a:xfrm>
          <a:prstGeom prst="rect">
            <a:avLst/>
          </a:prstGeom>
        </p:spPr>
      </p:pic>
      <p:sp>
        <p:nvSpPr>
          <p:cNvPr id="7" name="TextBox 6">
            <a:extLst>
              <a:ext uri="{FF2B5EF4-FFF2-40B4-BE49-F238E27FC236}">
                <a16:creationId xmlns:a16="http://schemas.microsoft.com/office/drawing/2014/main" id="{9C1B5783-A648-4989-CB16-C2D3C6C9A2BA}"/>
              </a:ext>
            </a:extLst>
          </p:cNvPr>
          <p:cNvSpPr txBox="1"/>
          <p:nvPr/>
        </p:nvSpPr>
        <p:spPr>
          <a:xfrm>
            <a:off x="284891" y="2892493"/>
            <a:ext cx="4917751" cy="1938992"/>
          </a:xfrm>
          <a:prstGeom prst="rect">
            <a:avLst/>
          </a:prstGeom>
          <a:noFill/>
        </p:spPr>
        <p:txBody>
          <a:bodyPr wrap="square" rtlCol="0">
            <a:spAutoFit/>
          </a:bodyPr>
          <a:lstStyle/>
          <a:p>
            <a:pPr marL="342900" indent="-342900">
              <a:buFont typeface="+mj-lt"/>
              <a:buAutoNum type="arabicPeriod"/>
            </a:pPr>
            <a:r>
              <a:rPr lang="en-CH" sz="2000" dirty="0">
                <a:solidFill>
                  <a:schemeClr val="accent1"/>
                </a:solidFill>
              </a:rPr>
              <a:t>Frozen Helium core </a:t>
            </a:r>
          </a:p>
          <a:p>
            <a:pPr marL="342900" indent="-342900">
              <a:buFont typeface="+mj-lt"/>
              <a:buAutoNum type="arabicPeriod"/>
            </a:pPr>
            <a:endParaRPr lang="en-CH" sz="2000" dirty="0">
              <a:solidFill>
                <a:schemeClr val="accent1"/>
              </a:solidFill>
            </a:endParaRPr>
          </a:p>
          <a:p>
            <a:pPr marL="342900" indent="-342900">
              <a:buFont typeface="+mj-lt"/>
              <a:buAutoNum type="arabicPeriod"/>
            </a:pPr>
            <a:r>
              <a:rPr lang="en-CH" sz="2000" dirty="0">
                <a:solidFill>
                  <a:schemeClr val="accent1"/>
                </a:solidFill>
              </a:rPr>
              <a:t>0p1/2 and 0p3/2 harmonic oscillator orbitals for the neutron and proton.</a:t>
            </a:r>
          </a:p>
          <a:p>
            <a:pPr marL="342900" indent="-342900">
              <a:buFont typeface="+mj-lt"/>
              <a:buAutoNum type="arabicPeriod"/>
            </a:pPr>
            <a:endParaRPr lang="en-CH" sz="2000" dirty="0">
              <a:solidFill>
                <a:schemeClr val="accent1"/>
              </a:solidFill>
            </a:endParaRPr>
          </a:p>
          <a:p>
            <a:pPr marL="342900" indent="-342900">
              <a:buFont typeface="+mj-lt"/>
              <a:buAutoNum type="arabicPeriod"/>
            </a:pPr>
            <a:r>
              <a:rPr lang="en-CH" sz="2000" dirty="0">
                <a:solidFill>
                  <a:schemeClr val="accent1"/>
                </a:solidFill>
              </a:rPr>
              <a:t>12 orbitals (6 protons and 6 neutrons)</a:t>
            </a:r>
          </a:p>
        </p:txBody>
      </p:sp>
      <p:sp>
        <p:nvSpPr>
          <p:cNvPr id="8" name="TextBox 7">
            <a:extLst>
              <a:ext uri="{FF2B5EF4-FFF2-40B4-BE49-F238E27FC236}">
                <a16:creationId xmlns:a16="http://schemas.microsoft.com/office/drawing/2014/main" id="{01BCDCD9-5558-BC76-A2C9-036D4FC39446}"/>
              </a:ext>
            </a:extLst>
          </p:cNvPr>
          <p:cNvSpPr txBox="1"/>
          <p:nvPr/>
        </p:nvSpPr>
        <p:spPr>
          <a:xfrm>
            <a:off x="815546" y="2080149"/>
            <a:ext cx="1791730" cy="646331"/>
          </a:xfrm>
          <a:prstGeom prst="rect">
            <a:avLst/>
          </a:prstGeom>
          <a:noFill/>
        </p:spPr>
        <p:txBody>
          <a:bodyPr wrap="square" rtlCol="0">
            <a:spAutoFit/>
          </a:bodyPr>
          <a:lstStyle/>
          <a:p>
            <a:r>
              <a:rPr lang="en-GB" dirty="0"/>
              <a:t>S</a:t>
            </a:r>
            <a:r>
              <a:rPr lang="en-CH" dirty="0"/>
              <a:t>ingle particle energies</a:t>
            </a:r>
          </a:p>
        </p:txBody>
      </p:sp>
      <p:sp>
        <p:nvSpPr>
          <p:cNvPr id="9" name="TextBox 8">
            <a:extLst>
              <a:ext uri="{FF2B5EF4-FFF2-40B4-BE49-F238E27FC236}">
                <a16:creationId xmlns:a16="http://schemas.microsoft.com/office/drawing/2014/main" id="{989399DB-79D7-6928-568E-0D0F0C8DBA0A}"/>
              </a:ext>
            </a:extLst>
          </p:cNvPr>
          <p:cNvSpPr txBox="1"/>
          <p:nvPr/>
        </p:nvSpPr>
        <p:spPr>
          <a:xfrm>
            <a:off x="2927522" y="2080149"/>
            <a:ext cx="1434070" cy="646331"/>
          </a:xfrm>
          <a:prstGeom prst="rect">
            <a:avLst/>
          </a:prstGeom>
          <a:noFill/>
        </p:spPr>
        <p:txBody>
          <a:bodyPr wrap="square" rtlCol="0">
            <a:spAutoFit/>
          </a:bodyPr>
          <a:lstStyle/>
          <a:p>
            <a:r>
              <a:rPr lang="en-GB" dirty="0"/>
              <a:t>T</a:t>
            </a:r>
            <a:r>
              <a:rPr lang="en-CH" dirty="0"/>
              <a:t>wo-body interactions</a:t>
            </a:r>
          </a:p>
        </p:txBody>
      </p:sp>
      <p:pic>
        <p:nvPicPr>
          <p:cNvPr id="11" name="Picture 10">
            <a:extLst>
              <a:ext uri="{FF2B5EF4-FFF2-40B4-BE49-F238E27FC236}">
                <a16:creationId xmlns:a16="http://schemas.microsoft.com/office/drawing/2014/main" id="{038E2B24-2A0A-F0A0-787D-57546638B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469" y="1845301"/>
            <a:ext cx="2755900" cy="952500"/>
          </a:xfrm>
          <a:prstGeom prst="rect">
            <a:avLst/>
          </a:prstGeom>
        </p:spPr>
      </p:pic>
      <p:cxnSp>
        <p:nvCxnSpPr>
          <p:cNvPr id="13" name="Straight Connector 12">
            <a:extLst>
              <a:ext uri="{FF2B5EF4-FFF2-40B4-BE49-F238E27FC236}">
                <a16:creationId xmlns:a16="http://schemas.microsoft.com/office/drawing/2014/main" id="{21AF8D33-7A38-8846-2AE6-AD228E5ACAC6}"/>
              </a:ext>
            </a:extLst>
          </p:cNvPr>
          <p:cNvCxnSpPr>
            <a:stCxn id="2" idx="2"/>
          </p:cNvCxnSpPr>
          <p:nvPr/>
        </p:nvCxnSpPr>
        <p:spPr>
          <a:xfrm flipH="1">
            <a:off x="5649325" y="1136928"/>
            <a:ext cx="1" cy="5219423"/>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2533388-C61A-FF42-EB96-0226DFB1F5F4}"/>
              </a:ext>
            </a:extLst>
          </p:cNvPr>
          <p:cNvSpPr txBox="1"/>
          <p:nvPr/>
        </p:nvSpPr>
        <p:spPr>
          <a:xfrm>
            <a:off x="5963448" y="1135473"/>
            <a:ext cx="4262705" cy="707886"/>
          </a:xfrm>
          <a:prstGeom prst="rect">
            <a:avLst/>
          </a:prstGeom>
          <a:noFill/>
        </p:spPr>
        <p:txBody>
          <a:bodyPr wrap="none" rtlCol="0">
            <a:spAutoFit/>
          </a:bodyPr>
          <a:lstStyle/>
          <a:p>
            <a:pPr marL="285750" indent="-285750">
              <a:buFont typeface="Arial" panose="020B0604020202020204" pitchFamily="34" charset="0"/>
              <a:buChar char="•"/>
            </a:pPr>
            <a:r>
              <a:rPr lang="en-CH" sz="2000" dirty="0">
                <a:solidFill>
                  <a:schemeClr val="accent1"/>
                </a:solidFill>
              </a:rPr>
              <a:t>Map to qubit Hamiltonian with the</a:t>
            </a:r>
          </a:p>
          <a:p>
            <a:r>
              <a:rPr lang="en-CH" sz="2000" b="1" dirty="0">
                <a:solidFill>
                  <a:srgbClr val="393E91"/>
                </a:solidFill>
              </a:rPr>
              <a:t>    Jordan-Wigner</a:t>
            </a:r>
            <a:r>
              <a:rPr lang="en-CH" sz="2000" dirty="0">
                <a:solidFill>
                  <a:schemeClr val="accent1"/>
                </a:solidFill>
              </a:rPr>
              <a:t> transformation.</a:t>
            </a:r>
          </a:p>
        </p:txBody>
      </p:sp>
      <p:pic>
        <p:nvPicPr>
          <p:cNvPr id="16" name="Picture 15">
            <a:extLst>
              <a:ext uri="{FF2B5EF4-FFF2-40B4-BE49-F238E27FC236}">
                <a16:creationId xmlns:a16="http://schemas.microsoft.com/office/drawing/2014/main" id="{89F7B192-051D-BE01-8E3A-F07C28A11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84" y="5124254"/>
            <a:ext cx="4211784" cy="487475"/>
          </a:xfrm>
          <a:prstGeom prst="rect">
            <a:avLst/>
          </a:prstGeom>
        </p:spPr>
      </p:pic>
      <p:sp>
        <p:nvSpPr>
          <p:cNvPr id="17" name="TextBox 16">
            <a:extLst>
              <a:ext uri="{FF2B5EF4-FFF2-40B4-BE49-F238E27FC236}">
                <a16:creationId xmlns:a16="http://schemas.microsoft.com/office/drawing/2014/main" id="{D0AC1037-52B6-B62A-7E2F-D81F60A253B4}"/>
              </a:ext>
            </a:extLst>
          </p:cNvPr>
          <p:cNvSpPr txBox="1"/>
          <p:nvPr/>
        </p:nvSpPr>
        <p:spPr>
          <a:xfrm>
            <a:off x="433890" y="5622797"/>
            <a:ext cx="4987263" cy="369332"/>
          </a:xfrm>
          <a:prstGeom prst="rect">
            <a:avLst/>
          </a:prstGeom>
          <a:noFill/>
        </p:spPr>
        <p:txBody>
          <a:bodyPr wrap="square" rtlCol="0">
            <a:spAutoFit/>
          </a:bodyPr>
          <a:lstStyle/>
          <a:p>
            <a:r>
              <a:rPr lang="en-GB" dirty="0"/>
              <a:t>r</a:t>
            </a:r>
            <a:r>
              <a:rPr lang="en-CH" dirty="0"/>
              <a:t>adial, angular, spin, spin projection, isospin</a:t>
            </a:r>
          </a:p>
        </p:txBody>
      </p:sp>
      <p:sp>
        <p:nvSpPr>
          <p:cNvPr id="18" name="TextBox 17">
            <a:extLst>
              <a:ext uri="{FF2B5EF4-FFF2-40B4-BE49-F238E27FC236}">
                <a16:creationId xmlns:a16="http://schemas.microsoft.com/office/drawing/2014/main" id="{8BF5C1D7-0285-92D3-74CA-910F2538D1ED}"/>
              </a:ext>
            </a:extLst>
          </p:cNvPr>
          <p:cNvSpPr txBox="1"/>
          <p:nvPr/>
        </p:nvSpPr>
        <p:spPr>
          <a:xfrm>
            <a:off x="6096000" y="3429000"/>
            <a:ext cx="5037892" cy="1938992"/>
          </a:xfrm>
          <a:prstGeom prst="rect">
            <a:avLst/>
          </a:prstGeom>
          <a:noFill/>
        </p:spPr>
        <p:txBody>
          <a:bodyPr wrap="square" rtlCol="0">
            <a:spAutoFit/>
          </a:bodyPr>
          <a:lstStyle/>
          <a:p>
            <a:pPr marL="285750" indent="-285750">
              <a:buFont typeface="Arial" panose="020B0604020202020204" pitchFamily="34" charset="0"/>
              <a:buChar char="•"/>
            </a:pPr>
            <a:r>
              <a:rPr lang="en-CH" sz="2000" dirty="0">
                <a:solidFill>
                  <a:schemeClr val="accent1"/>
                </a:solidFill>
              </a:rPr>
              <a:t>Groundstate has total angular momentum projection of -1, 0 or 1.</a:t>
            </a:r>
          </a:p>
          <a:p>
            <a:pPr marL="285750" indent="-285750">
              <a:buFont typeface="Arial" panose="020B0604020202020204" pitchFamily="34" charset="0"/>
              <a:buChar char="•"/>
            </a:pPr>
            <a:endParaRPr lang="en-CH" sz="2000" dirty="0">
              <a:solidFill>
                <a:schemeClr val="accent1"/>
              </a:solidFill>
            </a:endParaRPr>
          </a:p>
          <a:p>
            <a:pPr marL="285750" indent="-285750">
              <a:buFont typeface="Arial" panose="020B0604020202020204" pitchFamily="34" charset="0"/>
              <a:buChar char="•"/>
            </a:pPr>
            <a:r>
              <a:rPr lang="en-CH" sz="2000" b="1" dirty="0">
                <a:solidFill>
                  <a:schemeClr val="accent1"/>
                </a:solidFill>
              </a:rPr>
              <a:t>First excited state </a:t>
            </a:r>
            <a:r>
              <a:rPr lang="en-CH" sz="2000" dirty="0">
                <a:solidFill>
                  <a:schemeClr val="accent1"/>
                </a:solidFill>
              </a:rPr>
              <a:t>has total angular momentum projection of -3, -2, 2 or 3.</a:t>
            </a:r>
          </a:p>
          <a:p>
            <a:pPr marL="285750" indent="-285750">
              <a:buFont typeface="Arial" panose="020B0604020202020204" pitchFamily="34" charset="0"/>
              <a:buChar char="•"/>
            </a:pPr>
            <a:endParaRPr lang="en-CH" sz="2000" dirty="0">
              <a:solidFill>
                <a:schemeClr val="accent1"/>
              </a:solidFill>
            </a:endParaRPr>
          </a:p>
        </p:txBody>
      </p:sp>
      <p:sp>
        <p:nvSpPr>
          <p:cNvPr id="20" name="TextBox 19">
            <a:extLst>
              <a:ext uri="{FF2B5EF4-FFF2-40B4-BE49-F238E27FC236}">
                <a16:creationId xmlns:a16="http://schemas.microsoft.com/office/drawing/2014/main" id="{9F28F22D-14D6-3C06-209A-9EFDE4BFED8F}"/>
              </a:ext>
            </a:extLst>
          </p:cNvPr>
          <p:cNvSpPr txBox="1"/>
          <p:nvPr/>
        </p:nvSpPr>
        <p:spPr>
          <a:xfrm>
            <a:off x="5766287" y="5566448"/>
            <a:ext cx="6098058" cy="584775"/>
          </a:xfrm>
          <a:prstGeom prst="rect">
            <a:avLst/>
          </a:prstGeom>
          <a:noFill/>
        </p:spPr>
        <p:txBody>
          <a:bodyPr wrap="square">
            <a:spAutoFit/>
          </a:bodyPr>
          <a:lstStyle/>
          <a:p>
            <a:pPr algn="l"/>
            <a:r>
              <a:rPr lang="en-GB" sz="1600" dirty="0" err="1">
                <a:effectLst/>
                <a:latin typeface="Arial" panose="020B0604020202020204" pitchFamily="34" charset="0"/>
                <a:cs typeface="Arial" panose="020B0604020202020204" pitchFamily="34" charset="0"/>
              </a:rPr>
              <a:t>Dumitrescu</a:t>
            </a:r>
            <a:r>
              <a:rPr lang="en-GB" sz="1600" dirty="0">
                <a:effectLst/>
                <a:latin typeface="Arial" panose="020B0604020202020204" pitchFamily="34" charset="0"/>
                <a:cs typeface="Arial" panose="020B0604020202020204" pitchFamily="34" charset="0"/>
              </a:rPr>
              <a:t> E. F. et al., Phys. Rev. Let. </a:t>
            </a:r>
            <a:r>
              <a:rPr lang="en-GB" sz="1600" b="1" dirty="0">
                <a:effectLst/>
                <a:latin typeface="Arial" panose="020B0604020202020204" pitchFamily="34" charset="0"/>
                <a:cs typeface="Arial" panose="020B0604020202020204" pitchFamily="34" charset="0"/>
              </a:rPr>
              <a:t>120</a:t>
            </a:r>
            <a:r>
              <a:rPr lang="en-GB" sz="1600" dirty="0">
                <a:effectLst/>
                <a:latin typeface="Arial" panose="020B0604020202020204" pitchFamily="34" charset="0"/>
                <a:cs typeface="Arial" panose="020B0604020202020204" pitchFamily="34" charset="0"/>
              </a:rPr>
              <a:t> 210501 (2018).</a:t>
            </a:r>
            <a:br>
              <a:rPr lang="en-GB" sz="1600" dirty="0">
                <a:latin typeface="Arial" panose="020B0604020202020204" pitchFamily="34" charset="0"/>
                <a:cs typeface="Arial" panose="020B0604020202020204" pitchFamily="34" charset="0"/>
              </a:rPr>
            </a:br>
            <a:r>
              <a:rPr lang="en-GB" sz="1600" dirty="0" err="1">
                <a:effectLst/>
                <a:latin typeface="Arial" panose="020B0604020202020204" pitchFamily="34" charset="0"/>
                <a:cs typeface="Arial" panose="020B0604020202020204" pitchFamily="34" charset="0"/>
              </a:rPr>
              <a:t>Stetcu</a:t>
            </a:r>
            <a:r>
              <a:rPr lang="en-GB" sz="1600" dirty="0">
                <a:effectLst/>
                <a:latin typeface="Arial" panose="020B0604020202020204" pitchFamily="34" charset="0"/>
                <a:cs typeface="Arial" panose="020B0604020202020204" pitchFamily="34" charset="0"/>
              </a:rPr>
              <a:t> I. et al, Phys. Rev. C </a:t>
            </a:r>
            <a:r>
              <a:rPr lang="en-GB" sz="1600" b="1" dirty="0">
                <a:effectLst/>
                <a:latin typeface="Arial" panose="020B0604020202020204" pitchFamily="34" charset="0"/>
                <a:cs typeface="Arial" panose="020B0604020202020204" pitchFamily="34" charset="0"/>
              </a:rPr>
              <a:t>105</a:t>
            </a:r>
            <a:r>
              <a:rPr lang="en-GB" sz="1600" b="1" dirty="0">
                <a:latin typeface="Arial" panose="020B0604020202020204" pitchFamily="34" charset="0"/>
                <a:cs typeface="Arial" panose="020B0604020202020204" pitchFamily="34" charset="0"/>
              </a:rPr>
              <a:t> </a:t>
            </a:r>
            <a:r>
              <a:rPr lang="en-CH" sz="1600" dirty="0"/>
              <a:t>064308 </a:t>
            </a:r>
            <a:r>
              <a:rPr lang="en-GB" sz="1600" dirty="0">
                <a:effectLst/>
                <a:latin typeface="Arial" panose="020B0604020202020204" pitchFamily="34" charset="0"/>
                <a:cs typeface="Arial" panose="020B0604020202020204" pitchFamily="34" charset="0"/>
              </a:rPr>
              <a:t>(2022).</a:t>
            </a:r>
          </a:p>
        </p:txBody>
      </p:sp>
      <p:sp>
        <p:nvSpPr>
          <p:cNvPr id="21" name="TextBox 20">
            <a:extLst>
              <a:ext uri="{FF2B5EF4-FFF2-40B4-BE49-F238E27FC236}">
                <a16:creationId xmlns:a16="http://schemas.microsoft.com/office/drawing/2014/main" id="{A9ECAB16-1B86-EF40-5310-9FF498F9126E}"/>
              </a:ext>
            </a:extLst>
          </p:cNvPr>
          <p:cNvSpPr txBox="1"/>
          <p:nvPr/>
        </p:nvSpPr>
        <p:spPr>
          <a:xfrm>
            <a:off x="6389436" y="2899380"/>
            <a:ext cx="4524399" cy="400110"/>
          </a:xfrm>
          <a:prstGeom prst="rect">
            <a:avLst/>
          </a:prstGeom>
          <a:noFill/>
        </p:spPr>
        <p:txBody>
          <a:bodyPr wrap="square" rtlCol="0">
            <a:spAutoFit/>
          </a:bodyPr>
          <a:lstStyle/>
          <a:p>
            <a:r>
              <a:rPr lang="en-CH" sz="2000" b="1" dirty="0">
                <a:solidFill>
                  <a:srgbClr val="393E91"/>
                </a:solidFill>
              </a:rPr>
              <a:t>Additional information about J</a:t>
            </a:r>
            <a:r>
              <a:rPr lang="en-CH" sz="2000" b="1" baseline="-25000" dirty="0">
                <a:solidFill>
                  <a:srgbClr val="393E91"/>
                </a:solidFill>
              </a:rPr>
              <a:t>z</a:t>
            </a:r>
            <a:endParaRPr lang="en-CH" sz="2000" b="1" dirty="0">
              <a:solidFill>
                <a:srgbClr val="393E91"/>
              </a:solidFill>
            </a:endParaRPr>
          </a:p>
        </p:txBody>
      </p:sp>
    </p:spTree>
    <p:extLst>
      <p:ext uri="{BB962C8B-B14F-4D97-AF65-F5344CB8AC3E}">
        <p14:creationId xmlns:p14="http://schemas.microsoft.com/office/powerpoint/2010/main" val="5475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7" grpId="0"/>
      <p:bldP spid="18"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375D-11E4-4E07-63A5-72E4AFB21105}"/>
              </a:ext>
            </a:extLst>
          </p:cNvPr>
          <p:cNvSpPr>
            <a:spLocks noGrp="1"/>
          </p:cNvSpPr>
          <p:nvPr>
            <p:ph type="title"/>
          </p:nvPr>
        </p:nvSpPr>
        <p:spPr>
          <a:xfrm>
            <a:off x="127686" y="136524"/>
            <a:ext cx="10969139" cy="940443"/>
          </a:xfrm>
        </p:spPr>
        <p:txBody>
          <a:bodyPr/>
          <a:lstStyle/>
          <a:p>
            <a:r>
              <a:rPr lang="en-CH" dirty="0">
                <a:solidFill>
                  <a:srgbClr val="1416B3"/>
                </a:solidFill>
              </a:rPr>
              <a:t>Quantum Circuit Ansätze</a:t>
            </a:r>
          </a:p>
        </p:txBody>
      </p:sp>
      <p:sp>
        <p:nvSpPr>
          <p:cNvPr id="3" name="Text Placeholder 2">
            <a:extLst>
              <a:ext uri="{FF2B5EF4-FFF2-40B4-BE49-F238E27FC236}">
                <a16:creationId xmlns:a16="http://schemas.microsoft.com/office/drawing/2014/main" id="{7286A697-0D5A-4D8A-72FF-5AE7D0D351A7}"/>
              </a:ext>
            </a:extLst>
          </p:cNvPr>
          <p:cNvSpPr>
            <a:spLocks noGrp="1"/>
          </p:cNvSpPr>
          <p:nvPr>
            <p:ph type="body" idx="10"/>
          </p:nvPr>
        </p:nvSpPr>
        <p:spPr>
          <a:xfrm>
            <a:off x="271849" y="1076967"/>
            <a:ext cx="4905631" cy="419653"/>
          </a:xfrm>
        </p:spPr>
        <p:txBody>
          <a:bodyPr>
            <a:noAutofit/>
          </a:bodyPr>
          <a:lstStyle/>
          <a:p>
            <a:r>
              <a:rPr lang="en-CH" sz="2000" b="1" dirty="0">
                <a:solidFill>
                  <a:srgbClr val="393E91"/>
                </a:solidFill>
              </a:rPr>
              <a:t>Unitary Coupled Clusters (UCC) </a:t>
            </a:r>
          </a:p>
        </p:txBody>
      </p:sp>
      <p:sp>
        <p:nvSpPr>
          <p:cNvPr id="4" name="Slide Number Placeholder 3">
            <a:extLst>
              <a:ext uri="{FF2B5EF4-FFF2-40B4-BE49-F238E27FC236}">
                <a16:creationId xmlns:a16="http://schemas.microsoft.com/office/drawing/2014/main" id="{B715AA03-1C68-B870-FD12-60A2A6725522}"/>
              </a:ext>
            </a:extLst>
          </p:cNvPr>
          <p:cNvSpPr>
            <a:spLocks noGrp="1"/>
          </p:cNvSpPr>
          <p:nvPr>
            <p:ph type="sldNum" sz="quarter" idx="12"/>
          </p:nvPr>
        </p:nvSpPr>
        <p:spPr/>
        <p:txBody>
          <a:bodyPr/>
          <a:lstStyle/>
          <a:p>
            <a:fld id="{17918391-D411-FE40-AAD7-861AE5233E0E}" type="slidenum">
              <a:rPr lang="en-US" smtClean="0"/>
              <a:pPr/>
              <a:t>5</a:t>
            </a:fld>
            <a:endParaRPr lang="en-US" dirty="0"/>
          </a:p>
        </p:txBody>
      </p:sp>
      <p:sp>
        <p:nvSpPr>
          <p:cNvPr id="5" name="Footer Placeholder 4">
            <a:extLst>
              <a:ext uri="{FF2B5EF4-FFF2-40B4-BE49-F238E27FC236}">
                <a16:creationId xmlns:a16="http://schemas.microsoft.com/office/drawing/2014/main" id="{69048E9E-16BD-4CB4-65AA-9CDCE33048F8}"/>
              </a:ext>
            </a:extLst>
          </p:cNvPr>
          <p:cNvSpPr>
            <a:spLocks noGrp="1"/>
          </p:cNvSpPr>
          <p:nvPr>
            <p:ph type="ftr" sz="quarter" idx="11"/>
          </p:nvPr>
        </p:nvSpPr>
        <p:spPr/>
        <p:txBody>
          <a:bodyPr/>
          <a:lstStyle/>
          <a:p>
            <a:r>
              <a:rPr lang="en-US"/>
              <a:t>O. Kiss - QTI</a:t>
            </a:r>
            <a:endParaRPr lang="en-US" dirty="0"/>
          </a:p>
        </p:txBody>
      </p:sp>
      <p:pic>
        <p:nvPicPr>
          <p:cNvPr id="7" name="Picture 6" descr="Text&#10;&#10;Description automatically generated">
            <a:extLst>
              <a:ext uri="{FF2B5EF4-FFF2-40B4-BE49-F238E27FC236}">
                <a16:creationId xmlns:a16="http://schemas.microsoft.com/office/drawing/2014/main" id="{275DB9C3-0B34-7791-F5D8-7519E6E31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49" y="1898052"/>
            <a:ext cx="3149600" cy="622300"/>
          </a:xfrm>
          <a:prstGeom prst="rect">
            <a:avLst/>
          </a:prstGeom>
        </p:spPr>
      </p:pic>
      <p:pic>
        <p:nvPicPr>
          <p:cNvPr id="8" name="Picture 7" descr="Diagram, schematic&#10;&#10;Description automatically generated">
            <a:extLst>
              <a:ext uri="{FF2B5EF4-FFF2-40B4-BE49-F238E27FC236}">
                <a16:creationId xmlns:a16="http://schemas.microsoft.com/office/drawing/2014/main" id="{1A9EC538-B40A-9566-3B3E-076F8226D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3" y="3193681"/>
            <a:ext cx="2184400" cy="60960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ACC63D2-8D9D-5975-E3AE-906B39AD1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43" y="3858939"/>
            <a:ext cx="2692400" cy="914400"/>
          </a:xfrm>
          <a:prstGeom prst="rect">
            <a:avLst/>
          </a:prstGeom>
        </p:spPr>
      </p:pic>
      <p:pic>
        <p:nvPicPr>
          <p:cNvPr id="10" name="Picture 9" descr="A picture containing text, watch&#10;&#10;Description automatically generated">
            <a:extLst>
              <a:ext uri="{FF2B5EF4-FFF2-40B4-BE49-F238E27FC236}">
                <a16:creationId xmlns:a16="http://schemas.microsoft.com/office/drawing/2014/main" id="{C49E1365-4D7E-7240-7952-60D52DB5C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98" y="4991033"/>
            <a:ext cx="3568700" cy="647700"/>
          </a:xfrm>
          <a:prstGeom prst="rect">
            <a:avLst/>
          </a:prstGeom>
        </p:spPr>
      </p:pic>
      <p:sp>
        <p:nvSpPr>
          <p:cNvPr id="12" name="TextBox 11">
            <a:extLst>
              <a:ext uri="{FF2B5EF4-FFF2-40B4-BE49-F238E27FC236}">
                <a16:creationId xmlns:a16="http://schemas.microsoft.com/office/drawing/2014/main" id="{67AFCC13-1126-D953-8ED0-409DD35FE7EB}"/>
              </a:ext>
            </a:extLst>
          </p:cNvPr>
          <p:cNvSpPr txBox="1"/>
          <p:nvPr/>
        </p:nvSpPr>
        <p:spPr>
          <a:xfrm>
            <a:off x="3911600" y="4935153"/>
            <a:ext cx="1912209" cy="646331"/>
          </a:xfrm>
          <a:prstGeom prst="rect">
            <a:avLst/>
          </a:prstGeom>
          <a:noFill/>
        </p:spPr>
        <p:txBody>
          <a:bodyPr wrap="square">
            <a:spAutoFit/>
          </a:bodyPr>
          <a:lstStyle/>
          <a:p>
            <a:r>
              <a:rPr lang="en-GB" dirty="0">
                <a:solidFill>
                  <a:srgbClr val="0070C0"/>
                </a:solidFill>
              </a:rPr>
              <a:t>D</a:t>
            </a:r>
            <a:r>
              <a:rPr lang="en-CH" dirty="0">
                <a:solidFill>
                  <a:srgbClr val="0070C0"/>
                </a:solidFill>
              </a:rPr>
              <a:t>ouble fermionic excitation terms</a:t>
            </a:r>
          </a:p>
        </p:txBody>
      </p:sp>
      <p:sp>
        <p:nvSpPr>
          <p:cNvPr id="14" name="TextBox 13">
            <a:extLst>
              <a:ext uri="{FF2B5EF4-FFF2-40B4-BE49-F238E27FC236}">
                <a16:creationId xmlns:a16="http://schemas.microsoft.com/office/drawing/2014/main" id="{EE52B068-B7E2-99B3-C6B4-B0420D9B5391}"/>
              </a:ext>
            </a:extLst>
          </p:cNvPr>
          <p:cNvSpPr txBox="1"/>
          <p:nvPr/>
        </p:nvSpPr>
        <p:spPr>
          <a:xfrm>
            <a:off x="3915374" y="3871792"/>
            <a:ext cx="1912209" cy="646331"/>
          </a:xfrm>
          <a:prstGeom prst="rect">
            <a:avLst/>
          </a:prstGeom>
          <a:noFill/>
        </p:spPr>
        <p:txBody>
          <a:bodyPr wrap="square">
            <a:spAutoFit/>
          </a:bodyPr>
          <a:lstStyle/>
          <a:p>
            <a:r>
              <a:rPr lang="en-GB" dirty="0">
                <a:solidFill>
                  <a:srgbClr val="0070C0"/>
                </a:solidFill>
              </a:rPr>
              <a:t>S</a:t>
            </a:r>
            <a:r>
              <a:rPr lang="en-CH" dirty="0">
                <a:solidFill>
                  <a:srgbClr val="0070C0"/>
                </a:solidFill>
              </a:rPr>
              <a:t>ingle fermionic excitation terms</a:t>
            </a:r>
          </a:p>
        </p:txBody>
      </p:sp>
      <p:sp>
        <p:nvSpPr>
          <p:cNvPr id="18" name="TextBox 17">
            <a:extLst>
              <a:ext uri="{FF2B5EF4-FFF2-40B4-BE49-F238E27FC236}">
                <a16:creationId xmlns:a16="http://schemas.microsoft.com/office/drawing/2014/main" id="{573A2B76-C52C-24BE-9C83-FD46D7034E9B}"/>
              </a:ext>
            </a:extLst>
          </p:cNvPr>
          <p:cNvSpPr txBox="1"/>
          <p:nvPr/>
        </p:nvSpPr>
        <p:spPr>
          <a:xfrm>
            <a:off x="3911600" y="3235151"/>
            <a:ext cx="2184400" cy="369332"/>
          </a:xfrm>
          <a:prstGeom prst="rect">
            <a:avLst/>
          </a:prstGeom>
          <a:noFill/>
        </p:spPr>
        <p:txBody>
          <a:bodyPr wrap="square">
            <a:spAutoFit/>
          </a:bodyPr>
          <a:lstStyle/>
          <a:p>
            <a:r>
              <a:rPr lang="en-GB" dirty="0">
                <a:solidFill>
                  <a:srgbClr val="0070C0"/>
                </a:solidFill>
              </a:rPr>
              <a:t>C</a:t>
            </a:r>
            <a:r>
              <a:rPr lang="en-CH" dirty="0">
                <a:solidFill>
                  <a:srgbClr val="0070C0"/>
                </a:solidFill>
              </a:rPr>
              <a:t>luster operators</a:t>
            </a:r>
          </a:p>
        </p:txBody>
      </p:sp>
      <p:sp>
        <p:nvSpPr>
          <p:cNvPr id="20" name="TextBox 19">
            <a:extLst>
              <a:ext uri="{FF2B5EF4-FFF2-40B4-BE49-F238E27FC236}">
                <a16:creationId xmlns:a16="http://schemas.microsoft.com/office/drawing/2014/main" id="{57AA38AB-6770-7740-D272-44B107A86C72}"/>
              </a:ext>
            </a:extLst>
          </p:cNvPr>
          <p:cNvSpPr txBox="1"/>
          <p:nvPr/>
        </p:nvSpPr>
        <p:spPr>
          <a:xfrm>
            <a:off x="3673046" y="1599681"/>
            <a:ext cx="1749341" cy="646331"/>
          </a:xfrm>
          <a:prstGeom prst="rect">
            <a:avLst/>
          </a:prstGeom>
          <a:noFill/>
        </p:spPr>
        <p:txBody>
          <a:bodyPr wrap="square">
            <a:spAutoFit/>
          </a:bodyPr>
          <a:lstStyle/>
          <a:p>
            <a:r>
              <a:rPr lang="en-CH" sz="1800" dirty="0">
                <a:solidFill>
                  <a:srgbClr val="0070C0"/>
                </a:solidFill>
              </a:rPr>
              <a:t>Hartree Fock solution</a:t>
            </a:r>
          </a:p>
        </p:txBody>
      </p:sp>
      <p:cxnSp>
        <p:nvCxnSpPr>
          <p:cNvPr id="21" name="Straight Arrow Connector 20">
            <a:extLst>
              <a:ext uri="{FF2B5EF4-FFF2-40B4-BE49-F238E27FC236}">
                <a16:creationId xmlns:a16="http://schemas.microsoft.com/office/drawing/2014/main" id="{FB337A5A-CC13-3389-276F-0795CD1C0C63}"/>
              </a:ext>
            </a:extLst>
          </p:cNvPr>
          <p:cNvCxnSpPr>
            <a:cxnSpLocks/>
          </p:cNvCxnSpPr>
          <p:nvPr/>
        </p:nvCxnSpPr>
        <p:spPr>
          <a:xfrm flipH="1">
            <a:off x="3113903" y="1845694"/>
            <a:ext cx="447932" cy="171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87321C2-8BF7-EC12-6C9F-1593F1B7B6BB}"/>
              </a:ext>
            </a:extLst>
          </p:cNvPr>
          <p:cNvCxnSpPr>
            <a:cxnSpLocks/>
          </p:cNvCxnSpPr>
          <p:nvPr/>
        </p:nvCxnSpPr>
        <p:spPr>
          <a:xfrm>
            <a:off x="5881816" y="852616"/>
            <a:ext cx="0" cy="5503734"/>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CA8AB94-918C-3EC3-7039-BFCC56E7CEE6}"/>
              </a:ext>
            </a:extLst>
          </p:cNvPr>
          <p:cNvSpPr txBox="1"/>
          <p:nvPr/>
        </p:nvSpPr>
        <p:spPr>
          <a:xfrm>
            <a:off x="1126524" y="2720134"/>
            <a:ext cx="2294925" cy="369332"/>
          </a:xfrm>
          <a:prstGeom prst="rect">
            <a:avLst/>
          </a:prstGeom>
          <a:noFill/>
        </p:spPr>
        <p:txBody>
          <a:bodyPr wrap="square" rtlCol="0">
            <a:spAutoFit/>
          </a:bodyPr>
          <a:lstStyle/>
          <a:p>
            <a:r>
              <a:rPr lang="en-CH" dirty="0">
                <a:solidFill>
                  <a:schemeClr val="accent1"/>
                </a:solidFill>
              </a:rPr>
              <a:t>1 </a:t>
            </a:r>
            <a:r>
              <a:rPr lang="en-GB" dirty="0">
                <a:solidFill>
                  <a:schemeClr val="accent1"/>
                </a:solidFill>
              </a:rPr>
              <a:t>S</a:t>
            </a:r>
            <a:r>
              <a:rPr lang="en-CH" dirty="0">
                <a:solidFill>
                  <a:schemeClr val="accent1"/>
                </a:solidFill>
              </a:rPr>
              <a:t>tep Trotterization</a:t>
            </a:r>
          </a:p>
        </p:txBody>
      </p:sp>
      <p:sp>
        <p:nvSpPr>
          <p:cNvPr id="27" name="TextBox 26">
            <a:extLst>
              <a:ext uri="{FF2B5EF4-FFF2-40B4-BE49-F238E27FC236}">
                <a16:creationId xmlns:a16="http://schemas.microsoft.com/office/drawing/2014/main" id="{2BF64307-C389-3BB4-3808-1ACE6279D891}"/>
              </a:ext>
            </a:extLst>
          </p:cNvPr>
          <p:cNvSpPr txBox="1"/>
          <p:nvPr/>
        </p:nvSpPr>
        <p:spPr>
          <a:xfrm>
            <a:off x="328486" y="5890498"/>
            <a:ext cx="4114798" cy="369332"/>
          </a:xfrm>
          <a:prstGeom prst="rect">
            <a:avLst/>
          </a:prstGeom>
          <a:noFill/>
        </p:spPr>
        <p:txBody>
          <a:bodyPr wrap="square" rtlCol="0">
            <a:spAutoFit/>
          </a:bodyPr>
          <a:lstStyle/>
          <a:p>
            <a:r>
              <a:rPr lang="en-CH" b="1" dirty="0">
                <a:solidFill>
                  <a:schemeClr val="accent1"/>
                </a:solidFill>
              </a:rPr>
              <a:t>Maped to qubit via Jordan Wigner</a:t>
            </a:r>
          </a:p>
        </p:txBody>
      </p:sp>
      <p:sp>
        <p:nvSpPr>
          <p:cNvPr id="28" name="Right Brace 27">
            <a:extLst>
              <a:ext uri="{FF2B5EF4-FFF2-40B4-BE49-F238E27FC236}">
                <a16:creationId xmlns:a16="http://schemas.microsoft.com/office/drawing/2014/main" id="{FE8806CA-D3EF-905E-F545-E9C5CD213B2F}"/>
              </a:ext>
            </a:extLst>
          </p:cNvPr>
          <p:cNvSpPr/>
          <p:nvPr/>
        </p:nvSpPr>
        <p:spPr>
          <a:xfrm rot="5400000">
            <a:off x="1811813" y="2151840"/>
            <a:ext cx="107271" cy="8381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cxnSp>
        <p:nvCxnSpPr>
          <p:cNvPr id="30" name="Straight Arrow Connector 29">
            <a:extLst>
              <a:ext uri="{FF2B5EF4-FFF2-40B4-BE49-F238E27FC236}">
                <a16:creationId xmlns:a16="http://schemas.microsoft.com/office/drawing/2014/main" id="{C80AA050-91FB-09C2-B231-F664D3265D82}"/>
              </a:ext>
            </a:extLst>
          </p:cNvPr>
          <p:cNvCxnSpPr/>
          <p:nvPr/>
        </p:nvCxnSpPr>
        <p:spPr>
          <a:xfrm>
            <a:off x="328486" y="5449330"/>
            <a:ext cx="190498" cy="4411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TextBox 30">
            <a:extLst>
              <a:ext uri="{FF2B5EF4-FFF2-40B4-BE49-F238E27FC236}">
                <a16:creationId xmlns:a16="http://schemas.microsoft.com/office/drawing/2014/main" id="{DF63DD19-5EC8-2ABA-3350-4943FBB4C9CF}"/>
              </a:ext>
            </a:extLst>
          </p:cNvPr>
          <p:cNvSpPr txBox="1"/>
          <p:nvPr/>
        </p:nvSpPr>
        <p:spPr>
          <a:xfrm>
            <a:off x="6325067" y="1031932"/>
            <a:ext cx="5724359" cy="830997"/>
          </a:xfrm>
          <a:prstGeom prst="rect">
            <a:avLst/>
          </a:prstGeom>
          <a:noFill/>
        </p:spPr>
        <p:txBody>
          <a:bodyPr wrap="square" rtlCol="0">
            <a:spAutoFit/>
          </a:bodyPr>
          <a:lstStyle/>
          <a:p>
            <a:r>
              <a:rPr lang="en-CH" sz="2400" b="1" dirty="0">
                <a:solidFill>
                  <a:srgbClr val="393E91"/>
                </a:solidFill>
              </a:rPr>
              <a:t>Ordering of the excitation operators operators</a:t>
            </a:r>
          </a:p>
        </p:txBody>
      </p:sp>
      <p:pic>
        <p:nvPicPr>
          <p:cNvPr id="34" name="Picture 33">
            <a:extLst>
              <a:ext uri="{FF2B5EF4-FFF2-40B4-BE49-F238E27FC236}">
                <a16:creationId xmlns:a16="http://schemas.microsoft.com/office/drawing/2014/main" id="{6290A282-3B28-19C5-8895-DB0E7A533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0185" y="1447431"/>
            <a:ext cx="4635500" cy="4711700"/>
          </a:xfrm>
          <a:prstGeom prst="rect">
            <a:avLst/>
          </a:prstGeom>
        </p:spPr>
      </p:pic>
      <p:sp>
        <p:nvSpPr>
          <p:cNvPr id="35" name="TextBox 34">
            <a:extLst>
              <a:ext uri="{FF2B5EF4-FFF2-40B4-BE49-F238E27FC236}">
                <a16:creationId xmlns:a16="http://schemas.microsoft.com/office/drawing/2014/main" id="{F3F73476-6573-2AC0-11BF-222A1033DA0A}"/>
              </a:ext>
            </a:extLst>
          </p:cNvPr>
          <p:cNvSpPr txBox="1"/>
          <p:nvPr/>
        </p:nvSpPr>
        <p:spPr>
          <a:xfrm>
            <a:off x="6310184" y="206081"/>
            <a:ext cx="5754127" cy="830997"/>
          </a:xfrm>
          <a:prstGeom prst="rect">
            <a:avLst/>
          </a:prstGeom>
          <a:noFill/>
        </p:spPr>
        <p:txBody>
          <a:bodyPr wrap="square" rtlCol="0">
            <a:spAutoFit/>
          </a:bodyPr>
          <a:lstStyle/>
          <a:p>
            <a:r>
              <a:rPr lang="en-CH" sz="2400" b="1" dirty="0">
                <a:solidFill>
                  <a:srgbClr val="393E91"/>
                </a:solidFill>
              </a:rPr>
              <a:t>We manually select only the operators that preserve J</a:t>
            </a:r>
            <a:r>
              <a:rPr lang="en-CH" sz="2400" b="1" baseline="-25000" dirty="0">
                <a:solidFill>
                  <a:srgbClr val="393E91"/>
                </a:solidFill>
              </a:rPr>
              <a:t>z </a:t>
            </a:r>
            <a:r>
              <a:rPr lang="en-CH" sz="2400" b="1" dirty="0">
                <a:solidFill>
                  <a:srgbClr val="393E91"/>
                </a:solidFill>
              </a:rPr>
              <a:t>(</a:t>
            </a:r>
            <a:r>
              <a:rPr lang="en-CH" sz="2400" b="1" dirty="0">
                <a:solidFill>
                  <a:srgbClr val="C00000"/>
                </a:solidFill>
              </a:rPr>
              <a:t>Important</a:t>
            </a:r>
            <a:r>
              <a:rPr lang="en-CH" sz="2400" b="1" dirty="0">
                <a:solidFill>
                  <a:srgbClr val="393E91"/>
                </a:solidFill>
              </a:rPr>
              <a:t>).</a:t>
            </a:r>
          </a:p>
        </p:txBody>
      </p:sp>
    </p:spTree>
    <p:extLst>
      <p:ext uri="{BB962C8B-B14F-4D97-AF65-F5344CB8AC3E}">
        <p14:creationId xmlns:p14="http://schemas.microsoft.com/office/powerpoint/2010/main" val="12507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4" grpId="0"/>
      <p:bldP spid="18" grpId="0"/>
      <p:bldP spid="20" grpId="0"/>
      <p:bldP spid="26" grpId="0"/>
      <p:bldP spid="27" grpId="0"/>
      <p:bldP spid="28" grpId="0" animBg="1"/>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487FAC-E0AC-0A45-2DCE-0A0DE5276690}"/>
              </a:ext>
            </a:extLst>
          </p:cNvPr>
          <p:cNvSpPr>
            <a:spLocks noGrp="1"/>
          </p:cNvSpPr>
          <p:nvPr>
            <p:ph type="subTitle" idx="1"/>
          </p:nvPr>
        </p:nvSpPr>
        <p:spPr>
          <a:xfrm>
            <a:off x="6095999" y="439039"/>
            <a:ext cx="8884508" cy="523220"/>
          </a:xfrm>
        </p:spPr>
        <p:txBody>
          <a:bodyPr>
            <a:noAutofit/>
          </a:bodyPr>
          <a:lstStyle/>
          <a:p>
            <a:pPr algn="l"/>
            <a:r>
              <a:rPr lang="en-GB" sz="1400" dirty="0">
                <a:effectLst/>
                <a:latin typeface="Arial" panose="020B0604020202020204" pitchFamily="34" charset="0"/>
                <a:cs typeface="Arial" panose="020B0604020202020204" pitchFamily="34" charset="0"/>
              </a:rPr>
              <a:t>[4] Yordanov Y. S. et al., Phys. Rev. A. </a:t>
            </a:r>
            <a:r>
              <a:rPr lang="en-GB" sz="1400" b="1" dirty="0">
                <a:effectLst/>
                <a:latin typeface="Arial" panose="020B0604020202020204" pitchFamily="34" charset="0"/>
                <a:cs typeface="Arial" panose="020B0604020202020204" pitchFamily="34" charset="0"/>
              </a:rPr>
              <a:t>102</a:t>
            </a:r>
            <a:r>
              <a:rPr lang="en-GB" sz="1400" dirty="0">
                <a:effectLst/>
                <a:latin typeface="Arial" panose="020B0604020202020204" pitchFamily="34" charset="0"/>
                <a:cs typeface="Arial" panose="020B0604020202020204" pitchFamily="34" charset="0"/>
              </a:rPr>
              <a:t> 062612, (2020).</a:t>
            </a:r>
          </a:p>
        </p:txBody>
      </p:sp>
      <p:sp>
        <p:nvSpPr>
          <p:cNvPr id="4" name="Date Placeholder 3">
            <a:extLst>
              <a:ext uri="{FF2B5EF4-FFF2-40B4-BE49-F238E27FC236}">
                <a16:creationId xmlns:a16="http://schemas.microsoft.com/office/drawing/2014/main" id="{0FC75146-2878-32FB-BC81-FD0489FB6FF5}"/>
              </a:ext>
            </a:extLst>
          </p:cNvPr>
          <p:cNvSpPr>
            <a:spLocks noGrp="1"/>
          </p:cNvSpPr>
          <p:nvPr>
            <p:ph type="dt" sz="half" idx="10"/>
          </p:nvPr>
        </p:nvSpPr>
        <p:spPr/>
        <p:txBody>
          <a:bodyPr/>
          <a:lstStyle/>
          <a:p>
            <a:fld id="{14813973-D582-4F35-A11F-3BB087F73967}" type="datetime1">
              <a:rPr lang="de-CH" smtClean="0"/>
              <a:t>20.11.22</a:t>
            </a:fld>
            <a:endParaRPr lang="fr-FR"/>
          </a:p>
        </p:txBody>
      </p:sp>
      <p:sp>
        <p:nvSpPr>
          <p:cNvPr id="5" name="Footer Placeholder 4">
            <a:extLst>
              <a:ext uri="{FF2B5EF4-FFF2-40B4-BE49-F238E27FC236}">
                <a16:creationId xmlns:a16="http://schemas.microsoft.com/office/drawing/2014/main" id="{1C91A042-4D24-6A01-0AF6-8C1334600A47}"/>
              </a:ext>
            </a:extLst>
          </p:cNvPr>
          <p:cNvSpPr>
            <a:spLocks noGrp="1"/>
          </p:cNvSpPr>
          <p:nvPr>
            <p:ph type="ftr" sz="quarter" idx="11"/>
          </p:nvPr>
        </p:nvSpPr>
        <p:spPr/>
        <p:txBody>
          <a:bodyPr/>
          <a:lstStyle/>
          <a:p>
            <a:r>
              <a:rPr lang="fr-FR" dirty="0"/>
              <a:t>O. Kiss - QTI CERN</a:t>
            </a:r>
          </a:p>
        </p:txBody>
      </p:sp>
      <p:sp>
        <p:nvSpPr>
          <p:cNvPr id="6" name="Slide Number Placeholder 5">
            <a:extLst>
              <a:ext uri="{FF2B5EF4-FFF2-40B4-BE49-F238E27FC236}">
                <a16:creationId xmlns:a16="http://schemas.microsoft.com/office/drawing/2014/main" id="{ACC01956-82F2-3E8B-94DF-D5F79B90A173}"/>
              </a:ext>
            </a:extLst>
          </p:cNvPr>
          <p:cNvSpPr>
            <a:spLocks noGrp="1"/>
          </p:cNvSpPr>
          <p:nvPr>
            <p:ph type="sldNum" sz="quarter" idx="12"/>
          </p:nvPr>
        </p:nvSpPr>
        <p:spPr/>
        <p:txBody>
          <a:bodyPr/>
          <a:lstStyle/>
          <a:p>
            <a:fld id="{71DDDE22-8D4F-094D-AC70-1F2C263CD040}" type="slidenum">
              <a:rPr lang="fr-FR" smtClean="0"/>
              <a:t>6</a:t>
            </a:fld>
            <a:endParaRPr lang="fr-FR"/>
          </a:p>
        </p:txBody>
      </p:sp>
      <p:sp>
        <p:nvSpPr>
          <p:cNvPr id="7" name="TextBox 6">
            <a:extLst>
              <a:ext uri="{FF2B5EF4-FFF2-40B4-BE49-F238E27FC236}">
                <a16:creationId xmlns:a16="http://schemas.microsoft.com/office/drawing/2014/main" id="{E59409A1-F821-3FC9-F70F-E1677BA589E4}"/>
              </a:ext>
            </a:extLst>
          </p:cNvPr>
          <p:cNvSpPr txBox="1"/>
          <p:nvPr/>
        </p:nvSpPr>
        <p:spPr>
          <a:xfrm>
            <a:off x="333632" y="145528"/>
            <a:ext cx="5762367" cy="523220"/>
          </a:xfrm>
          <a:prstGeom prst="rect">
            <a:avLst/>
          </a:prstGeom>
          <a:noFill/>
        </p:spPr>
        <p:txBody>
          <a:bodyPr wrap="square" rtlCol="0">
            <a:spAutoFit/>
          </a:bodyPr>
          <a:lstStyle/>
          <a:p>
            <a:r>
              <a:rPr lang="en-CH" sz="2800" b="1" dirty="0">
                <a:solidFill>
                  <a:srgbClr val="1416B3"/>
                </a:solidFill>
              </a:rPr>
              <a:t>Variante of the UCC Ansätze</a:t>
            </a:r>
          </a:p>
        </p:txBody>
      </p:sp>
      <p:pic>
        <p:nvPicPr>
          <p:cNvPr id="9" name="Picture 8">
            <a:extLst>
              <a:ext uri="{FF2B5EF4-FFF2-40B4-BE49-F238E27FC236}">
                <a16:creationId xmlns:a16="http://schemas.microsoft.com/office/drawing/2014/main" id="{34770552-E267-BD51-DD9C-D373E021E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32" y="798670"/>
            <a:ext cx="10532934" cy="1614013"/>
          </a:xfrm>
          <a:prstGeom prst="rect">
            <a:avLst/>
          </a:prstGeom>
        </p:spPr>
      </p:pic>
      <p:pic>
        <p:nvPicPr>
          <p:cNvPr id="12" name="Picture 11">
            <a:extLst>
              <a:ext uri="{FF2B5EF4-FFF2-40B4-BE49-F238E27FC236}">
                <a16:creationId xmlns:a16="http://schemas.microsoft.com/office/drawing/2014/main" id="{6A67AC5A-EA78-6B54-BFA5-08307832A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91" y="2700037"/>
            <a:ext cx="7710033" cy="3519028"/>
          </a:xfrm>
          <a:prstGeom prst="rect">
            <a:avLst/>
          </a:prstGeom>
        </p:spPr>
      </p:pic>
      <p:cxnSp>
        <p:nvCxnSpPr>
          <p:cNvPr id="16" name="Straight Arrow Connector 15">
            <a:extLst>
              <a:ext uri="{FF2B5EF4-FFF2-40B4-BE49-F238E27FC236}">
                <a16:creationId xmlns:a16="http://schemas.microsoft.com/office/drawing/2014/main" id="{869AD06B-7F10-FC67-4533-7957F3E6A666}"/>
              </a:ext>
            </a:extLst>
          </p:cNvPr>
          <p:cNvCxnSpPr/>
          <p:nvPr/>
        </p:nvCxnSpPr>
        <p:spPr>
          <a:xfrm>
            <a:off x="8427308" y="2540875"/>
            <a:ext cx="667265" cy="4960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B310E076-4778-4928-82FD-9045A217CEDF}"/>
              </a:ext>
            </a:extLst>
          </p:cNvPr>
          <p:cNvSpPr txBox="1"/>
          <p:nvPr/>
        </p:nvSpPr>
        <p:spPr>
          <a:xfrm>
            <a:off x="8847437" y="3429000"/>
            <a:ext cx="3344563" cy="2308324"/>
          </a:xfrm>
          <a:prstGeom prst="rect">
            <a:avLst/>
          </a:prstGeom>
          <a:noFill/>
        </p:spPr>
        <p:txBody>
          <a:bodyPr wrap="square" rtlCol="0">
            <a:spAutoFit/>
          </a:bodyPr>
          <a:lstStyle/>
          <a:p>
            <a:pPr marL="342900" indent="-342900">
              <a:buFont typeface="+mj-lt"/>
              <a:buAutoNum type="arabicPeriod"/>
            </a:pPr>
            <a:r>
              <a:rPr lang="en-CH" dirty="0"/>
              <a:t>Train the first term for k steps.</a:t>
            </a:r>
          </a:p>
          <a:p>
            <a:pPr marL="342900" indent="-342900">
              <a:buFont typeface="+mj-lt"/>
              <a:buAutoNum type="arabicPeriod"/>
            </a:pPr>
            <a:endParaRPr lang="en-CH" dirty="0"/>
          </a:p>
          <a:p>
            <a:pPr marL="342900" indent="-342900">
              <a:buFont typeface="+mj-lt"/>
              <a:buAutoNum type="arabicPeriod"/>
            </a:pPr>
            <a:r>
              <a:rPr lang="en-CH" dirty="0"/>
              <a:t>Add a second term according to the ordering.</a:t>
            </a:r>
          </a:p>
          <a:p>
            <a:pPr marL="342900" indent="-342900">
              <a:buFont typeface="+mj-lt"/>
              <a:buAutoNum type="arabicPeriod"/>
            </a:pPr>
            <a:endParaRPr lang="en-CH" dirty="0"/>
          </a:p>
          <a:p>
            <a:pPr marL="342900" indent="-342900">
              <a:buFont typeface="+mj-lt"/>
              <a:buAutoNum type="arabicPeriod"/>
            </a:pPr>
            <a:r>
              <a:rPr lang="en-CH" dirty="0"/>
              <a:t>Repeat until all operators have been added.</a:t>
            </a:r>
          </a:p>
        </p:txBody>
      </p:sp>
      <p:sp>
        <p:nvSpPr>
          <p:cNvPr id="18" name="TextBox 17">
            <a:extLst>
              <a:ext uri="{FF2B5EF4-FFF2-40B4-BE49-F238E27FC236}">
                <a16:creationId xmlns:a16="http://schemas.microsoft.com/office/drawing/2014/main" id="{60FA7DAD-E167-A4D2-1D5E-138572DAC407}"/>
              </a:ext>
            </a:extLst>
          </p:cNvPr>
          <p:cNvSpPr txBox="1"/>
          <p:nvPr/>
        </p:nvSpPr>
        <p:spPr>
          <a:xfrm>
            <a:off x="9267568" y="2700037"/>
            <a:ext cx="827902" cy="369332"/>
          </a:xfrm>
          <a:prstGeom prst="rect">
            <a:avLst/>
          </a:prstGeom>
          <a:noFill/>
        </p:spPr>
        <p:txBody>
          <a:bodyPr wrap="square" rtlCol="0">
            <a:spAutoFit/>
          </a:bodyPr>
          <a:lstStyle/>
          <a:p>
            <a:r>
              <a:rPr lang="en-CH" dirty="0"/>
              <a:t>LL</a:t>
            </a:r>
          </a:p>
        </p:txBody>
      </p:sp>
      <p:sp>
        <p:nvSpPr>
          <p:cNvPr id="20" name="TextBox 19">
            <a:extLst>
              <a:ext uri="{FF2B5EF4-FFF2-40B4-BE49-F238E27FC236}">
                <a16:creationId xmlns:a16="http://schemas.microsoft.com/office/drawing/2014/main" id="{2534FCEF-F8EA-F6B4-E44C-194494D5511C}"/>
              </a:ext>
            </a:extLst>
          </p:cNvPr>
          <p:cNvSpPr txBox="1"/>
          <p:nvPr/>
        </p:nvSpPr>
        <p:spPr>
          <a:xfrm>
            <a:off x="198291" y="2459176"/>
            <a:ext cx="7154562" cy="307777"/>
          </a:xfrm>
          <a:prstGeom prst="rect">
            <a:avLst/>
          </a:prstGeom>
          <a:noFill/>
        </p:spPr>
        <p:txBody>
          <a:bodyPr wrap="square">
            <a:spAutoFit/>
          </a:bodyPr>
          <a:lstStyle/>
          <a:p>
            <a:pPr algn="l"/>
            <a:r>
              <a:rPr lang="en-GB" sz="1400" dirty="0"/>
              <a:t> Grimsley, H.R., Economou, S.E., Barnes, E. </a:t>
            </a:r>
            <a:r>
              <a:rPr lang="en-GB" sz="1400" i="1" dirty="0"/>
              <a:t>et al</a:t>
            </a:r>
            <a:r>
              <a:rPr lang="en-GB" sz="1400" dirty="0"/>
              <a:t>. </a:t>
            </a:r>
            <a:r>
              <a:rPr lang="en-GB" sz="1400" i="1" dirty="0"/>
              <a:t>Nat </a:t>
            </a:r>
            <a:r>
              <a:rPr lang="en-GB" sz="1400" i="1" dirty="0" err="1"/>
              <a:t>Commun</a:t>
            </a:r>
            <a:r>
              <a:rPr lang="en-GB" sz="1400" dirty="0"/>
              <a:t> </a:t>
            </a:r>
            <a:r>
              <a:rPr lang="en-GB" sz="1400" b="1" dirty="0"/>
              <a:t>10</a:t>
            </a:r>
            <a:r>
              <a:rPr lang="en-GB" sz="1400" dirty="0"/>
              <a:t>, 3007 (2019). </a:t>
            </a:r>
            <a:endParaRPr lang="en-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24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F9407-53A2-3746-A3FF-32494A7FF592}"/>
              </a:ext>
            </a:extLst>
          </p:cNvPr>
          <p:cNvSpPr>
            <a:spLocks noGrp="1"/>
          </p:cNvSpPr>
          <p:nvPr>
            <p:ph type="title"/>
          </p:nvPr>
        </p:nvSpPr>
        <p:spPr>
          <a:xfrm>
            <a:off x="355600" y="259639"/>
            <a:ext cx="11463867" cy="851617"/>
          </a:xfrm>
        </p:spPr>
        <p:txBody>
          <a:bodyPr/>
          <a:lstStyle/>
          <a:p>
            <a:r>
              <a:rPr lang="en-CH" dirty="0">
                <a:solidFill>
                  <a:srgbClr val="1416B3"/>
                </a:solidFill>
              </a:rPr>
              <a:t>Results (Simulations)</a:t>
            </a:r>
          </a:p>
        </p:txBody>
      </p:sp>
      <p:sp>
        <p:nvSpPr>
          <p:cNvPr id="4" name="Date Placeholder 3">
            <a:extLst>
              <a:ext uri="{FF2B5EF4-FFF2-40B4-BE49-F238E27FC236}">
                <a16:creationId xmlns:a16="http://schemas.microsoft.com/office/drawing/2014/main" id="{A1B8E574-11E7-F34F-B7E9-1B77B8950FCF}"/>
              </a:ext>
            </a:extLst>
          </p:cNvPr>
          <p:cNvSpPr>
            <a:spLocks noGrp="1"/>
          </p:cNvSpPr>
          <p:nvPr>
            <p:ph type="dt" sz="half" idx="10"/>
          </p:nvPr>
        </p:nvSpPr>
        <p:spPr/>
        <p:txBody>
          <a:bodyPr/>
          <a:lstStyle/>
          <a:p>
            <a:fld id="{C9E1794D-4F8C-447C-9D58-710BBD2AE3ED}" type="datetime1">
              <a:rPr lang="de-CH" smtClean="0"/>
              <a:t>20.11.22</a:t>
            </a:fld>
            <a:endParaRPr lang="fr-FR"/>
          </a:p>
        </p:txBody>
      </p:sp>
      <p:sp>
        <p:nvSpPr>
          <p:cNvPr id="5" name="Footer Placeholder 4">
            <a:extLst>
              <a:ext uri="{FF2B5EF4-FFF2-40B4-BE49-F238E27FC236}">
                <a16:creationId xmlns:a16="http://schemas.microsoft.com/office/drawing/2014/main" id="{21183C73-D5FB-4B4F-AE8D-FFA7D27DA2ED}"/>
              </a:ext>
            </a:extLst>
          </p:cNvPr>
          <p:cNvSpPr>
            <a:spLocks noGrp="1"/>
          </p:cNvSpPr>
          <p:nvPr>
            <p:ph type="ftr" sz="quarter" idx="11"/>
          </p:nvPr>
        </p:nvSpPr>
        <p:spPr/>
        <p:txBody>
          <a:bodyPr/>
          <a:lstStyle/>
          <a:p>
            <a:r>
              <a:rPr lang="fr-FR"/>
              <a:t>O. Kiss - QTI CERN</a:t>
            </a:r>
            <a:endParaRPr lang="fr-FR" dirty="0"/>
          </a:p>
        </p:txBody>
      </p:sp>
      <p:sp>
        <p:nvSpPr>
          <p:cNvPr id="6" name="Slide Number Placeholder 5">
            <a:extLst>
              <a:ext uri="{FF2B5EF4-FFF2-40B4-BE49-F238E27FC236}">
                <a16:creationId xmlns:a16="http://schemas.microsoft.com/office/drawing/2014/main" id="{0D515F30-5F0E-9D4D-B595-99997954362F}"/>
              </a:ext>
            </a:extLst>
          </p:cNvPr>
          <p:cNvSpPr>
            <a:spLocks noGrp="1"/>
          </p:cNvSpPr>
          <p:nvPr>
            <p:ph type="sldNum" sz="quarter" idx="12"/>
          </p:nvPr>
        </p:nvSpPr>
        <p:spPr/>
        <p:txBody>
          <a:bodyPr/>
          <a:lstStyle/>
          <a:p>
            <a:fld id="{71DDDE22-8D4F-094D-AC70-1F2C263CD040}" type="slidenum">
              <a:rPr lang="fr-FR" smtClean="0"/>
              <a:t>7</a:t>
            </a:fld>
            <a:endParaRPr lang="fr-FR"/>
          </a:p>
        </p:txBody>
      </p:sp>
      <p:sp>
        <p:nvSpPr>
          <p:cNvPr id="11" name="TextBox 10">
            <a:extLst>
              <a:ext uri="{FF2B5EF4-FFF2-40B4-BE49-F238E27FC236}">
                <a16:creationId xmlns:a16="http://schemas.microsoft.com/office/drawing/2014/main" id="{23B011C1-7043-9C41-9576-295CBC31DA61}"/>
              </a:ext>
            </a:extLst>
          </p:cNvPr>
          <p:cNvSpPr txBox="1"/>
          <p:nvPr/>
        </p:nvSpPr>
        <p:spPr>
          <a:xfrm>
            <a:off x="355600" y="870114"/>
            <a:ext cx="7008657" cy="1323439"/>
          </a:xfrm>
          <a:prstGeom prst="rect">
            <a:avLst/>
          </a:prstGeom>
          <a:noFill/>
        </p:spPr>
        <p:txBody>
          <a:bodyPr wrap="square" rtlCol="0">
            <a:spAutoFit/>
          </a:bodyPr>
          <a:lstStyle/>
          <a:p>
            <a:pPr marL="342900" indent="-342900">
              <a:buFont typeface="Arial" panose="020B0604020202020204" pitchFamily="34" charset="0"/>
              <a:buChar char="•"/>
            </a:pPr>
            <a:r>
              <a:rPr lang="en-CH" sz="2000" dirty="0">
                <a:solidFill>
                  <a:srgbClr val="0070C0"/>
                </a:solidFill>
              </a:rPr>
              <a:t>The effect of shuffling the fermionic excitations operators. </a:t>
            </a:r>
          </a:p>
          <a:p>
            <a:pPr marL="342900" indent="-342900">
              <a:buFont typeface="Arial" panose="020B0604020202020204" pitchFamily="34" charset="0"/>
              <a:buChar char="•"/>
            </a:pPr>
            <a:r>
              <a:rPr lang="en-CH" sz="2000" dirty="0">
                <a:solidFill>
                  <a:srgbClr val="0070C0"/>
                </a:solidFill>
              </a:rPr>
              <a:t>We should order them </a:t>
            </a:r>
            <a:r>
              <a:rPr lang="en-CH" sz="2000" dirty="0">
                <a:solidFill>
                  <a:srgbClr val="FF0000"/>
                </a:solidFill>
              </a:rPr>
              <a:t>in descending </a:t>
            </a:r>
            <a:r>
              <a:rPr lang="en-CH" sz="2000" dirty="0">
                <a:solidFill>
                  <a:srgbClr val="0070C0"/>
                </a:solidFill>
              </a:rPr>
              <a:t>order.</a:t>
            </a:r>
          </a:p>
          <a:p>
            <a:pPr marL="342900" indent="-342900">
              <a:buFont typeface="Arial" panose="020B0604020202020204" pitchFamily="34" charset="0"/>
              <a:buChar char="•"/>
            </a:pPr>
            <a:r>
              <a:rPr lang="en-CH" sz="2000" dirty="0">
                <a:solidFill>
                  <a:srgbClr val="0070C0"/>
                </a:solidFill>
              </a:rPr>
              <a:t>Optimizer: gradient free SPSA.</a:t>
            </a:r>
          </a:p>
          <a:p>
            <a:pPr marL="342900" indent="-342900">
              <a:buFont typeface="Arial" panose="020B0604020202020204" pitchFamily="34" charset="0"/>
              <a:buChar char="•"/>
            </a:pPr>
            <a:r>
              <a:rPr lang="en-GB" sz="2000" dirty="0">
                <a:solidFill>
                  <a:srgbClr val="0070C0"/>
                </a:solidFill>
              </a:rPr>
              <a:t>Random f</a:t>
            </a:r>
            <a:r>
              <a:rPr lang="en-CH" sz="2000" dirty="0">
                <a:solidFill>
                  <a:srgbClr val="0070C0"/>
                </a:solidFill>
              </a:rPr>
              <a:t>irst parameter, rest set to 0.</a:t>
            </a:r>
          </a:p>
        </p:txBody>
      </p:sp>
      <p:sp>
        <p:nvSpPr>
          <p:cNvPr id="12" name="TextBox 11">
            <a:extLst>
              <a:ext uri="{FF2B5EF4-FFF2-40B4-BE49-F238E27FC236}">
                <a16:creationId xmlns:a16="http://schemas.microsoft.com/office/drawing/2014/main" id="{EA188F42-1763-3148-AAFA-024A3038C558}"/>
              </a:ext>
            </a:extLst>
          </p:cNvPr>
          <p:cNvSpPr txBox="1"/>
          <p:nvPr/>
        </p:nvSpPr>
        <p:spPr>
          <a:xfrm>
            <a:off x="7691083" y="685448"/>
            <a:ext cx="3992917"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FF00F5"/>
                </a:solidFill>
              </a:rPr>
              <a:t>B</a:t>
            </a:r>
            <a:r>
              <a:rPr lang="en-CH" sz="2000" dirty="0">
                <a:solidFill>
                  <a:srgbClr val="FF00F5"/>
                </a:solidFill>
              </a:rPr>
              <a:t>est approach: train the ansatz recursvily in descending order.</a:t>
            </a:r>
          </a:p>
          <a:p>
            <a:pPr marL="285750" indent="-285750">
              <a:buFont typeface="Arial" panose="020B0604020202020204" pitchFamily="34" charset="0"/>
              <a:buChar char="•"/>
            </a:pPr>
            <a:r>
              <a:rPr lang="en-CH" sz="2000" dirty="0">
                <a:solidFill>
                  <a:srgbClr val="17A4A3"/>
                </a:solidFill>
              </a:rPr>
              <a:t>Qubit Based Excitation UCC:  adapted to NISQ devices</a:t>
            </a:r>
          </a:p>
        </p:txBody>
      </p:sp>
      <p:sp>
        <p:nvSpPr>
          <p:cNvPr id="14" name="TextBox 13">
            <a:extLst>
              <a:ext uri="{FF2B5EF4-FFF2-40B4-BE49-F238E27FC236}">
                <a16:creationId xmlns:a16="http://schemas.microsoft.com/office/drawing/2014/main" id="{2C0AD41D-25C5-A34C-84F1-7B6E5209710B}"/>
              </a:ext>
            </a:extLst>
          </p:cNvPr>
          <p:cNvSpPr txBox="1"/>
          <p:nvPr/>
        </p:nvSpPr>
        <p:spPr>
          <a:xfrm>
            <a:off x="5842956" y="3313005"/>
            <a:ext cx="1246343" cy="1200329"/>
          </a:xfrm>
          <a:prstGeom prst="rect">
            <a:avLst/>
          </a:prstGeom>
          <a:noFill/>
        </p:spPr>
        <p:txBody>
          <a:bodyPr wrap="square" rtlCol="0">
            <a:spAutoFit/>
          </a:bodyPr>
          <a:lstStyle/>
          <a:p>
            <a:r>
              <a:rPr lang="en-CH" dirty="0">
                <a:solidFill>
                  <a:schemeClr val="bg2">
                    <a:lumMod val="75000"/>
                  </a:schemeClr>
                </a:solidFill>
              </a:rPr>
              <a:t>1% energy error barrier</a:t>
            </a:r>
          </a:p>
        </p:txBody>
      </p:sp>
      <p:sp>
        <p:nvSpPr>
          <p:cNvPr id="19" name="TextBox 18">
            <a:extLst>
              <a:ext uri="{FF2B5EF4-FFF2-40B4-BE49-F238E27FC236}">
                <a16:creationId xmlns:a16="http://schemas.microsoft.com/office/drawing/2014/main" id="{C0AE096F-0903-524B-800A-5417788AC4C3}"/>
              </a:ext>
            </a:extLst>
          </p:cNvPr>
          <p:cNvSpPr txBox="1"/>
          <p:nvPr/>
        </p:nvSpPr>
        <p:spPr>
          <a:xfrm>
            <a:off x="7721334" y="184073"/>
            <a:ext cx="4250602" cy="584775"/>
          </a:xfrm>
          <a:prstGeom prst="rect">
            <a:avLst/>
          </a:prstGeom>
          <a:noFill/>
        </p:spPr>
        <p:txBody>
          <a:bodyPr wrap="square" rtlCol="0">
            <a:spAutoFit/>
          </a:bodyPr>
          <a:lstStyle/>
          <a:p>
            <a:r>
              <a:rPr lang="en-GB" sz="1600" dirty="0"/>
              <a:t>Kiss et al., </a:t>
            </a:r>
            <a:r>
              <a:rPr lang="en-GB" sz="1600" i="1" dirty="0"/>
              <a:t>Phys. Rev. C </a:t>
            </a:r>
            <a:r>
              <a:rPr lang="en-CH" sz="1600" b="1" dirty="0"/>
              <a:t>106</a:t>
            </a:r>
            <a:r>
              <a:rPr lang="en-CH" sz="1600" dirty="0"/>
              <a:t>, 034325 (2022)</a:t>
            </a:r>
          </a:p>
          <a:p>
            <a:endParaRPr lang="en-CH" sz="1600" dirty="0"/>
          </a:p>
        </p:txBody>
      </p:sp>
      <p:pic>
        <p:nvPicPr>
          <p:cNvPr id="7" name="Picture 6" descr="A picture containing chart&#10;&#10;Description automatically generated">
            <a:extLst>
              <a:ext uri="{FF2B5EF4-FFF2-40B4-BE49-F238E27FC236}">
                <a16:creationId xmlns:a16="http://schemas.microsoft.com/office/drawing/2014/main" id="{3A637A33-2067-A033-466F-033658AD4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03" y="2271537"/>
            <a:ext cx="5300991" cy="3981530"/>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35762AE4-A5CE-4D7C-22E3-9D304551D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341" y="2206100"/>
            <a:ext cx="5300991" cy="3892013"/>
          </a:xfrm>
          <a:prstGeom prst="rect">
            <a:avLst/>
          </a:prstGeom>
        </p:spPr>
      </p:pic>
      <p:cxnSp>
        <p:nvCxnSpPr>
          <p:cNvPr id="20" name="Straight Arrow Connector 19">
            <a:extLst>
              <a:ext uri="{FF2B5EF4-FFF2-40B4-BE49-F238E27FC236}">
                <a16:creationId xmlns:a16="http://schemas.microsoft.com/office/drawing/2014/main" id="{B0448FF6-EE5E-C5E5-A6D4-F93208F81AB6}"/>
              </a:ext>
            </a:extLst>
          </p:cNvPr>
          <p:cNvCxnSpPr/>
          <p:nvPr/>
        </p:nvCxnSpPr>
        <p:spPr>
          <a:xfrm>
            <a:off x="7364257" y="3429000"/>
            <a:ext cx="1246343" cy="37688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2" name="Straight Arrow Connector 21">
            <a:extLst>
              <a:ext uri="{FF2B5EF4-FFF2-40B4-BE49-F238E27FC236}">
                <a16:creationId xmlns:a16="http://schemas.microsoft.com/office/drawing/2014/main" id="{8A7022A8-D9C0-E2BA-BD61-5211EEECC9B0}"/>
              </a:ext>
            </a:extLst>
          </p:cNvPr>
          <p:cNvCxnSpPr/>
          <p:nvPr/>
        </p:nvCxnSpPr>
        <p:spPr>
          <a:xfrm flipH="1">
            <a:off x="4608110" y="4109887"/>
            <a:ext cx="1136822" cy="21350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3631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7BDDAA-99CB-8291-ED17-ECCB8EFB3D88}"/>
              </a:ext>
            </a:extLst>
          </p:cNvPr>
          <p:cNvSpPr>
            <a:spLocks noGrp="1"/>
          </p:cNvSpPr>
          <p:nvPr>
            <p:ph type="title"/>
          </p:nvPr>
        </p:nvSpPr>
        <p:spPr/>
        <p:txBody>
          <a:bodyPr/>
          <a:lstStyle/>
          <a:p>
            <a:r>
              <a:rPr lang="en-CH" dirty="0">
                <a:solidFill>
                  <a:srgbClr val="1416B3"/>
                </a:solidFill>
              </a:rPr>
              <a:t>Hardware results (IBMQ) </a:t>
            </a:r>
          </a:p>
        </p:txBody>
      </p:sp>
      <p:sp>
        <p:nvSpPr>
          <p:cNvPr id="4" name="Date Placeholder 3">
            <a:extLst>
              <a:ext uri="{FF2B5EF4-FFF2-40B4-BE49-F238E27FC236}">
                <a16:creationId xmlns:a16="http://schemas.microsoft.com/office/drawing/2014/main" id="{1829CFD3-DE63-ACDD-390D-D3F67AD06CA5}"/>
              </a:ext>
            </a:extLst>
          </p:cNvPr>
          <p:cNvSpPr>
            <a:spLocks noGrp="1"/>
          </p:cNvSpPr>
          <p:nvPr>
            <p:ph type="dt" sz="half" idx="10"/>
          </p:nvPr>
        </p:nvSpPr>
        <p:spPr/>
        <p:txBody>
          <a:bodyPr/>
          <a:lstStyle/>
          <a:p>
            <a:fld id="{C9E1794D-4F8C-447C-9D58-710BBD2AE3ED}" type="datetime1">
              <a:rPr lang="de-CH" smtClean="0"/>
              <a:t>20.11.22</a:t>
            </a:fld>
            <a:endParaRPr lang="fr-FR"/>
          </a:p>
        </p:txBody>
      </p:sp>
      <p:sp>
        <p:nvSpPr>
          <p:cNvPr id="5" name="Footer Placeholder 4">
            <a:extLst>
              <a:ext uri="{FF2B5EF4-FFF2-40B4-BE49-F238E27FC236}">
                <a16:creationId xmlns:a16="http://schemas.microsoft.com/office/drawing/2014/main" id="{E525D5B7-2C35-4D0F-A7D9-690A8CEFC63A}"/>
              </a:ext>
            </a:extLst>
          </p:cNvPr>
          <p:cNvSpPr>
            <a:spLocks noGrp="1"/>
          </p:cNvSpPr>
          <p:nvPr>
            <p:ph type="ftr" sz="quarter" idx="11"/>
          </p:nvPr>
        </p:nvSpPr>
        <p:spPr/>
        <p:txBody>
          <a:bodyPr/>
          <a:lstStyle/>
          <a:p>
            <a:r>
              <a:rPr lang="fr-FR"/>
              <a:t>O. Kiss - QTI CERN</a:t>
            </a:r>
            <a:endParaRPr lang="fr-FR" dirty="0"/>
          </a:p>
        </p:txBody>
      </p:sp>
      <p:sp>
        <p:nvSpPr>
          <p:cNvPr id="6" name="Slide Number Placeholder 5">
            <a:extLst>
              <a:ext uri="{FF2B5EF4-FFF2-40B4-BE49-F238E27FC236}">
                <a16:creationId xmlns:a16="http://schemas.microsoft.com/office/drawing/2014/main" id="{EE9BF96F-3050-6B40-FCF9-4BCE4CC0A8DA}"/>
              </a:ext>
            </a:extLst>
          </p:cNvPr>
          <p:cNvSpPr>
            <a:spLocks noGrp="1"/>
          </p:cNvSpPr>
          <p:nvPr>
            <p:ph type="sldNum" sz="quarter" idx="12"/>
          </p:nvPr>
        </p:nvSpPr>
        <p:spPr/>
        <p:txBody>
          <a:bodyPr/>
          <a:lstStyle/>
          <a:p>
            <a:fld id="{71DDDE22-8D4F-094D-AC70-1F2C263CD040}" type="slidenum">
              <a:rPr lang="fr-FR" smtClean="0"/>
              <a:t>8</a:t>
            </a:fld>
            <a:endParaRPr lang="fr-FR"/>
          </a:p>
        </p:txBody>
      </p:sp>
      <p:pic>
        <p:nvPicPr>
          <p:cNvPr id="8" name="Picture 7">
            <a:extLst>
              <a:ext uri="{FF2B5EF4-FFF2-40B4-BE49-F238E27FC236}">
                <a16:creationId xmlns:a16="http://schemas.microsoft.com/office/drawing/2014/main" id="{522BEEC1-E882-C6B8-DE8F-606986185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51" y="4180694"/>
            <a:ext cx="11204764" cy="1798595"/>
          </a:xfrm>
          <a:prstGeom prst="rect">
            <a:avLst/>
          </a:prstGeom>
        </p:spPr>
      </p:pic>
      <p:pic>
        <p:nvPicPr>
          <p:cNvPr id="10" name="Picture 9">
            <a:extLst>
              <a:ext uri="{FF2B5EF4-FFF2-40B4-BE49-F238E27FC236}">
                <a16:creationId xmlns:a16="http://schemas.microsoft.com/office/drawing/2014/main" id="{2A023BDA-F786-F653-0C1F-F231F2045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924" y="1346885"/>
            <a:ext cx="4332612" cy="2568247"/>
          </a:xfrm>
          <a:prstGeom prst="rect">
            <a:avLst/>
          </a:prstGeom>
        </p:spPr>
      </p:pic>
      <p:sp>
        <p:nvSpPr>
          <p:cNvPr id="11" name="TextBox 10">
            <a:extLst>
              <a:ext uri="{FF2B5EF4-FFF2-40B4-BE49-F238E27FC236}">
                <a16:creationId xmlns:a16="http://schemas.microsoft.com/office/drawing/2014/main" id="{9CC569CC-08E8-09C5-4BA9-E17CA42652E4}"/>
              </a:ext>
            </a:extLst>
          </p:cNvPr>
          <p:cNvSpPr txBox="1"/>
          <p:nvPr/>
        </p:nvSpPr>
        <p:spPr>
          <a:xfrm>
            <a:off x="6882714" y="605481"/>
            <a:ext cx="4226010" cy="369332"/>
          </a:xfrm>
          <a:prstGeom prst="rect">
            <a:avLst/>
          </a:prstGeom>
          <a:noFill/>
        </p:spPr>
        <p:txBody>
          <a:bodyPr wrap="square" rtlCol="0">
            <a:spAutoFit/>
          </a:bodyPr>
          <a:lstStyle/>
          <a:p>
            <a:pPr algn="ctr"/>
            <a:r>
              <a:rPr lang="en-CH" b="1" dirty="0">
                <a:solidFill>
                  <a:srgbClr val="393E91"/>
                </a:solidFill>
              </a:rPr>
              <a:t>Error mitigation</a:t>
            </a:r>
          </a:p>
        </p:txBody>
      </p:sp>
      <p:sp>
        <p:nvSpPr>
          <p:cNvPr id="12" name="TextBox 11">
            <a:extLst>
              <a:ext uri="{FF2B5EF4-FFF2-40B4-BE49-F238E27FC236}">
                <a16:creationId xmlns:a16="http://schemas.microsoft.com/office/drawing/2014/main" id="{AE7CFDE9-9902-334D-6885-E295EBF20BA3}"/>
              </a:ext>
            </a:extLst>
          </p:cNvPr>
          <p:cNvSpPr txBox="1"/>
          <p:nvPr/>
        </p:nvSpPr>
        <p:spPr>
          <a:xfrm>
            <a:off x="491485" y="1268413"/>
            <a:ext cx="5604515" cy="2677656"/>
          </a:xfrm>
          <a:prstGeom prst="rect">
            <a:avLst/>
          </a:prstGeom>
          <a:noFill/>
        </p:spPr>
        <p:txBody>
          <a:bodyPr wrap="square" rtlCol="0">
            <a:spAutoFit/>
          </a:bodyPr>
          <a:lstStyle/>
          <a:p>
            <a:pPr marL="285750" indent="-285750">
              <a:buFont typeface="Arial" panose="020B0604020202020204" pitchFamily="34" charset="0"/>
              <a:buChar char="•"/>
            </a:pPr>
            <a:r>
              <a:rPr lang="en-CH" sz="2400" dirty="0">
                <a:solidFill>
                  <a:schemeClr val="accent1"/>
                </a:solidFill>
              </a:rPr>
              <a:t>Start from the classical solution (warm start).</a:t>
            </a:r>
          </a:p>
          <a:p>
            <a:pPr marL="285750" indent="-285750">
              <a:buFont typeface="Arial" panose="020B0604020202020204" pitchFamily="34" charset="0"/>
              <a:buChar char="•"/>
            </a:pPr>
            <a:r>
              <a:rPr lang="en-CH" sz="2400" dirty="0">
                <a:solidFill>
                  <a:schemeClr val="accent1"/>
                </a:solidFill>
              </a:rPr>
              <a:t>Qubit Based Excitation descending UCC Ansatz.</a:t>
            </a:r>
          </a:p>
          <a:p>
            <a:pPr marL="285750" indent="-285750">
              <a:buFont typeface="Arial" panose="020B0604020202020204" pitchFamily="34" charset="0"/>
              <a:buChar char="•"/>
            </a:pPr>
            <a:r>
              <a:rPr lang="en-CH" sz="2400" dirty="0">
                <a:solidFill>
                  <a:schemeClr val="accent1"/>
                </a:solidFill>
              </a:rPr>
              <a:t>10 runs on the 27 qubits IBMQ mumbai chip.</a:t>
            </a:r>
          </a:p>
          <a:p>
            <a:pPr marL="285750" indent="-285750">
              <a:buFont typeface="Arial" panose="020B0604020202020204" pitchFamily="34" charset="0"/>
              <a:buChar char="•"/>
            </a:pPr>
            <a:endParaRPr lang="en-CH" sz="2400" dirty="0">
              <a:solidFill>
                <a:schemeClr val="accent1"/>
              </a:solidFill>
            </a:endParaRPr>
          </a:p>
        </p:txBody>
      </p:sp>
    </p:spTree>
    <p:extLst>
      <p:ext uri="{BB962C8B-B14F-4D97-AF65-F5344CB8AC3E}">
        <p14:creationId xmlns:p14="http://schemas.microsoft.com/office/powerpoint/2010/main" val="27737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DC40C-33C7-3D32-D408-BE1470BAB22B}"/>
              </a:ext>
            </a:extLst>
          </p:cNvPr>
          <p:cNvSpPr>
            <a:spLocks noGrp="1"/>
          </p:cNvSpPr>
          <p:nvPr>
            <p:ph type="title"/>
          </p:nvPr>
        </p:nvSpPr>
        <p:spPr/>
        <p:txBody>
          <a:bodyPr>
            <a:normAutofit fontScale="90000"/>
          </a:bodyPr>
          <a:lstStyle/>
          <a:p>
            <a:r>
              <a:rPr lang="en-CH" dirty="0">
                <a:solidFill>
                  <a:srgbClr val="1416B3"/>
                </a:solidFill>
              </a:rPr>
              <a:t>Alternative Ansätze</a:t>
            </a:r>
            <a:br>
              <a:rPr lang="en-CH" dirty="0">
                <a:solidFill>
                  <a:srgbClr val="1416B3"/>
                </a:solidFill>
              </a:rPr>
            </a:br>
            <a:r>
              <a:rPr lang="en-CH" dirty="0">
                <a:solidFill>
                  <a:srgbClr val="1416B3"/>
                </a:solidFill>
              </a:rPr>
              <a:t>Excitation Preserving H</a:t>
            </a:r>
            <a:r>
              <a:rPr lang="en-GB" dirty="0">
                <a:solidFill>
                  <a:srgbClr val="1416B3"/>
                </a:solidFill>
              </a:rPr>
              <a:t>a</a:t>
            </a:r>
            <a:r>
              <a:rPr lang="en-CH" dirty="0">
                <a:solidFill>
                  <a:srgbClr val="1416B3"/>
                </a:solidFill>
              </a:rPr>
              <a:t>rdware Efficient Ansatz</a:t>
            </a:r>
          </a:p>
        </p:txBody>
      </p:sp>
      <p:sp>
        <p:nvSpPr>
          <p:cNvPr id="4" name="Date Placeholder 3">
            <a:extLst>
              <a:ext uri="{FF2B5EF4-FFF2-40B4-BE49-F238E27FC236}">
                <a16:creationId xmlns:a16="http://schemas.microsoft.com/office/drawing/2014/main" id="{A6174E76-35F6-81F1-513D-8536F65FAAEF}"/>
              </a:ext>
            </a:extLst>
          </p:cNvPr>
          <p:cNvSpPr>
            <a:spLocks noGrp="1"/>
          </p:cNvSpPr>
          <p:nvPr>
            <p:ph type="dt" sz="half" idx="10"/>
          </p:nvPr>
        </p:nvSpPr>
        <p:spPr/>
        <p:txBody>
          <a:bodyPr/>
          <a:lstStyle/>
          <a:p>
            <a:fld id="{C9E1794D-4F8C-447C-9D58-710BBD2AE3ED}" type="datetime1">
              <a:rPr lang="de-CH" smtClean="0"/>
              <a:t>20.11.22</a:t>
            </a:fld>
            <a:endParaRPr lang="fr-FR"/>
          </a:p>
        </p:txBody>
      </p:sp>
      <p:sp>
        <p:nvSpPr>
          <p:cNvPr id="5" name="Footer Placeholder 4">
            <a:extLst>
              <a:ext uri="{FF2B5EF4-FFF2-40B4-BE49-F238E27FC236}">
                <a16:creationId xmlns:a16="http://schemas.microsoft.com/office/drawing/2014/main" id="{6CCE54BC-35FD-B426-8B31-0EBBC459273D}"/>
              </a:ext>
            </a:extLst>
          </p:cNvPr>
          <p:cNvSpPr>
            <a:spLocks noGrp="1"/>
          </p:cNvSpPr>
          <p:nvPr>
            <p:ph type="ftr" sz="quarter" idx="11"/>
          </p:nvPr>
        </p:nvSpPr>
        <p:spPr/>
        <p:txBody>
          <a:bodyPr/>
          <a:lstStyle/>
          <a:p>
            <a:r>
              <a:rPr lang="fr-FR"/>
              <a:t>O. Kiss - QTI CERN</a:t>
            </a:r>
            <a:endParaRPr lang="fr-FR" dirty="0"/>
          </a:p>
        </p:txBody>
      </p:sp>
      <p:sp>
        <p:nvSpPr>
          <p:cNvPr id="6" name="Slide Number Placeholder 5">
            <a:extLst>
              <a:ext uri="{FF2B5EF4-FFF2-40B4-BE49-F238E27FC236}">
                <a16:creationId xmlns:a16="http://schemas.microsoft.com/office/drawing/2014/main" id="{92A9AA3C-DBB8-CBF3-3A43-C05CBC962A0A}"/>
              </a:ext>
            </a:extLst>
          </p:cNvPr>
          <p:cNvSpPr>
            <a:spLocks noGrp="1"/>
          </p:cNvSpPr>
          <p:nvPr>
            <p:ph type="sldNum" sz="quarter" idx="12"/>
          </p:nvPr>
        </p:nvSpPr>
        <p:spPr/>
        <p:txBody>
          <a:bodyPr/>
          <a:lstStyle/>
          <a:p>
            <a:fld id="{71DDDE22-8D4F-094D-AC70-1F2C263CD040}" type="slidenum">
              <a:rPr lang="fr-FR" smtClean="0"/>
              <a:t>9</a:t>
            </a:fld>
            <a:endParaRPr lang="fr-FR"/>
          </a:p>
        </p:txBody>
      </p:sp>
      <p:pic>
        <p:nvPicPr>
          <p:cNvPr id="8" name="Picture 7">
            <a:extLst>
              <a:ext uri="{FF2B5EF4-FFF2-40B4-BE49-F238E27FC236}">
                <a16:creationId xmlns:a16="http://schemas.microsoft.com/office/drawing/2014/main" id="{8E321412-E12E-0A6F-9078-E695E9464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33" y="3656257"/>
            <a:ext cx="3968962" cy="2603298"/>
          </a:xfrm>
          <a:prstGeom prst="rect">
            <a:avLst/>
          </a:prstGeom>
        </p:spPr>
      </p:pic>
      <p:pic>
        <p:nvPicPr>
          <p:cNvPr id="10" name="Picture 9">
            <a:extLst>
              <a:ext uri="{FF2B5EF4-FFF2-40B4-BE49-F238E27FC236}">
                <a16:creationId xmlns:a16="http://schemas.microsoft.com/office/drawing/2014/main" id="{B9572AED-A99A-B0AE-8F7A-34D2EAC72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33" y="2193080"/>
            <a:ext cx="3595022" cy="1445740"/>
          </a:xfrm>
          <a:prstGeom prst="rect">
            <a:avLst/>
          </a:prstGeom>
        </p:spPr>
      </p:pic>
      <p:pic>
        <p:nvPicPr>
          <p:cNvPr id="12" name="Picture 11">
            <a:extLst>
              <a:ext uri="{FF2B5EF4-FFF2-40B4-BE49-F238E27FC236}">
                <a16:creationId xmlns:a16="http://schemas.microsoft.com/office/drawing/2014/main" id="{35797A7D-2911-2152-50E2-998C13EB6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718" y="1970441"/>
            <a:ext cx="3630889" cy="2452182"/>
          </a:xfrm>
          <a:prstGeom prst="rect">
            <a:avLst/>
          </a:prstGeom>
        </p:spPr>
      </p:pic>
      <p:sp>
        <p:nvSpPr>
          <p:cNvPr id="13" name="TextBox 12">
            <a:extLst>
              <a:ext uri="{FF2B5EF4-FFF2-40B4-BE49-F238E27FC236}">
                <a16:creationId xmlns:a16="http://schemas.microsoft.com/office/drawing/2014/main" id="{C36B03E4-DAE7-7337-5854-D33565B460CF}"/>
              </a:ext>
            </a:extLst>
          </p:cNvPr>
          <p:cNvSpPr txBox="1"/>
          <p:nvPr/>
        </p:nvSpPr>
        <p:spPr>
          <a:xfrm>
            <a:off x="864971" y="1668162"/>
            <a:ext cx="3303119" cy="369332"/>
          </a:xfrm>
          <a:prstGeom prst="rect">
            <a:avLst/>
          </a:prstGeom>
          <a:noFill/>
        </p:spPr>
        <p:txBody>
          <a:bodyPr wrap="square" rtlCol="0">
            <a:spAutoFit/>
          </a:bodyPr>
          <a:lstStyle/>
          <a:p>
            <a:r>
              <a:rPr lang="en-CH" b="1" dirty="0">
                <a:solidFill>
                  <a:schemeClr val="accent1"/>
                </a:solidFill>
              </a:rPr>
              <a:t>Two-qubit gate which maps</a:t>
            </a:r>
          </a:p>
        </p:txBody>
      </p:sp>
      <p:sp>
        <p:nvSpPr>
          <p:cNvPr id="14" name="TextBox 13">
            <a:extLst>
              <a:ext uri="{FF2B5EF4-FFF2-40B4-BE49-F238E27FC236}">
                <a16:creationId xmlns:a16="http://schemas.microsoft.com/office/drawing/2014/main" id="{27868312-4BCC-2B1A-B1CE-2C196B3AB815}"/>
              </a:ext>
            </a:extLst>
          </p:cNvPr>
          <p:cNvSpPr txBox="1"/>
          <p:nvPr/>
        </p:nvSpPr>
        <p:spPr>
          <a:xfrm>
            <a:off x="863103" y="5053884"/>
            <a:ext cx="2866768" cy="369332"/>
          </a:xfrm>
          <a:prstGeom prst="rect">
            <a:avLst/>
          </a:prstGeom>
          <a:noFill/>
        </p:spPr>
        <p:txBody>
          <a:bodyPr wrap="square" rtlCol="0">
            <a:spAutoFit/>
          </a:bodyPr>
          <a:lstStyle/>
          <a:p>
            <a:r>
              <a:rPr lang="en-CH" b="1" dirty="0">
                <a:solidFill>
                  <a:schemeClr val="accent1"/>
                </a:solidFill>
              </a:rPr>
              <a:t>Gate Decomposition </a:t>
            </a:r>
          </a:p>
        </p:txBody>
      </p:sp>
      <p:sp>
        <p:nvSpPr>
          <p:cNvPr id="15" name="TextBox 14">
            <a:extLst>
              <a:ext uri="{FF2B5EF4-FFF2-40B4-BE49-F238E27FC236}">
                <a16:creationId xmlns:a16="http://schemas.microsoft.com/office/drawing/2014/main" id="{6F72DBE5-3661-ECBB-A6AC-460585A185FE}"/>
              </a:ext>
            </a:extLst>
          </p:cNvPr>
          <p:cNvSpPr txBox="1"/>
          <p:nvPr/>
        </p:nvSpPr>
        <p:spPr>
          <a:xfrm>
            <a:off x="6691193" y="1580093"/>
            <a:ext cx="2665438" cy="369332"/>
          </a:xfrm>
          <a:prstGeom prst="rect">
            <a:avLst/>
          </a:prstGeom>
          <a:noFill/>
        </p:spPr>
        <p:txBody>
          <a:bodyPr wrap="square" rtlCol="0">
            <a:spAutoFit/>
          </a:bodyPr>
          <a:lstStyle/>
          <a:p>
            <a:r>
              <a:rPr lang="en-CH" b="1" dirty="0">
                <a:solidFill>
                  <a:schemeClr val="accent1"/>
                </a:solidFill>
              </a:rPr>
              <a:t>Circuit Construction</a:t>
            </a:r>
          </a:p>
        </p:txBody>
      </p:sp>
      <p:sp>
        <p:nvSpPr>
          <p:cNvPr id="16" name="TextBox 15">
            <a:extLst>
              <a:ext uri="{FF2B5EF4-FFF2-40B4-BE49-F238E27FC236}">
                <a16:creationId xmlns:a16="http://schemas.microsoft.com/office/drawing/2014/main" id="{FD323476-580C-AF94-0B16-4D665B43700A}"/>
              </a:ext>
            </a:extLst>
          </p:cNvPr>
          <p:cNvSpPr txBox="1"/>
          <p:nvPr/>
        </p:nvSpPr>
        <p:spPr>
          <a:xfrm>
            <a:off x="6549263" y="4617872"/>
            <a:ext cx="1371418" cy="369332"/>
          </a:xfrm>
          <a:prstGeom prst="rect">
            <a:avLst/>
          </a:prstGeom>
          <a:noFill/>
        </p:spPr>
        <p:txBody>
          <a:bodyPr wrap="square" rtlCol="0">
            <a:spAutoFit/>
          </a:bodyPr>
          <a:lstStyle/>
          <a:p>
            <a:r>
              <a:rPr lang="en-GB" dirty="0">
                <a:solidFill>
                  <a:schemeClr val="accent1"/>
                </a:solidFill>
              </a:rPr>
              <a:t>I</a:t>
            </a:r>
            <a:r>
              <a:rPr lang="en-CH" dirty="0">
                <a:solidFill>
                  <a:schemeClr val="accent1"/>
                </a:solidFill>
              </a:rPr>
              <a:t>nitial state</a:t>
            </a:r>
          </a:p>
        </p:txBody>
      </p:sp>
      <p:sp>
        <p:nvSpPr>
          <p:cNvPr id="17" name="TextBox 16">
            <a:extLst>
              <a:ext uri="{FF2B5EF4-FFF2-40B4-BE49-F238E27FC236}">
                <a16:creationId xmlns:a16="http://schemas.microsoft.com/office/drawing/2014/main" id="{153CE075-3160-A6CF-BE57-E4F916B70B30}"/>
              </a:ext>
            </a:extLst>
          </p:cNvPr>
          <p:cNvSpPr txBox="1"/>
          <p:nvPr/>
        </p:nvSpPr>
        <p:spPr>
          <a:xfrm>
            <a:off x="8166249" y="4617872"/>
            <a:ext cx="2372497" cy="369332"/>
          </a:xfrm>
          <a:prstGeom prst="rect">
            <a:avLst/>
          </a:prstGeom>
          <a:noFill/>
        </p:spPr>
        <p:txBody>
          <a:bodyPr wrap="square" rtlCol="0">
            <a:spAutoFit/>
          </a:bodyPr>
          <a:lstStyle/>
          <a:p>
            <a:r>
              <a:rPr lang="en-CH" dirty="0">
                <a:solidFill>
                  <a:schemeClr val="accent1"/>
                </a:solidFill>
              </a:rPr>
              <a:t>Preserve excitations</a:t>
            </a:r>
          </a:p>
        </p:txBody>
      </p:sp>
      <p:sp>
        <p:nvSpPr>
          <p:cNvPr id="18" name="Right Brace 17">
            <a:extLst>
              <a:ext uri="{FF2B5EF4-FFF2-40B4-BE49-F238E27FC236}">
                <a16:creationId xmlns:a16="http://schemas.microsoft.com/office/drawing/2014/main" id="{4FB5C548-6D72-C984-EFE0-09175FD1B4DA}"/>
              </a:ext>
            </a:extLst>
          </p:cNvPr>
          <p:cNvSpPr/>
          <p:nvPr/>
        </p:nvSpPr>
        <p:spPr>
          <a:xfrm rot="5400000">
            <a:off x="8793155" y="3298551"/>
            <a:ext cx="82317" cy="237249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H"/>
          </a:p>
        </p:txBody>
      </p:sp>
      <p:cxnSp>
        <p:nvCxnSpPr>
          <p:cNvPr id="20" name="Straight Arrow Connector 19">
            <a:extLst>
              <a:ext uri="{FF2B5EF4-FFF2-40B4-BE49-F238E27FC236}">
                <a16:creationId xmlns:a16="http://schemas.microsoft.com/office/drawing/2014/main" id="{767A3062-5248-F440-FFD1-8A7C665DBAC1}"/>
              </a:ext>
            </a:extLst>
          </p:cNvPr>
          <p:cNvCxnSpPr>
            <a:endCxn id="16" idx="0"/>
          </p:cNvCxnSpPr>
          <p:nvPr/>
        </p:nvCxnSpPr>
        <p:spPr>
          <a:xfrm flipH="1">
            <a:off x="7234972" y="3311611"/>
            <a:ext cx="6087" cy="13062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EDB5431-062E-3D29-2FF6-F1BA267C3859}"/>
              </a:ext>
            </a:extLst>
          </p:cNvPr>
          <p:cNvSpPr txBox="1"/>
          <p:nvPr/>
        </p:nvSpPr>
        <p:spPr>
          <a:xfrm>
            <a:off x="6176810" y="5403657"/>
            <a:ext cx="6351374" cy="646331"/>
          </a:xfrm>
          <a:prstGeom prst="rect">
            <a:avLst/>
          </a:prstGeom>
          <a:noFill/>
        </p:spPr>
        <p:txBody>
          <a:bodyPr wrap="square" rtlCol="0">
            <a:spAutoFit/>
          </a:bodyPr>
          <a:lstStyle/>
          <a:p>
            <a:pPr marL="285750" indent="-285750">
              <a:buFont typeface="Arial" panose="020B0604020202020204" pitchFamily="34" charset="0"/>
              <a:buChar char="•"/>
            </a:pPr>
            <a:r>
              <a:rPr lang="en-CH" dirty="0">
                <a:solidFill>
                  <a:srgbClr val="C00000"/>
                </a:solidFill>
              </a:rPr>
              <a:t>Does not know about the total angular momentum.</a:t>
            </a:r>
          </a:p>
          <a:p>
            <a:pPr marL="285750" indent="-285750">
              <a:buFont typeface="Arial" panose="020B0604020202020204" pitchFamily="34" charset="0"/>
              <a:buChar char="•"/>
            </a:pPr>
            <a:r>
              <a:rPr lang="en-CH" dirty="0">
                <a:solidFill>
                  <a:srgbClr val="C00000"/>
                </a:solidFill>
              </a:rPr>
              <a:t>Non trainable, barren plateaus. </a:t>
            </a:r>
          </a:p>
        </p:txBody>
      </p:sp>
      <p:sp>
        <p:nvSpPr>
          <p:cNvPr id="22" name="TextBox 21">
            <a:extLst>
              <a:ext uri="{FF2B5EF4-FFF2-40B4-BE49-F238E27FC236}">
                <a16:creationId xmlns:a16="http://schemas.microsoft.com/office/drawing/2014/main" id="{6DE83288-51A2-6BD6-FCD3-CD7D9C12728D}"/>
              </a:ext>
            </a:extLst>
          </p:cNvPr>
          <p:cNvSpPr txBox="1"/>
          <p:nvPr/>
        </p:nvSpPr>
        <p:spPr>
          <a:xfrm>
            <a:off x="4603474" y="5465212"/>
            <a:ext cx="1791513" cy="400110"/>
          </a:xfrm>
          <a:prstGeom prst="rect">
            <a:avLst/>
          </a:prstGeom>
          <a:noFill/>
        </p:spPr>
        <p:txBody>
          <a:bodyPr wrap="square" rtlCol="0">
            <a:spAutoFit/>
          </a:bodyPr>
          <a:lstStyle/>
          <a:p>
            <a:r>
              <a:rPr lang="en-CH" sz="2000" b="1" dirty="0">
                <a:solidFill>
                  <a:srgbClr val="C00000"/>
                </a:solidFill>
              </a:rPr>
              <a:t>Problems:</a:t>
            </a:r>
          </a:p>
        </p:txBody>
      </p:sp>
    </p:spTree>
    <p:extLst>
      <p:ext uri="{BB962C8B-B14F-4D97-AF65-F5344CB8AC3E}">
        <p14:creationId xmlns:p14="http://schemas.microsoft.com/office/powerpoint/2010/main" val="341832855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BM Quantum Master (Dark)">
  <a:themeElements>
    <a:clrScheme name="Custom 16">
      <a:dk1>
        <a:srgbClr val="161616"/>
      </a:dk1>
      <a:lt1>
        <a:srgbClr val="F4F4F4"/>
      </a:lt1>
      <a:dk2>
        <a:srgbClr val="262626"/>
      </a:dk2>
      <a:lt2>
        <a:srgbClr val="DFDFDF"/>
      </a:lt2>
      <a:accent1>
        <a:srgbClr val="0F61FE"/>
      </a:accent1>
      <a:accent2>
        <a:srgbClr val="33B1FF"/>
      </a:accent2>
      <a:accent3>
        <a:srgbClr val="002C9C"/>
      </a:accent3>
      <a:accent4>
        <a:srgbClr val="82CFFF"/>
      </a:accent4>
      <a:accent5>
        <a:srgbClr val="C6C6C6"/>
      </a:accent5>
      <a:accent6>
        <a:srgbClr val="383838"/>
      </a:accent6>
      <a:hlink>
        <a:srgbClr val="4589FF"/>
      </a:hlink>
      <a:folHlink>
        <a:srgbClr val="A6C8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lnSpc>
            <a:spcPct val="110000"/>
          </a:lnSpc>
          <a:spcBef>
            <a:spcPts val="1100"/>
          </a:spcBef>
          <a:buClr>
            <a:srgbClr val="E0E0E0"/>
          </a:buClr>
          <a:buSzPct val="80000"/>
          <a:defRPr sz="1400" dirty="0" err="1" smtClean="0">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Quantum_External_Presentation_2021_V02" id="{7587C014-D070-1B4A-9B51-1C92C95DC8C2}" vid="{C74204C4-D6C5-7349-BDB7-F18E85F9F1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61177</TotalTime>
  <Words>941</Words>
  <Application>Microsoft Macintosh PowerPoint</Application>
  <PresentationFormat>Widescreen</PresentationFormat>
  <Paragraphs>148</Paragraphs>
  <Slides>16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.AppleSystemUIFont</vt:lpstr>
      <vt:lpstr>Arial</vt:lpstr>
      <vt:lpstr>Arial Black</vt:lpstr>
      <vt:lpstr>Calibri</vt:lpstr>
      <vt:lpstr>Cambria Math</vt:lpstr>
      <vt:lpstr>HelvNeue Light for IBM</vt:lpstr>
      <vt:lpstr>IBM Plex Sans</vt:lpstr>
      <vt:lpstr>IBM Plex Sans Light</vt:lpstr>
      <vt:lpstr>IBM Plex Sans SemiBold</vt:lpstr>
      <vt:lpstr>System Font Regular</vt:lpstr>
      <vt:lpstr>Wingdings</vt:lpstr>
      <vt:lpstr>Conception personnalisée</vt:lpstr>
      <vt:lpstr>IBM Quantum Master (Dark)</vt:lpstr>
      <vt:lpstr>Variational quantum eigensolver  for small nuclear systems</vt:lpstr>
      <vt:lpstr>Quantum Phase Estimation</vt:lpstr>
      <vt:lpstr>PowerPoint Presentation</vt:lpstr>
      <vt:lpstr>Nuclear shell model (Cohen-Kurath) </vt:lpstr>
      <vt:lpstr>Quantum Circuit Ansätze</vt:lpstr>
      <vt:lpstr>PowerPoint Presentation</vt:lpstr>
      <vt:lpstr>Results (Simulations)</vt:lpstr>
      <vt:lpstr>Hardware results (IBMQ) </vt:lpstr>
      <vt:lpstr>Alternative Ansätze Excitation Preserving Hardware Efficient Ansatz</vt:lpstr>
      <vt:lpstr>Finite-size criticality in the Lipkin-Meshkov-Glick (LMG) model</vt:lpstr>
      <vt:lpstr>PowerPoint Presentation</vt:lpstr>
      <vt:lpstr>Mass gap and magnetisation for 3 different γ=0,0.49 and 1, N=5 spins. </vt:lpstr>
      <vt:lpstr>Runs on real hardware (IBMQ) </vt:lpstr>
      <vt:lpstr>Conclusions</vt:lpstr>
      <vt:lpstr>Thank you for your attention!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Grossi</dc:creator>
  <cp:lastModifiedBy>Oriel Orphee Moira Kiss</cp:lastModifiedBy>
  <cp:revision>113</cp:revision>
  <dcterms:created xsi:type="dcterms:W3CDTF">2021-11-29T10:58:03Z</dcterms:created>
  <dcterms:modified xsi:type="dcterms:W3CDTF">2022-11-23T13:58:49Z</dcterms:modified>
</cp:coreProperties>
</file>