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0" r:id="rId2"/>
    <p:sldId id="260" r:id="rId3"/>
    <p:sldId id="261" r:id="rId4"/>
    <p:sldId id="262" r:id="rId5"/>
    <p:sldId id="263" r:id="rId6"/>
    <p:sldId id="256" r:id="rId7"/>
    <p:sldId id="257" r:id="rId8"/>
    <p:sldId id="258" r:id="rId9"/>
    <p:sldId id="259" r:id="rId10"/>
  </p:sldIdLst>
  <p:sldSz cx="12192000" cy="6858000"/>
  <p:notesSz cx="6858000" cy="9144000"/>
  <p:defaultTextStyle>
    <a:defPPr>
      <a:defRPr lang="en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940"/>
  </p:normalViewPr>
  <p:slideViewPr>
    <p:cSldViewPr snapToGrid="0">
      <p:cViewPr varScale="1">
        <p:scale>
          <a:sx n="115" d="100"/>
          <a:sy n="115" d="100"/>
        </p:scale>
        <p:origin x="47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9AB80-41B0-A1E2-78AA-104B0C0CF3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792107-A534-F5E9-7DCE-E256DF884A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7AF161-29B9-C504-D9A6-53C29CB6D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ADDA7-BB9F-7248-9408-95D6F39E434F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3F5565-FEF1-6AE1-4369-D86DA4C85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21AB3A-6AA0-C9E1-629F-04B9087F4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5295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3CE96-56F5-2A95-92FB-0DEEB3D1F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8B499B-BB9C-EA6C-5DAF-847AE4F3C1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D1873C-3812-F19E-D138-298270299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ADDA7-BB9F-7248-9408-95D6F39E434F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73FC6A-D4C6-2F2F-B023-1900413F9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8E230F-8B10-DDBF-10B7-7261769F5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0246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749CA1-A7C3-260E-837F-F68524CC05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151085-894E-8743-A3F5-8BC8AF2599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29EF80-A5A2-5EEA-2447-D5EEDBB5B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ADDA7-BB9F-7248-9408-95D6F39E434F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C13DEE-7574-CF03-8E09-B74AC9496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B3324-6DF2-91DD-41B6-2AE381690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49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2BD66-FBA1-E14B-7013-CF2FC3115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D0C420-2FDB-1485-657D-73AFFE0239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942EC-1210-148A-8322-1A8A33A6C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ADDA7-BB9F-7248-9408-95D6F39E434F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FA837-9715-2116-243F-150960B66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AE1F7B-7EB2-DD2A-7274-CADEF5AE2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3615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12BA1-3F5E-4BD5-3D5D-408268D13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F00A47-9A87-F131-6F23-610B44B717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14A37B-3B89-72CD-1572-B7E46B2ED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ADDA7-BB9F-7248-9408-95D6F39E434F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885E8-F15D-2CE2-CAD2-38CBEB4F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5A8AA-ECFB-1232-0776-A3B571ABF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148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1D6CE-790D-2226-467A-368F4E700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C8B9E-D835-EF15-A563-A62F37F90D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B4D349-CF71-228C-BB2B-0A775B361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B0641D-8211-D792-7BA7-B12805312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ADDA7-BB9F-7248-9408-95D6F39E434F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18A7F8-EBA0-611F-9B66-7FC8BA95B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0EB5B1-351A-325F-545D-EE879378A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5713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54835-2001-9D54-AECE-A46A5EF6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D95744-4F4C-C8E4-5D94-00A086999F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22CB4A-301C-7CAC-DCF2-DBAD28EE2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82EAA7-12FD-B869-AB79-EA0C600869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EED13B-8F1C-8948-74EF-58A58D3739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46E1D2-4560-9C73-B9A7-B616CC92B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ADDA7-BB9F-7248-9408-95D6F39E434F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12739F-B869-6CCC-B9C4-3EF01734F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E1E3B8-4414-588E-A847-8829D192B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1996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ADF2B-9FD2-2094-2057-45596C0F8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0F0B85-0AE5-7176-9FC4-58229BAF9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ADDA7-BB9F-7248-9408-95D6F39E434F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18EDBD-F52F-49DB-CEE7-A8BAA8D1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3312A0-78B7-026F-3650-C9445FC70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0592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48CB1F-1FC6-3FF6-F6F5-5B24C9115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ADDA7-BB9F-7248-9408-95D6F39E434F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AD66B-A11B-A38C-9D02-3AD68BD45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150A5B-8632-194F-9C01-C21C4083A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2580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55C2C-FB92-CA46-F275-E163F89FD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CDECFD-8335-2485-A5A7-9F173FE2A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41869B-4B55-3A57-17B5-7138E2B7A3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B97E5D-D05C-3848-C768-FF01AEF87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ADDA7-BB9F-7248-9408-95D6F39E434F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62AA7E-FDF2-3760-3A25-B70A9B341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B0A668-37A2-9EB8-8A3B-73F95D3CC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7615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5ACB9-3DA0-AB48-D675-41D632B5A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83A15E-7702-591F-88D0-C8E8A047DA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417141-ED3A-75AF-17EC-936233A76C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A88E8F-E7BD-D324-35CB-B53409023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ADDA7-BB9F-7248-9408-95D6F39E434F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8D43D5-9866-56EE-DB77-4A1616748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160989-FF31-FB2F-3613-7B23B6599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181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D26755-1204-2219-2686-F0A0EE2B0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CA5CF3-FDAE-4C64-C03D-5AE884CBC4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0AA8F1-0C4A-7B78-DAB9-0B9B70A913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ADDA7-BB9F-7248-9408-95D6F39E434F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88A53-B97A-613B-FFA6-C726FDDC74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446356-C1A8-DA22-42B9-4D6A467254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A8AC9-F62D-F940-A53E-CF74364AD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884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66CE10-1616-EE47-567D-77BDD2D5A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57768"/>
            <a:ext cx="12105311" cy="6098788"/>
          </a:xfrm>
          <a:prstGeom prst="rect">
            <a:avLst/>
          </a:prstGeom>
        </p:spPr>
      </p:pic>
      <p:sp>
        <p:nvSpPr>
          <p:cNvPr id="6" name="Triangle 5">
            <a:extLst>
              <a:ext uri="{FF2B5EF4-FFF2-40B4-BE49-F238E27FC236}">
                <a16:creationId xmlns:a16="http://schemas.microsoft.com/office/drawing/2014/main" id="{AF10F896-2F5E-589D-89B2-27F9619FAC9F}"/>
              </a:ext>
            </a:extLst>
          </p:cNvPr>
          <p:cNvSpPr/>
          <p:nvPr/>
        </p:nvSpPr>
        <p:spPr>
          <a:xfrm>
            <a:off x="4850780" y="1260088"/>
            <a:ext cx="200722" cy="412595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riangle 1">
            <a:extLst>
              <a:ext uri="{FF2B5EF4-FFF2-40B4-BE49-F238E27FC236}">
                <a16:creationId xmlns:a16="http://schemas.microsoft.com/office/drawing/2014/main" id="{024B1B15-230E-DF90-49A8-2A1C4A724FF9}"/>
              </a:ext>
            </a:extLst>
          </p:cNvPr>
          <p:cNvSpPr/>
          <p:nvPr/>
        </p:nvSpPr>
        <p:spPr>
          <a:xfrm rot="18889430">
            <a:off x="2375953" y="2142449"/>
            <a:ext cx="241600" cy="360474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riangle 2">
            <a:extLst>
              <a:ext uri="{FF2B5EF4-FFF2-40B4-BE49-F238E27FC236}">
                <a16:creationId xmlns:a16="http://schemas.microsoft.com/office/drawing/2014/main" id="{85A745BD-16EC-87FF-EF1C-42A8E575A09B}"/>
              </a:ext>
            </a:extLst>
          </p:cNvPr>
          <p:cNvSpPr/>
          <p:nvPr/>
        </p:nvSpPr>
        <p:spPr>
          <a:xfrm rot="18697647">
            <a:off x="1552750" y="2830981"/>
            <a:ext cx="201109" cy="427055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D979FC79-FFEC-AEC8-F6C7-3319C6860BC0}"/>
              </a:ext>
            </a:extLst>
          </p:cNvPr>
          <p:cNvSpPr/>
          <p:nvPr/>
        </p:nvSpPr>
        <p:spPr>
          <a:xfrm rot="13313937">
            <a:off x="1570778" y="3359456"/>
            <a:ext cx="245535" cy="40437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9313A632-DBA2-6D21-6B01-BFAEC1738728}"/>
              </a:ext>
            </a:extLst>
          </p:cNvPr>
          <p:cNvSpPr/>
          <p:nvPr/>
        </p:nvSpPr>
        <p:spPr>
          <a:xfrm rot="13313937">
            <a:off x="2295608" y="4153843"/>
            <a:ext cx="245535" cy="40437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195F8A14-A05C-7EA4-4005-27C82B46EE24}"/>
              </a:ext>
            </a:extLst>
          </p:cNvPr>
          <p:cNvSpPr/>
          <p:nvPr/>
        </p:nvSpPr>
        <p:spPr>
          <a:xfrm rot="10800000">
            <a:off x="4783664" y="4797224"/>
            <a:ext cx="245535" cy="40437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2FDB171B-D779-0B7B-4373-C6E53C02D1BE}"/>
              </a:ext>
            </a:extLst>
          </p:cNvPr>
          <p:cNvSpPr/>
          <p:nvPr/>
        </p:nvSpPr>
        <p:spPr>
          <a:xfrm>
            <a:off x="6753921" y="1260087"/>
            <a:ext cx="200722" cy="412595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3E55C8D1-E2F1-7420-CFBF-CA63905E37A0}"/>
              </a:ext>
            </a:extLst>
          </p:cNvPr>
          <p:cNvSpPr/>
          <p:nvPr/>
        </p:nvSpPr>
        <p:spPr>
          <a:xfrm rot="2764771">
            <a:off x="9202418" y="2038937"/>
            <a:ext cx="225324" cy="374412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21181E-5FC6-B8BB-A6FD-0B9B641E4921}"/>
              </a:ext>
            </a:extLst>
          </p:cNvPr>
          <p:cNvSpPr txBox="1"/>
          <p:nvPr/>
        </p:nvSpPr>
        <p:spPr>
          <a:xfrm>
            <a:off x="4581488" y="1722222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BPM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66FDB3-CF5F-7CC1-89A8-BF8A8E207E56}"/>
              </a:ext>
            </a:extLst>
          </p:cNvPr>
          <p:cNvSpPr txBox="1"/>
          <p:nvPr/>
        </p:nvSpPr>
        <p:spPr>
          <a:xfrm>
            <a:off x="2633627" y="239589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BPM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801EA2-386D-0848-D2AA-AAF1C1CB19BA}"/>
              </a:ext>
            </a:extLst>
          </p:cNvPr>
          <p:cNvSpPr txBox="1"/>
          <p:nvPr/>
        </p:nvSpPr>
        <p:spPr>
          <a:xfrm>
            <a:off x="1866717" y="2921169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BPM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F2B264-E4CF-61D9-B395-CEE2A53B6C12}"/>
              </a:ext>
            </a:extLst>
          </p:cNvPr>
          <p:cNvSpPr txBox="1"/>
          <p:nvPr/>
        </p:nvSpPr>
        <p:spPr>
          <a:xfrm>
            <a:off x="1894322" y="3407162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BPM 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AC7CF1-9665-DC20-0911-FCBEC432A87A}"/>
              </a:ext>
            </a:extLst>
          </p:cNvPr>
          <p:cNvSpPr txBox="1"/>
          <p:nvPr/>
        </p:nvSpPr>
        <p:spPr>
          <a:xfrm>
            <a:off x="2657870" y="3954274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BPM 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95D948-A1E5-58C0-3252-E16C35536526}"/>
              </a:ext>
            </a:extLst>
          </p:cNvPr>
          <p:cNvSpPr txBox="1"/>
          <p:nvPr/>
        </p:nvSpPr>
        <p:spPr>
          <a:xfrm>
            <a:off x="4481127" y="4356031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BPM 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D63908-2CA9-E8E1-FCED-16E484978682}"/>
              </a:ext>
            </a:extLst>
          </p:cNvPr>
          <p:cNvSpPr txBox="1"/>
          <p:nvPr/>
        </p:nvSpPr>
        <p:spPr>
          <a:xfrm>
            <a:off x="6472133" y="1771396"/>
            <a:ext cx="843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BPM 12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F118B4-ADB3-70F3-C9AB-5804DE5D24AE}"/>
              </a:ext>
            </a:extLst>
          </p:cNvPr>
          <p:cNvSpPr txBox="1"/>
          <p:nvPr/>
        </p:nvSpPr>
        <p:spPr>
          <a:xfrm>
            <a:off x="8397319" y="2322686"/>
            <a:ext cx="843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BPM 11</a:t>
            </a:r>
          </a:p>
        </p:txBody>
      </p:sp>
      <p:sp>
        <p:nvSpPr>
          <p:cNvPr id="19" name="Triangle 18">
            <a:extLst>
              <a:ext uri="{FF2B5EF4-FFF2-40B4-BE49-F238E27FC236}">
                <a16:creationId xmlns:a16="http://schemas.microsoft.com/office/drawing/2014/main" id="{FCA768E9-D9E0-12D4-A7E6-A0FBE809E6C1}"/>
              </a:ext>
            </a:extLst>
          </p:cNvPr>
          <p:cNvSpPr/>
          <p:nvPr/>
        </p:nvSpPr>
        <p:spPr>
          <a:xfrm rot="10800000">
            <a:off x="6731514" y="4797225"/>
            <a:ext cx="245535" cy="40437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7B983E-D369-3348-9246-A89C76BDF6FE}"/>
              </a:ext>
            </a:extLst>
          </p:cNvPr>
          <p:cNvSpPr txBox="1"/>
          <p:nvPr/>
        </p:nvSpPr>
        <p:spPr>
          <a:xfrm>
            <a:off x="6576329" y="4356031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BPM 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F5F0060-59BF-D5B2-6F66-98676793E49E}"/>
              </a:ext>
            </a:extLst>
          </p:cNvPr>
          <p:cNvSpPr txBox="1"/>
          <p:nvPr/>
        </p:nvSpPr>
        <p:spPr>
          <a:xfrm>
            <a:off x="8394643" y="390072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BPM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0931BF4-7A0C-2A90-BA29-D12EC9D00880}"/>
              </a:ext>
            </a:extLst>
          </p:cNvPr>
          <p:cNvSpPr txBox="1"/>
          <p:nvPr/>
        </p:nvSpPr>
        <p:spPr>
          <a:xfrm>
            <a:off x="9026478" y="3006093"/>
            <a:ext cx="843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BPM 10</a:t>
            </a:r>
          </a:p>
        </p:txBody>
      </p:sp>
      <p:sp>
        <p:nvSpPr>
          <p:cNvPr id="23" name="Triangle 22">
            <a:extLst>
              <a:ext uri="{FF2B5EF4-FFF2-40B4-BE49-F238E27FC236}">
                <a16:creationId xmlns:a16="http://schemas.microsoft.com/office/drawing/2014/main" id="{DCC06959-DB7B-AC04-2284-452B11D91CC2}"/>
              </a:ext>
            </a:extLst>
          </p:cNvPr>
          <p:cNvSpPr/>
          <p:nvPr/>
        </p:nvSpPr>
        <p:spPr>
          <a:xfrm rot="2764771">
            <a:off x="9999627" y="2827955"/>
            <a:ext cx="225324" cy="374412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Triangle 23">
            <a:extLst>
              <a:ext uri="{FF2B5EF4-FFF2-40B4-BE49-F238E27FC236}">
                <a16:creationId xmlns:a16="http://schemas.microsoft.com/office/drawing/2014/main" id="{C8AC80B1-837A-5808-6035-CBB4F48BC4CA}"/>
              </a:ext>
            </a:extLst>
          </p:cNvPr>
          <p:cNvSpPr/>
          <p:nvPr/>
        </p:nvSpPr>
        <p:spPr>
          <a:xfrm rot="7735928">
            <a:off x="9937494" y="3392367"/>
            <a:ext cx="245535" cy="40437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Triangle 24">
            <a:extLst>
              <a:ext uri="{FF2B5EF4-FFF2-40B4-BE49-F238E27FC236}">
                <a16:creationId xmlns:a16="http://schemas.microsoft.com/office/drawing/2014/main" id="{A61F434E-9CC7-B31C-99B1-350AF5E05C84}"/>
              </a:ext>
            </a:extLst>
          </p:cNvPr>
          <p:cNvSpPr/>
          <p:nvPr/>
        </p:nvSpPr>
        <p:spPr>
          <a:xfrm rot="7866165">
            <a:off x="9129188" y="4160893"/>
            <a:ext cx="245535" cy="40437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04E2473-2452-FD56-9D5E-2600CE43275E}"/>
              </a:ext>
            </a:extLst>
          </p:cNvPr>
          <p:cNvSpPr txBox="1"/>
          <p:nvPr/>
        </p:nvSpPr>
        <p:spPr>
          <a:xfrm>
            <a:off x="9026478" y="3329164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BPM 9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CA3A87FE-EABE-35D6-DDEE-E8E9658F8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924" y="165072"/>
            <a:ext cx="1349380" cy="683090"/>
          </a:xfrm>
        </p:spPr>
        <p:txBody>
          <a:bodyPr>
            <a:normAutofit fontScale="90000"/>
          </a:bodyPr>
          <a:lstStyle/>
          <a:p>
            <a:r>
              <a:rPr lang="en-GB" dirty="0"/>
              <a:t>MML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A24FBE-8B2D-2D64-CBD9-90275A89D091}"/>
              </a:ext>
            </a:extLst>
          </p:cNvPr>
          <p:cNvSpPr txBox="1"/>
          <p:nvPr/>
        </p:nvSpPr>
        <p:spPr>
          <a:xfrm>
            <a:off x="4076770" y="1999670"/>
            <a:ext cx="1413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Tango: BPM2</a:t>
            </a:r>
          </a:p>
        </p:txBody>
      </p:sp>
    </p:spTree>
    <p:extLst>
      <p:ext uri="{BB962C8B-B14F-4D97-AF65-F5344CB8AC3E}">
        <p14:creationId xmlns:p14="http://schemas.microsoft.com/office/powerpoint/2010/main" val="30492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A46E5-6DA2-9073-E2B1-F530DDC20D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19 September 2022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8C9E11-9D11-8CAD-952B-ED0AF9618D2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16-21h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19F7CA-C864-6380-F97E-E2FCF06657F7}"/>
              </a:ext>
            </a:extLst>
          </p:cNvPr>
          <p:cNvSpPr txBox="1"/>
          <p:nvPr/>
        </p:nvSpPr>
        <p:spPr>
          <a:xfrm>
            <a:off x="1524000" y="5051502"/>
            <a:ext cx="2686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Fist time full turn obtained</a:t>
            </a:r>
          </a:p>
        </p:txBody>
      </p:sp>
    </p:spTree>
    <p:extLst>
      <p:ext uri="{BB962C8B-B14F-4D97-AF65-F5344CB8AC3E}">
        <p14:creationId xmlns:p14="http://schemas.microsoft.com/office/powerpoint/2010/main" val="3265672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1A5BD23-78ED-EEC6-9D6E-9091F2CB0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570" y="367989"/>
            <a:ext cx="10515600" cy="683090"/>
          </a:xfrm>
        </p:spPr>
        <p:txBody>
          <a:bodyPr>
            <a:normAutofit fontScale="90000"/>
          </a:bodyPr>
          <a:lstStyle/>
          <a:p>
            <a:r>
              <a:rPr lang="en-GB" dirty="0"/>
              <a:t>BPM signal sum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8CAB54-2ABF-7478-3BB4-FB8A8E981538}"/>
              </a:ext>
            </a:extLst>
          </p:cNvPr>
          <p:cNvSpPr txBox="1"/>
          <p:nvPr/>
        </p:nvSpPr>
        <p:spPr>
          <a:xfrm>
            <a:off x="2215374" y="1513331"/>
            <a:ext cx="2785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(the 1</a:t>
            </a:r>
            <a:r>
              <a:rPr lang="en-GB" baseline="30000" dirty="0"/>
              <a:t>st</a:t>
            </a:r>
            <a:r>
              <a:rPr lang="en-GB" dirty="0"/>
              <a:t> BPM after injection)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FBB27B-F96D-B16C-EA0D-82BB5F93F4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67" r="5923"/>
          <a:stretch/>
        </p:blipFill>
        <p:spPr>
          <a:xfrm>
            <a:off x="151505" y="1882663"/>
            <a:ext cx="11631502" cy="42087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2192CB-8C90-AE2B-89C9-C75C02309720}"/>
              </a:ext>
            </a:extLst>
          </p:cNvPr>
          <p:cNvSpPr txBox="1"/>
          <p:nvPr/>
        </p:nvSpPr>
        <p:spPr>
          <a:xfrm>
            <a:off x="804746" y="4208210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BPM OFF</a:t>
            </a:r>
          </a:p>
        </p:txBody>
      </p:sp>
    </p:spTree>
    <p:extLst>
      <p:ext uri="{BB962C8B-B14F-4D97-AF65-F5344CB8AC3E}">
        <p14:creationId xmlns:p14="http://schemas.microsoft.com/office/powerpoint/2010/main" val="1041437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4FF16-D84C-742A-105F-505AE01C9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175" y="308517"/>
            <a:ext cx="10515600" cy="839207"/>
          </a:xfrm>
        </p:spPr>
        <p:txBody>
          <a:bodyPr/>
          <a:lstStyle/>
          <a:p>
            <a:r>
              <a:rPr lang="en-GB" dirty="0"/>
              <a:t>x orbit for 500 injections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AF566C-1B7C-BE5E-858E-0367B59D7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7724"/>
            <a:ext cx="7345803" cy="5519208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B72BAE06-8F53-4C63-E1EE-69E7FFB943B3}"/>
              </a:ext>
            </a:extLst>
          </p:cNvPr>
          <p:cNvSpPr/>
          <p:nvPr/>
        </p:nvSpPr>
        <p:spPr>
          <a:xfrm>
            <a:off x="1254435" y="1340507"/>
            <a:ext cx="379142" cy="278780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2F4399B-040F-91BF-A071-0CA70F54A2E4}"/>
              </a:ext>
            </a:extLst>
          </p:cNvPr>
          <p:cNvCxnSpPr>
            <a:cxnSpLocks/>
          </p:cNvCxnSpPr>
          <p:nvPr/>
        </p:nvCxnSpPr>
        <p:spPr>
          <a:xfrm flipV="1">
            <a:off x="1444006" y="1340507"/>
            <a:ext cx="5536657" cy="84749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906C5294-F7E6-6499-E9B5-639A37F09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7989" y="308517"/>
            <a:ext cx="5174011" cy="388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461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4FF16-D84C-742A-105F-505AE01C9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175" y="308517"/>
            <a:ext cx="10515600" cy="839207"/>
          </a:xfrm>
        </p:spPr>
        <p:txBody>
          <a:bodyPr/>
          <a:lstStyle/>
          <a:p>
            <a:r>
              <a:rPr lang="en-GB" dirty="0"/>
              <a:t>y orbit for 500 injections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CD2535-3AB7-7AF0-AFD1-B95F5D2A9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453" y="1215483"/>
            <a:ext cx="70993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073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A46E5-6DA2-9073-E2B1-F530DDC20D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21 September 2022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8C9E11-9D11-8CAD-952B-ED0AF9618D2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16-18h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19F7CA-C864-6380-F97E-E2FCF06657F7}"/>
              </a:ext>
            </a:extLst>
          </p:cNvPr>
          <p:cNvSpPr txBox="1"/>
          <p:nvPr/>
        </p:nvSpPr>
        <p:spPr>
          <a:xfrm>
            <a:off x="1524000" y="5051502"/>
            <a:ext cx="50931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Beam from injector was very unstable, energy jitter?</a:t>
            </a:r>
          </a:p>
          <a:p>
            <a:r>
              <a:rPr lang="en-GB" dirty="0"/>
              <a:t>QUAD power supply replaced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8135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8436AB-216D-F4A2-6F82-0C496EB38D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41" r="5583"/>
          <a:stretch/>
        </p:blipFill>
        <p:spPr>
          <a:xfrm>
            <a:off x="570570" y="1466871"/>
            <a:ext cx="11050860" cy="502314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1A5BD23-78ED-EEC6-9D6E-9091F2CB0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570" y="367989"/>
            <a:ext cx="10515600" cy="683090"/>
          </a:xfrm>
        </p:spPr>
        <p:txBody>
          <a:bodyPr>
            <a:normAutofit fontScale="90000"/>
          </a:bodyPr>
          <a:lstStyle/>
          <a:p>
            <a:r>
              <a:rPr lang="en-GB" dirty="0"/>
              <a:t>BPM signal sum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8CAB54-2ABF-7478-3BB4-FB8A8E981538}"/>
              </a:ext>
            </a:extLst>
          </p:cNvPr>
          <p:cNvSpPr txBox="1"/>
          <p:nvPr/>
        </p:nvSpPr>
        <p:spPr>
          <a:xfrm>
            <a:off x="2126165" y="1282205"/>
            <a:ext cx="2785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(the 1</a:t>
            </a:r>
            <a:r>
              <a:rPr lang="en-GB" baseline="30000" dirty="0"/>
              <a:t>st</a:t>
            </a:r>
            <a:r>
              <a:rPr lang="en-GB" dirty="0"/>
              <a:t> BPM after injection)</a:t>
            </a:r>
          </a:p>
        </p:txBody>
      </p:sp>
    </p:spTree>
    <p:extLst>
      <p:ext uri="{BB962C8B-B14F-4D97-AF65-F5344CB8AC3E}">
        <p14:creationId xmlns:p14="http://schemas.microsoft.com/office/powerpoint/2010/main" val="1473046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D2480A-9E34-CDD0-FBB2-792B40C0F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227" y="1215483"/>
            <a:ext cx="7099300" cy="5334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44FF16-D84C-742A-105F-505AE01C9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175" y="308517"/>
            <a:ext cx="10515600" cy="839207"/>
          </a:xfrm>
        </p:spPr>
        <p:txBody>
          <a:bodyPr/>
          <a:lstStyle/>
          <a:p>
            <a:r>
              <a:rPr lang="en-GB" dirty="0"/>
              <a:t>x orbit for 500 injections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72BAE06-8F53-4C63-E1EE-69E7FFB943B3}"/>
              </a:ext>
            </a:extLst>
          </p:cNvPr>
          <p:cNvSpPr/>
          <p:nvPr/>
        </p:nvSpPr>
        <p:spPr>
          <a:xfrm>
            <a:off x="1644728" y="1847385"/>
            <a:ext cx="379142" cy="278780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2F4399B-040F-91BF-A071-0CA70F54A2E4}"/>
              </a:ext>
            </a:extLst>
          </p:cNvPr>
          <p:cNvCxnSpPr>
            <a:cxnSpLocks/>
          </p:cNvCxnSpPr>
          <p:nvPr/>
        </p:nvCxnSpPr>
        <p:spPr>
          <a:xfrm flipV="1">
            <a:off x="2023870" y="1672683"/>
            <a:ext cx="5536657" cy="84749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50823FC7-4234-E137-0885-A2B89B194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8741" y="3242141"/>
            <a:ext cx="4419025" cy="33201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F90877-CF28-1AE8-3324-D98E2C6FB7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0527" y="103225"/>
            <a:ext cx="4177747" cy="3138916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7A111D7-7B0D-A8E3-BE47-AE7910CEDF29}"/>
              </a:ext>
            </a:extLst>
          </p:cNvPr>
          <p:cNvSpPr/>
          <p:nvPr/>
        </p:nvSpPr>
        <p:spPr>
          <a:xfrm>
            <a:off x="6691501" y="2380784"/>
            <a:ext cx="379142" cy="278780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5402704-2C97-EF32-7C27-BDF5AECBF395}"/>
              </a:ext>
            </a:extLst>
          </p:cNvPr>
          <p:cNvCxnSpPr>
            <a:cxnSpLocks/>
          </p:cNvCxnSpPr>
          <p:nvPr/>
        </p:nvCxnSpPr>
        <p:spPr>
          <a:xfrm>
            <a:off x="7070643" y="3053575"/>
            <a:ext cx="1673385" cy="109467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3678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4FF16-D84C-742A-105F-505AE01C9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175" y="308517"/>
            <a:ext cx="10515600" cy="839207"/>
          </a:xfrm>
        </p:spPr>
        <p:txBody>
          <a:bodyPr/>
          <a:lstStyle/>
          <a:p>
            <a:r>
              <a:rPr lang="en-GB" dirty="0"/>
              <a:t>y orbit for 500 injections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FFABA8-0A67-C166-4917-01C9C2931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218" y="1215483"/>
            <a:ext cx="70993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5746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1246</TotalTime>
  <Words>97</Words>
  <Application>Microsoft Macintosh PowerPoint</Application>
  <PresentationFormat>Widescreen</PresentationFormat>
  <Paragraphs>30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MML</vt:lpstr>
      <vt:lpstr>19 September 2022</vt:lpstr>
      <vt:lpstr>BPM signal sum </vt:lpstr>
      <vt:lpstr>x orbit for 500 injections</vt:lpstr>
      <vt:lpstr>y orbit for 500 injections</vt:lpstr>
      <vt:lpstr>21 September 2022</vt:lpstr>
      <vt:lpstr>BPM signal sum </vt:lpstr>
      <vt:lpstr>x orbit for 500 injections</vt:lpstr>
      <vt:lpstr>y orbit for 500 injections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21 September 2022</dc:title>
  <dc:creator>Iryna Chaikovska</dc:creator>
  <cp:lastModifiedBy>Iryna Chaikovska</cp:lastModifiedBy>
  <cp:revision>58</cp:revision>
  <dcterms:created xsi:type="dcterms:W3CDTF">2022-09-21T20:22:29Z</dcterms:created>
  <dcterms:modified xsi:type="dcterms:W3CDTF">2022-09-26T12:07:44Z</dcterms:modified>
</cp:coreProperties>
</file>