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8" r:id="rId2"/>
    <p:sldId id="346" r:id="rId3"/>
    <p:sldId id="337" r:id="rId4"/>
    <p:sldId id="348" r:id="rId5"/>
    <p:sldId id="367" r:id="rId6"/>
    <p:sldId id="349" r:id="rId7"/>
  </p:sldIdLst>
  <p:sldSz cx="12192000" cy="685800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1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32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F05451B-93D8-7B44-AEC4-3B6287947F94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E48ABC1-20F7-3A4B-9B89-61F1DD52798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90EDD83-B089-47C3-8D82-F0E1FEB58C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50346" y="230109"/>
            <a:ext cx="2039703" cy="13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1329595"/>
          </a:xfrm>
        </p:spPr>
        <p:txBody>
          <a:bodyPr/>
          <a:lstStyle/>
          <a:p>
            <a:r>
              <a:rPr lang="fr-FR" dirty="0"/>
              <a:t>Journée d’inauguration</a:t>
            </a:r>
            <a:br>
              <a:rPr lang="fr-FR" dirty="0"/>
            </a:br>
            <a:r>
              <a:rPr lang="fr-FR" dirty="0"/>
              <a:t>16 janvier 2023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Jeudi 20  octobre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CC5397E-E58F-4488-B80D-53737E0C8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923" y="3236470"/>
            <a:ext cx="4963502" cy="329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75BF-A6C9-415F-A746-875DC7E7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2278"/>
            <a:ext cx="5881687" cy="516472"/>
          </a:xfrm>
        </p:spPr>
        <p:txBody>
          <a:bodyPr>
            <a:noAutofit/>
          </a:bodyPr>
          <a:lstStyle/>
          <a:p>
            <a:r>
              <a:rPr lang="fr-FR" sz="1600" dirty="0"/>
              <a:t>La journée d’inauguration du 16 janvier 2023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7F5ABB-B25B-47B0-B7FA-0EA67586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2727F8-27DB-4C6D-A02B-1722B87CB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03D7C-E22D-41BA-B8C4-77293032B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539" y="1683026"/>
            <a:ext cx="11635409" cy="467015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Lancement formel de nos 150 ans (création de la SFP le 17 janvier 1873)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Demi-journée 14h-17h au Grand amphithéâtre de la Sorbonne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Participation de la ministre Sylvie Retailleau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Réception 18h-21h30 au Réfectoire des Cordeliers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200" dirty="0"/>
              <a:t>Accueil par le vice-président de Sorbonne Université Pascal Frey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200" dirty="0"/>
              <a:t>Présentation de l’exposition « Portrait de Physiciennes » si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Invitations lancées aux VIP et à tous les adhérents de la SFP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/>
              <a:t>349 personnes inscrites!!!</a:t>
            </a:r>
          </a:p>
        </p:txBody>
      </p:sp>
    </p:spTree>
    <p:extLst>
      <p:ext uri="{BB962C8B-B14F-4D97-AF65-F5344CB8AC3E}">
        <p14:creationId xmlns:p14="http://schemas.microsoft.com/office/powerpoint/2010/main" val="244216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11241-834E-4A26-AD66-13D179B50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918893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Le programme 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A04BE88-DD86-4772-A83F-74364AE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27310F-8D4C-40F8-8B9E-127AE698EB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2682446-985A-4EB6-B175-9421E3A3F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2512"/>
            <a:ext cx="12266731" cy="45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8CB2F-D03F-424D-B151-8571C55E7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orateurs/oratrices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AEFD4B-78ED-49F7-B625-B9D934A51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2DE9FE-9A8F-4526-9C41-FF741ABABB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CAD884-0608-4C43-9D1C-4CF974334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Table ronde « Défis scientifiques » complète : Françoise Combes, Serge </a:t>
            </a:r>
            <a:r>
              <a:rPr lang="fr-FR" sz="3200" dirty="0" err="1"/>
              <a:t>Haroche</a:t>
            </a:r>
            <a:r>
              <a:rPr lang="fr-FR" sz="3200" dirty="0"/>
              <a:t>, Caroline Collard, Alexia </a:t>
            </a:r>
            <a:r>
              <a:rPr lang="fr-FR" sz="3200" dirty="0" err="1"/>
              <a:t>Auffèves</a:t>
            </a:r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Table ronde « Défis sociétaux » Valérie Masson-Delmotte OK, 3 autres invités en attente de réponse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Histoire de la SFP : Olivier </a:t>
            </a:r>
            <a:r>
              <a:rPr lang="fr-FR" sz="3200" dirty="0" err="1"/>
              <a:t>Darrigol</a:t>
            </a:r>
            <a:r>
              <a:rPr lang="fr-FR" sz="3200" dirty="0"/>
              <a:t>, Denis </a:t>
            </a:r>
            <a:r>
              <a:rPr lang="fr-FR" sz="3200" dirty="0" err="1"/>
              <a:t>Guthleben</a:t>
            </a:r>
            <a:r>
              <a:rPr lang="fr-FR" sz="3200" dirty="0"/>
              <a:t> OK</a:t>
            </a:r>
          </a:p>
        </p:txBody>
      </p:sp>
    </p:spTree>
    <p:extLst>
      <p:ext uri="{BB962C8B-B14F-4D97-AF65-F5344CB8AC3E}">
        <p14:creationId xmlns:p14="http://schemas.microsoft.com/office/powerpoint/2010/main" val="231266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E6C88-2030-443A-9354-9734C941F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VIP ayant accepté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56F444D-45AC-4A62-8083-9F725CF89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4800F1-3F44-4DD6-B9A5-5C3611DC3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F949EE-0B81-45FD-B503-BCBB5D13C9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6741" y="1614754"/>
            <a:ext cx="10872786" cy="4324353"/>
          </a:xfrm>
        </p:spPr>
        <p:txBody>
          <a:bodyPr>
            <a:noAutofit/>
          </a:bodyPr>
          <a:lstStyle/>
          <a:p>
            <a:r>
              <a:rPr lang="fr-FR" sz="2000" dirty="0"/>
              <a:t>Ministères : Sylvie Retailleau, Arnaud </a:t>
            </a:r>
            <a:r>
              <a:rPr lang="fr-FR" sz="2000" dirty="0" err="1"/>
              <a:t>Cossart</a:t>
            </a:r>
            <a:r>
              <a:rPr lang="fr-FR" sz="2000" dirty="0"/>
              <a:t> (MEN), Aristide Cavaillès(IG), Jean-Luc </a:t>
            </a:r>
            <a:r>
              <a:rPr lang="fr-FR" sz="2000" dirty="0" err="1"/>
              <a:t>Biarotte</a:t>
            </a:r>
            <a:r>
              <a:rPr lang="fr-FR" sz="2000" dirty="0"/>
              <a:t> (DGRI)</a:t>
            </a:r>
          </a:p>
          <a:p>
            <a:r>
              <a:rPr lang="fr-FR" sz="2000" dirty="0"/>
              <a:t>Prix Nobels :  Albert Fert, Gérard </a:t>
            </a:r>
            <a:r>
              <a:rPr lang="fr-FR" sz="2000" dirty="0" err="1"/>
              <a:t>Mourou</a:t>
            </a:r>
            <a:r>
              <a:rPr lang="fr-FR" sz="2000" dirty="0"/>
              <a:t>, Serge </a:t>
            </a:r>
            <a:r>
              <a:rPr lang="fr-FR" sz="2000" dirty="0" err="1"/>
              <a:t>Haroche</a:t>
            </a:r>
            <a:endParaRPr lang="fr-FR" sz="2000" dirty="0"/>
          </a:p>
          <a:p>
            <a:r>
              <a:rPr lang="fr-FR" sz="2000" dirty="0"/>
              <a:t>Médaille d’or CNRS : Françoise Combes</a:t>
            </a:r>
          </a:p>
          <a:p>
            <a:r>
              <a:rPr lang="fr-FR" sz="2000" dirty="0"/>
              <a:t>Académie : Patrick Flandrin, Christophe Salomon, Pierre Léna, Daniel Estève, Daniel Kaplan, Yves </a:t>
            </a:r>
            <a:r>
              <a:rPr lang="fr-FR" sz="2000" dirty="0" err="1"/>
              <a:t>Quéré</a:t>
            </a:r>
            <a:r>
              <a:rPr lang="fr-FR" sz="2000" dirty="0"/>
              <a:t>, Didier Roux, Jacqueline Bloch</a:t>
            </a:r>
          </a:p>
          <a:p>
            <a:r>
              <a:rPr lang="fr-FR" sz="2000" dirty="0"/>
              <a:t>Organismes : Antoine Petit, Reynald Pain, Thierry </a:t>
            </a:r>
            <a:r>
              <a:rPr lang="fr-FR" sz="2000" dirty="0" err="1"/>
              <a:t>Dauxois</a:t>
            </a:r>
            <a:r>
              <a:rPr lang="fr-FR" sz="2000" dirty="0"/>
              <a:t>, Philippe </a:t>
            </a:r>
            <a:r>
              <a:rPr lang="fr-FR" sz="2000" dirty="0" err="1"/>
              <a:t>Chomaz</a:t>
            </a:r>
            <a:r>
              <a:rPr lang="fr-FR" sz="2000" dirty="0"/>
              <a:t>, Fabienne </a:t>
            </a:r>
            <a:r>
              <a:rPr lang="fr-FR" sz="2000" dirty="0" err="1"/>
              <a:t>Casoli</a:t>
            </a:r>
            <a:r>
              <a:rPr lang="fr-FR" sz="2000" dirty="0"/>
              <a:t>, Bruno </a:t>
            </a:r>
            <a:r>
              <a:rPr lang="fr-FR" sz="2000" dirty="0" err="1"/>
              <a:t>Maquart</a:t>
            </a:r>
            <a:r>
              <a:rPr lang="fr-FR" sz="2000" dirty="0"/>
              <a:t>, Remi </a:t>
            </a:r>
            <a:r>
              <a:rPr lang="fr-FR" sz="2000" dirty="0" err="1"/>
              <a:t>Carminati</a:t>
            </a:r>
            <a:endParaRPr lang="fr-FR" sz="2000" dirty="0"/>
          </a:p>
          <a:p>
            <a:r>
              <a:rPr lang="fr-FR" sz="2000" dirty="0"/>
              <a:t>Universités : Nathalie Drach-Temam (Paris 6), Michel </a:t>
            </a:r>
            <a:r>
              <a:rPr lang="fr-FR" sz="2000" dirty="0" err="1"/>
              <a:t>Guidal</a:t>
            </a:r>
            <a:r>
              <a:rPr lang="fr-FR" sz="2000" dirty="0"/>
              <a:t> (Paris-Saclay),..</a:t>
            </a:r>
          </a:p>
          <a:p>
            <a:r>
              <a:rPr lang="fr-FR" sz="2000" dirty="0"/>
              <a:t>Sociétés savantes étrangères : Rachel </a:t>
            </a:r>
            <a:r>
              <a:rPr lang="fr-FR" sz="2000" dirty="0" err="1"/>
              <a:t>Yougman</a:t>
            </a:r>
            <a:r>
              <a:rPr lang="fr-FR" sz="2000" dirty="0"/>
              <a:t> (IOP), Hans Peter Becker (SPS) , Yann Amouroux (</a:t>
            </a:r>
            <a:r>
              <a:rPr lang="fr-FR" sz="2000" dirty="0" err="1"/>
              <a:t>Optica</a:t>
            </a:r>
            <a:r>
              <a:rPr lang="fr-FR" sz="2000" dirty="0"/>
              <a:t>), Luc Bergé (EPS), Michel Spiro (IUPAP)</a:t>
            </a:r>
          </a:p>
          <a:p>
            <a:r>
              <a:rPr lang="fr-FR" sz="2000" dirty="0"/>
              <a:t>Société savantes : Patrick Lemaire (Collège), Stanislas Pommeret (SCF), Marie-Thérèse </a:t>
            </a:r>
            <a:r>
              <a:rPr lang="fr-FR" sz="2000" dirty="0" err="1"/>
              <a:t>Lehoucq</a:t>
            </a:r>
            <a:r>
              <a:rPr lang="fr-FR" sz="2000" dirty="0"/>
              <a:t> (</a:t>
            </a:r>
            <a:r>
              <a:rPr lang="fr-FR" sz="2000" dirty="0" err="1"/>
              <a:t>UdPPC</a:t>
            </a:r>
            <a:r>
              <a:rPr lang="fr-FR" sz="2000" dirty="0"/>
              <a:t>), Fabien Durand (SMF)</a:t>
            </a:r>
          </a:p>
          <a:p>
            <a:r>
              <a:rPr lang="fr-FR" sz="2000" dirty="0"/>
              <a:t>Journalistes : Fabrice Nicot, Dominique </a:t>
            </a:r>
            <a:r>
              <a:rPr lang="fr-FR" sz="2000" dirty="0" err="1"/>
              <a:t>Leglu</a:t>
            </a:r>
            <a:r>
              <a:rPr lang="fr-FR" sz="2000" dirty="0"/>
              <a:t>, Laurent Simon</a:t>
            </a:r>
          </a:p>
          <a:p>
            <a:r>
              <a:rPr lang="fr-FR" sz="2000" dirty="0"/>
              <a:t>Industriels : Air Liquide, L’</a:t>
            </a:r>
            <a:r>
              <a:rPr lang="fr-FR" sz="2000" dirty="0" err="1"/>
              <a:t>Oreal</a:t>
            </a:r>
            <a:r>
              <a:rPr lang="fr-FR" sz="2000" dirty="0"/>
              <a:t>, Naval Group, </a:t>
            </a:r>
            <a:r>
              <a:rPr lang="fr-FR" sz="2000" dirty="0" err="1"/>
              <a:t>STmicroélectronics</a:t>
            </a:r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1513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6B4A8-9A5C-49B1-8B1B-FDB7DFDF5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Points restant à régler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5CE12F9-35EA-40D5-85E1-DF8B51FC1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31E1B8-5C0C-4E2A-889D-9150F8D54E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D64DBD-2FE4-4DCE-993D-A2797DC447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dirty="0"/>
              <a:t>. Finalisation orateurs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/>
              <a:t>Conférence de presse avec la Ministre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Equipe de captation pour l’après midi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Choix du traiteur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Installation Posters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Envoi des rappels VIP et adhérents avec programme finalisé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Présence Alain Aspect ?</a:t>
            </a:r>
          </a:p>
        </p:txBody>
      </p:sp>
    </p:spTree>
    <p:extLst>
      <p:ext uri="{BB962C8B-B14F-4D97-AF65-F5344CB8AC3E}">
        <p14:creationId xmlns:p14="http://schemas.microsoft.com/office/powerpoint/2010/main" val="2130464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44252</TotalTime>
  <Words>365</Words>
  <Application>Microsoft Office PowerPoint</Application>
  <PresentationFormat>Grand écran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Thème Office</vt:lpstr>
      <vt:lpstr>Journée d’inauguration 16 janvier 2023</vt:lpstr>
      <vt:lpstr>La journée d’inauguration du 16 janvier 2023</vt:lpstr>
      <vt:lpstr>Le programme  </vt:lpstr>
      <vt:lpstr>Les orateurs/oratrices</vt:lpstr>
      <vt:lpstr>VIP ayant accepté</vt:lpstr>
      <vt:lpstr>Points restant à régler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257</cp:revision>
  <cp:lastPrinted>2022-03-29T06:55:11Z</cp:lastPrinted>
  <dcterms:created xsi:type="dcterms:W3CDTF">2020-11-20T11:12:29Z</dcterms:created>
  <dcterms:modified xsi:type="dcterms:W3CDTF">2022-10-20T06:52:20Z</dcterms:modified>
</cp:coreProperties>
</file>