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7" r:id="rId4"/>
    <p:sldId id="363" r:id="rId5"/>
    <p:sldId id="364" r:id="rId6"/>
    <p:sldId id="365" r:id="rId7"/>
    <p:sldId id="3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59831-B480-4099-9BA0-D439D6A8A4A8}" v="4" dt="2022-10-14T14:04:54.644"/>
    <p1510:client id="{EEB11796-2C1A-4761-A88A-FF175CAE4A9E}" v="7" dt="2022-10-13T16:42:55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ès Henri" userId="2aa0e16f-cbaa-4a24-8c19-4ad708b27539" providerId="ADAL" clId="{EEB11796-2C1A-4761-A88A-FF175CAE4A9E}"/>
    <pc:docChg chg="custSel addSld delSld modSld">
      <pc:chgData name="Agnès Henri" userId="2aa0e16f-cbaa-4a24-8c19-4ad708b27539" providerId="ADAL" clId="{EEB11796-2C1A-4761-A88A-FF175CAE4A9E}" dt="2022-10-13T16:43:34.738" v="486" actId="1076"/>
      <pc:docMkLst>
        <pc:docMk/>
      </pc:docMkLst>
      <pc:sldChg chg="modSp mod">
        <pc:chgData name="Agnès Henri" userId="2aa0e16f-cbaa-4a24-8c19-4ad708b27539" providerId="ADAL" clId="{EEB11796-2C1A-4761-A88A-FF175CAE4A9E}" dt="2022-10-13T16:41:25.147" v="417" actId="6549"/>
        <pc:sldMkLst>
          <pc:docMk/>
          <pc:sldMk cId="2885356887" sldId="361"/>
        </pc:sldMkLst>
        <pc:spChg chg="mod">
          <ac:chgData name="Agnès Henri" userId="2aa0e16f-cbaa-4a24-8c19-4ad708b27539" providerId="ADAL" clId="{EEB11796-2C1A-4761-A88A-FF175CAE4A9E}" dt="2022-10-13T16:41:25.147" v="417" actId="6549"/>
          <ac:spMkLst>
            <pc:docMk/>
            <pc:sldMk cId="2885356887" sldId="361"/>
            <ac:spMk id="3" creationId="{E596BDC5-8816-447A-8285-D347866EC74D}"/>
          </ac:spMkLst>
        </pc:spChg>
        <pc:spChg chg="mod">
          <ac:chgData name="Agnès Henri" userId="2aa0e16f-cbaa-4a24-8c19-4ad708b27539" providerId="ADAL" clId="{EEB11796-2C1A-4761-A88A-FF175CAE4A9E}" dt="2022-10-13T16:34:44.532" v="76" actId="255"/>
          <ac:spMkLst>
            <pc:docMk/>
            <pc:sldMk cId="2885356887" sldId="361"/>
            <ac:spMk id="4" creationId="{894BF716-F2C2-45D7-B16F-C0C55D2F68FE}"/>
          </ac:spMkLst>
        </pc:spChg>
      </pc:sldChg>
      <pc:sldChg chg="addSp modSp mod">
        <pc:chgData name="Agnès Henri" userId="2aa0e16f-cbaa-4a24-8c19-4ad708b27539" providerId="ADAL" clId="{EEB11796-2C1A-4761-A88A-FF175CAE4A9E}" dt="2022-10-13T16:41:33.719" v="418"/>
        <pc:sldMkLst>
          <pc:docMk/>
          <pc:sldMk cId="3715767178" sldId="362"/>
        </pc:sldMkLst>
        <pc:spChg chg="mod">
          <ac:chgData name="Agnès Henri" userId="2aa0e16f-cbaa-4a24-8c19-4ad708b27539" providerId="ADAL" clId="{EEB11796-2C1A-4761-A88A-FF175CAE4A9E}" dt="2022-10-13T16:41:33.719" v="418"/>
          <ac:spMkLst>
            <pc:docMk/>
            <pc:sldMk cId="3715767178" sldId="362"/>
            <ac:spMk id="3" creationId="{CE6187BD-3588-452D-9AF4-CB9C181016B4}"/>
          </ac:spMkLst>
        </pc:spChg>
        <pc:spChg chg="mod">
          <ac:chgData name="Agnès Henri" userId="2aa0e16f-cbaa-4a24-8c19-4ad708b27539" providerId="ADAL" clId="{EEB11796-2C1A-4761-A88A-FF175CAE4A9E}" dt="2022-10-13T16:35:26.705" v="118" actId="1076"/>
          <ac:spMkLst>
            <pc:docMk/>
            <pc:sldMk cId="3715767178" sldId="362"/>
            <ac:spMk id="4" creationId="{14104010-3145-4C3E-9809-260FE70C6019}"/>
          </ac:spMkLst>
        </pc:spChg>
        <pc:spChg chg="add mod">
          <ac:chgData name="Agnès Henri" userId="2aa0e16f-cbaa-4a24-8c19-4ad708b27539" providerId="ADAL" clId="{EEB11796-2C1A-4761-A88A-FF175CAE4A9E}" dt="2022-10-13T16:37:11.552" v="227" actId="20577"/>
          <ac:spMkLst>
            <pc:docMk/>
            <pc:sldMk cId="3715767178" sldId="362"/>
            <ac:spMk id="6" creationId="{893F25F0-D5CE-1639-636C-60E65241DDAD}"/>
          </ac:spMkLst>
        </pc:spChg>
        <pc:graphicFrameChg chg="add mod modGraphic">
          <ac:chgData name="Agnès Henri" userId="2aa0e16f-cbaa-4a24-8c19-4ad708b27539" providerId="ADAL" clId="{EEB11796-2C1A-4761-A88A-FF175CAE4A9E}" dt="2022-10-13T16:36:24.884" v="209" actId="1076"/>
          <ac:graphicFrameMkLst>
            <pc:docMk/>
            <pc:sldMk cId="3715767178" sldId="362"/>
            <ac:graphicFrameMk id="5" creationId="{702C6ABE-F826-3C1E-FCE1-7244A2629D24}"/>
          </ac:graphicFrameMkLst>
        </pc:graphicFrameChg>
      </pc:sldChg>
      <pc:sldChg chg="addSp delSp modSp mod">
        <pc:chgData name="Agnès Henri" userId="2aa0e16f-cbaa-4a24-8c19-4ad708b27539" providerId="ADAL" clId="{EEB11796-2C1A-4761-A88A-FF175CAE4A9E}" dt="2022-10-13T16:41:39.644" v="420"/>
        <pc:sldMkLst>
          <pc:docMk/>
          <pc:sldMk cId="1075335649" sldId="363"/>
        </pc:sldMkLst>
        <pc:spChg chg="mod">
          <ac:chgData name="Agnès Henri" userId="2aa0e16f-cbaa-4a24-8c19-4ad708b27539" providerId="ADAL" clId="{EEB11796-2C1A-4761-A88A-FF175CAE4A9E}" dt="2022-10-13T16:41:39.644" v="420"/>
          <ac:spMkLst>
            <pc:docMk/>
            <pc:sldMk cId="1075335649" sldId="363"/>
            <ac:spMk id="3" creationId="{D87FF138-A93B-44FA-8A38-4308CEC4D9F5}"/>
          </ac:spMkLst>
        </pc:spChg>
        <pc:spChg chg="del mod">
          <ac:chgData name="Agnès Henri" userId="2aa0e16f-cbaa-4a24-8c19-4ad708b27539" providerId="ADAL" clId="{EEB11796-2C1A-4761-A88A-FF175CAE4A9E}" dt="2022-10-13T16:38:31.872" v="245" actId="478"/>
          <ac:spMkLst>
            <pc:docMk/>
            <pc:sldMk cId="1075335649" sldId="363"/>
            <ac:spMk id="4" creationId="{F2084E39-5AF2-4436-8AEE-EA0E45B59AE4}"/>
          </ac:spMkLst>
        </pc:spChg>
        <pc:spChg chg="add mod">
          <ac:chgData name="Agnès Henri" userId="2aa0e16f-cbaa-4a24-8c19-4ad708b27539" providerId="ADAL" clId="{EEB11796-2C1A-4761-A88A-FF175CAE4A9E}" dt="2022-10-13T16:38:27.760" v="243"/>
          <ac:spMkLst>
            <pc:docMk/>
            <pc:sldMk cId="1075335649" sldId="363"/>
            <ac:spMk id="5" creationId="{2833B1C2-9F51-FE83-5861-DF67913BB1AD}"/>
          </ac:spMkLst>
        </pc:spChg>
        <pc:spChg chg="add del mod">
          <ac:chgData name="Agnès Henri" userId="2aa0e16f-cbaa-4a24-8c19-4ad708b27539" providerId="ADAL" clId="{EEB11796-2C1A-4761-A88A-FF175CAE4A9E}" dt="2022-10-13T16:38:34.503" v="246" actId="478"/>
          <ac:spMkLst>
            <pc:docMk/>
            <pc:sldMk cId="1075335649" sldId="363"/>
            <ac:spMk id="7" creationId="{DF4DD810-860E-2168-B39C-CB371DFDEBDA}"/>
          </ac:spMkLst>
        </pc:spChg>
      </pc:sldChg>
      <pc:sldChg chg="modSp mod">
        <pc:chgData name="Agnès Henri" userId="2aa0e16f-cbaa-4a24-8c19-4ad708b27539" providerId="ADAL" clId="{EEB11796-2C1A-4761-A88A-FF175CAE4A9E}" dt="2022-10-13T16:43:18.415" v="481" actId="20577"/>
        <pc:sldMkLst>
          <pc:docMk/>
          <pc:sldMk cId="1428360762" sldId="364"/>
        </pc:sldMkLst>
        <pc:spChg chg="mod">
          <ac:chgData name="Agnès Henri" userId="2aa0e16f-cbaa-4a24-8c19-4ad708b27539" providerId="ADAL" clId="{EEB11796-2C1A-4761-A88A-FF175CAE4A9E}" dt="2022-10-13T16:43:18.415" v="481" actId="20577"/>
          <ac:spMkLst>
            <pc:docMk/>
            <pc:sldMk cId="1428360762" sldId="364"/>
            <ac:spMk id="3" creationId="{736D4141-7336-4CE2-9FB5-84C743AE0049}"/>
          </ac:spMkLst>
        </pc:spChg>
        <pc:spChg chg="mod">
          <ac:chgData name="Agnès Henri" userId="2aa0e16f-cbaa-4a24-8c19-4ad708b27539" providerId="ADAL" clId="{EEB11796-2C1A-4761-A88A-FF175CAE4A9E}" dt="2022-10-13T16:42:01.038" v="428" actId="2710"/>
          <ac:spMkLst>
            <pc:docMk/>
            <pc:sldMk cId="1428360762" sldId="364"/>
            <ac:spMk id="4" creationId="{5EA09111-6011-4D74-A3FE-F9DFCA63EE48}"/>
          </ac:spMkLst>
        </pc:spChg>
      </pc:sldChg>
      <pc:sldChg chg="addSp delSp modSp mod">
        <pc:chgData name="Agnès Henri" userId="2aa0e16f-cbaa-4a24-8c19-4ad708b27539" providerId="ADAL" clId="{EEB11796-2C1A-4761-A88A-FF175CAE4A9E}" dt="2022-10-13T16:43:34.738" v="486" actId="1076"/>
        <pc:sldMkLst>
          <pc:docMk/>
          <pc:sldMk cId="2437656612" sldId="365"/>
        </pc:sldMkLst>
        <pc:spChg chg="del">
          <ac:chgData name="Agnès Henri" userId="2aa0e16f-cbaa-4a24-8c19-4ad708b27539" providerId="ADAL" clId="{EEB11796-2C1A-4761-A88A-FF175CAE4A9E}" dt="2022-10-13T16:40:33.630" v="370" actId="478"/>
          <ac:spMkLst>
            <pc:docMk/>
            <pc:sldMk cId="2437656612" sldId="365"/>
            <ac:spMk id="2" creationId="{823E1EAC-2887-4B78-AC39-659EC881E438}"/>
          </ac:spMkLst>
        </pc:spChg>
        <pc:spChg chg="del">
          <ac:chgData name="Agnès Henri" userId="2aa0e16f-cbaa-4a24-8c19-4ad708b27539" providerId="ADAL" clId="{EEB11796-2C1A-4761-A88A-FF175CAE4A9E}" dt="2022-10-13T16:43:25.468" v="482" actId="478"/>
          <ac:spMkLst>
            <pc:docMk/>
            <pc:sldMk cId="2437656612" sldId="365"/>
            <ac:spMk id="3" creationId="{4FECB852-CF55-46B1-8F02-1DFACF81AB5A}"/>
          </ac:spMkLst>
        </pc:spChg>
        <pc:spChg chg="del">
          <ac:chgData name="Agnès Henri" userId="2aa0e16f-cbaa-4a24-8c19-4ad708b27539" providerId="ADAL" clId="{EEB11796-2C1A-4761-A88A-FF175CAE4A9E}" dt="2022-10-13T16:42:29.266" v="442" actId="478"/>
          <ac:spMkLst>
            <pc:docMk/>
            <pc:sldMk cId="2437656612" sldId="365"/>
            <ac:spMk id="4" creationId="{B97750A6-89BE-4496-8A45-CE5778F01219}"/>
          </ac:spMkLst>
        </pc:spChg>
        <pc:spChg chg="add mod">
          <ac:chgData name="Agnès Henri" userId="2aa0e16f-cbaa-4a24-8c19-4ad708b27539" providerId="ADAL" clId="{EEB11796-2C1A-4761-A88A-FF175CAE4A9E}" dt="2022-10-13T16:40:28.369" v="369" actId="1076"/>
          <ac:spMkLst>
            <pc:docMk/>
            <pc:sldMk cId="2437656612" sldId="365"/>
            <ac:spMk id="7" creationId="{A8882A05-C1B5-C1EB-F517-ACF0ACF8B8EB}"/>
          </ac:spMkLst>
        </pc:spChg>
        <pc:spChg chg="add mod">
          <ac:chgData name="Agnès Henri" userId="2aa0e16f-cbaa-4a24-8c19-4ad708b27539" providerId="ADAL" clId="{EEB11796-2C1A-4761-A88A-FF175CAE4A9E}" dt="2022-10-13T16:42:21.836" v="440" actId="20577"/>
          <ac:spMkLst>
            <pc:docMk/>
            <pc:sldMk cId="2437656612" sldId="365"/>
            <ac:spMk id="9" creationId="{678A5694-23C3-7501-9BB3-C8EFC61D7420}"/>
          </ac:spMkLst>
        </pc:spChg>
        <pc:picChg chg="add mod">
          <ac:chgData name="Agnès Henri" userId="2aa0e16f-cbaa-4a24-8c19-4ad708b27539" providerId="ADAL" clId="{EEB11796-2C1A-4761-A88A-FF175CAE4A9E}" dt="2022-10-13T16:43:34.738" v="486" actId="1076"/>
          <ac:picMkLst>
            <pc:docMk/>
            <pc:sldMk cId="2437656612" sldId="365"/>
            <ac:picMk id="5" creationId="{B3F4B28F-4AEF-447B-A703-41215D55605C}"/>
          </ac:picMkLst>
        </pc:picChg>
        <pc:picChg chg="add mod">
          <ac:chgData name="Agnès Henri" userId="2aa0e16f-cbaa-4a24-8c19-4ad708b27539" providerId="ADAL" clId="{EEB11796-2C1A-4761-A88A-FF175CAE4A9E}" dt="2022-10-13T16:42:32.019" v="443" actId="1076"/>
          <ac:picMkLst>
            <pc:docMk/>
            <pc:sldMk cId="2437656612" sldId="365"/>
            <ac:picMk id="6" creationId="{23812997-923A-7FAB-BF06-24507095F7FA}"/>
          </ac:picMkLst>
        </pc:picChg>
      </pc:sldChg>
      <pc:sldChg chg="addSp modSp del mod">
        <pc:chgData name="Agnès Henri" userId="2aa0e16f-cbaa-4a24-8c19-4ad708b27539" providerId="ADAL" clId="{EEB11796-2C1A-4761-A88A-FF175CAE4A9E}" dt="2022-10-13T16:43:01.990" v="461" actId="47"/>
        <pc:sldMkLst>
          <pc:docMk/>
          <pc:sldMk cId="283347376" sldId="366"/>
        </pc:sldMkLst>
        <pc:spChg chg="mod">
          <ac:chgData name="Agnès Henri" userId="2aa0e16f-cbaa-4a24-8c19-4ad708b27539" providerId="ADAL" clId="{EEB11796-2C1A-4761-A88A-FF175CAE4A9E}" dt="2022-10-13T16:41:06.391" v="391" actId="20577"/>
          <ac:spMkLst>
            <pc:docMk/>
            <pc:sldMk cId="283347376" sldId="366"/>
            <ac:spMk id="3" creationId="{7D680FF8-6B43-4BEE-A971-E9496DED0E03}"/>
          </ac:spMkLst>
        </pc:spChg>
        <pc:picChg chg="add mod">
          <ac:chgData name="Agnès Henri" userId="2aa0e16f-cbaa-4a24-8c19-4ad708b27539" providerId="ADAL" clId="{EEB11796-2C1A-4761-A88A-FF175CAE4A9E}" dt="2022-10-13T16:40:55.051" v="373"/>
          <ac:picMkLst>
            <pc:docMk/>
            <pc:sldMk cId="283347376" sldId="366"/>
            <ac:picMk id="5" creationId="{32E2DB81-D8C5-8E9A-2A82-A3D512DC4E14}"/>
          </ac:picMkLst>
        </pc:picChg>
        <pc:picChg chg="add mod">
          <ac:chgData name="Agnès Henri" userId="2aa0e16f-cbaa-4a24-8c19-4ad708b27539" providerId="ADAL" clId="{EEB11796-2C1A-4761-A88A-FF175CAE4A9E}" dt="2022-10-13T16:40:55.051" v="373"/>
          <ac:picMkLst>
            <pc:docMk/>
            <pc:sldMk cId="283347376" sldId="366"/>
            <ac:picMk id="6" creationId="{F9942E8C-38E8-1160-DEC4-CF6E2147DB0D}"/>
          </ac:picMkLst>
        </pc:picChg>
      </pc:sldChg>
      <pc:sldChg chg="addSp delSp modSp add mod">
        <pc:chgData name="Agnès Henri" userId="2aa0e16f-cbaa-4a24-8c19-4ad708b27539" providerId="ADAL" clId="{EEB11796-2C1A-4761-A88A-FF175CAE4A9E}" dt="2022-10-13T16:41:36.372" v="419"/>
        <pc:sldMkLst>
          <pc:docMk/>
          <pc:sldMk cId="1991271805" sldId="367"/>
        </pc:sldMkLst>
        <pc:spChg chg="mod">
          <ac:chgData name="Agnès Henri" userId="2aa0e16f-cbaa-4a24-8c19-4ad708b27539" providerId="ADAL" clId="{EEB11796-2C1A-4761-A88A-FF175CAE4A9E}" dt="2022-10-13T16:41:36.372" v="419"/>
          <ac:spMkLst>
            <pc:docMk/>
            <pc:sldMk cId="1991271805" sldId="367"/>
            <ac:spMk id="3" creationId="{CE6187BD-3588-452D-9AF4-CB9C181016B4}"/>
          </ac:spMkLst>
        </pc:spChg>
        <pc:spChg chg="del">
          <ac:chgData name="Agnès Henri" userId="2aa0e16f-cbaa-4a24-8c19-4ad708b27539" providerId="ADAL" clId="{EEB11796-2C1A-4761-A88A-FF175CAE4A9E}" dt="2022-10-13T16:37:28.811" v="231" actId="478"/>
          <ac:spMkLst>
            <pc:docMk/>
            <pc:sldMk cId="1991271805" sldId="367"/>
            <ac:spMk id="4" creationId="{14104010-3145-4C3E-9809-260FE70C6019}"/>
          </ac:spMkLst>
        </pc:spChg>
        <pc:spChg chg="del">
          <ac:chgData name="Agnès Henri" userId="2aa0e16f-cbaa-4a24-8c19-4ad708b27539" providerId="ADAL" clId="{EEB11796-2C1A-4761-A88A-FF175CAE4A9E}" dt="2022-10-13T16:37:32.755" v="233" actId="478"/>
          <ac:spMkLst>
            <pc:docMk/>
            <pc:sldMk cId="1991271805" sldId="367"/>
            <ac:spMk id="6" creationId="{893F25F0-D5CE-1639-636C-60E65241DDAD}"/>
          </ac:spMkLst>
        </pc:spChg>
        <pc:spChg chg="add del mod">
          <ac:chgData name="Agnès Henri" userId="2aa0e16f-cbaa-4a24-8c19-4ad708b27539" providerId="ADAL" clId="{EEB11796-2C1A-4761-A88A-FF175CAE4A9E}" dt="2022-10-13T16:37:31.136" v="232" actId="478"/>
          <ac:spMkLst>
            <pc:docMk/>
            <pc:sldMk cId="1991271805" sldId="367"/>
            <ac:spMk id="8" creationId="{EDA3ADD8-E724-8929-F0FF-9301216A3B8B}"/>
          </ac:spMkLst>
        </pc:spChg>
        <pc:spChg chg="add mod">
          <ac:chgData name="Agnès Henri" userId="2aa0e16f-cbaa-4a24-8c19-4ad708b27539" providerId="ADAL" clId="{EEB11796-2C1A-4761-A88A-FF175CAE4A9E}" dt="2022-10-13T16:39:23.684" v="338" actId="1076"/>
          <ac:spMkLst>
            <pc:docMk/>
            <pc:sldMk cId="1991271805" sldId="367"/>
            <ac:spMk id="10" creationId="{80F21115-F192-7123-E056-5DABBE1A7E0F}"/>
          </ac:spMkLst>
        </pc:spChg>
        <pc:graphicFrameChg chg="del modGraphic">
          <ac:chgData name="Agnès Henri" userId="2aa0e16f-cbaa-4a24-8c19-4ad708b27539" providerId="ADAL" clId="{EEB11796-2C1A-4761-A88A-FF175CAE4A9E}" dt="2022-10-13T16:37:26.908" v="230" actId="478"/>
          <ac:graphicFrameMkLst>
            <pc:docMk/>
            <pc:sldMk cId="1991271805" sldId="367"/>
            <ac:graphicFrameMk id="5" creationId="{702C6ABE-F826-3C1E-FCE1-7244A2629D24}"/>
          </ac:graphicFrameMkLst>
        </pc:graphicFrameChg>
      </pc:sldChg>
      <pc:sldChg chg="addSp delSp modSp add mod">
        <pc:chgData name="Agnès Henri" userId="2aa0e16f-cbaa-4a24-8c19-4ad708b27539" providerId="ADAL" clId="{EEB11796-2C1A-4761-A88A-FF175CAE4A9E}" dt="2022-10-13T16:43:00.268" v="460" actId="1076"/>
        <pc:sldMkLst>
          <pc:docMk/>
          <pc:sldMk cId="2981726077" sldId="368"/>
        </pc:sldMkLst>
        <pc:spChg chg="mod">
          <ac:chgData name="Agnès Henri" userId="2aa0e16f-cbaa-4a24-8c19-4ad708b27539" providerId="ADAL" clId="{EEB11796-2C1A-4761-A88A-FF175CAE4A9E}" dt="2022-10-13T16:42:47.613" v="457" actId="20577"/>
          <ac:spMkLst>
            <pc:docMk/>
            <pc:sldMk cId="2981726077" sldId="368"/>
            <ac:spMk id="9" creationId="{678A5694-23C3-7501-9BB3-C8EFC61D7420}"/>
          </ac:spMkLst>
        </pc:spChg>
        <pc:picChg chg="add mod">
          <ac:chgData name="Agnès Henri" userId="2aa0e16f-cbaa-4a24-8c19-4ad708b27539" providerId="ADAL" clId="{EEB11796-2C1A-4761-A88A-FF175CAE4A9E}" dt="2022-10-13T16:43:00.268" v="460" actId="1076"/>
          <ac:picMkLst>
            <pc:docMk/>
            <pc:sldMk cId="2981726077" sldId="368"/>
            <ac:picMk id="2" creationId="{DB24EE36-CD2E-4F4B-F51D-D00D2766F6AD}"/>
          </ac:picMkLst>
        </pc:picChg>
        <pc:picChg chg="del">
          <ac:chgData name="Agnès Henri" userId="2aa0e16f-cbaa-4a24-8c19-4ad708b27539" providerId="ADAL" clId="{EEB11796-2C1A-4761-A88A-FF175CAE4A9E}" dt="2022-10-13T16:42:43.476" v="445" actId="478"/>
          <ac:picMkLst>
            <pc:docMk/>
            <pc:sldMk cId="2981726077" sldId="368"/>
            <ac:picMk id="5" creationId="{B3F4B28F-4AEF-447B-A703-41215D55605C}"/>
          </ac:picMkLst>
        </pc:picChg>
        <pc:picChg chg="del">
          <ac:chgData name="Agnès Henri" userId="2aa0e16f-cbaa-4a24-8c19-4ad708b27539" providerId="ADAL" clId="{EEB11796-2C1A-4761-A88A-FF175CAE4A9E}" dt="2022-10-13T16:42:44.241" v="446" actId="478"/>
          <ac:picMkLst>
            <pc:docMk/>
            <pc:sldMk cId="2981726077" sldId="368"/>
            <ac:picMk id="6" creationId="{23812997-923A-7FAB-BF06-24507095F7FA}"/>
          </ac:picMkLst>
        </pc:picChg>
        <pc:picChg chg="add mod">
          <ac:chgData name="Agnès Henri" userId="2aa0e16f-cbaa-4a24-8c19-4ad708b27539" providerId="ADAL" clId="{EEB11796-2C1A-4761-A88A-FF175CAE4A9E}" dt="2022-10-13T16:43:00.268" v="460" actId="1076"/>
          <ac:picMkLst>
            <pc:docMk/>
            <pc:sldMk cId="2981726077" sldId="368"/>
            <ac:picMk id="8" creationId="{78A53E87-F0DF-8160-6D7F-6E5040361FC2}"/>
          </ac:picMkLst>
        </pc:picChg>
      </pc:sldChg>
    </pc:docChg>
  </pc:docChgLst>
  <pc:docChgLst>
    <pc:chgData name="Agnès Henri" userId="2aa0e16f-cbaa-4a24-8c19-4ad708b27539" providerId="ADAL" clId="{83559831-B480-4099-9BA0-D439D6A8A4A8}"/>
    <pc:docChg chg="undo custSel modSld">
      <pc:chgData name="Agnès Henri" userId="2aa0e16f-cbaa-4a24-8c19-4ad708b27539" providerId="ADAL" clId="{83559831-B480-4099-9BA0-D439D6A8A4A8}" dt="2022-10-14T14:07:39.380" v="380" actId="6549"/>
      <pc:docMkLst>
        <pc:docMk/>
      </pc:docMkLst>
      <pc:sldChg chg="modSp mod">
        <pc:chgData name="Agnès Henri" userId="2aa0e16f-cbaa-4a24-8c19-4ad708b27539" providerId="ADAL" clId="{83559831-B480-4099-9BA0-D439D6A8A4A8}" dt="2022-10-14T14:05:38.123" v="245" actId="113"/>
        <pc:sldMkLst>
          <pc:docMk/>
          <pc:sldMk cId="2885356887" sldId="361"/>
        </pc:sldMkLst>
        <pc:spChg chg="mod">
          <ac:chgData name="Agnès Henri" userId="2aa0e16f-cbaa-4a24-8c19-4ad708b27539" providerId="ADAL" clId="{83559831-B480-4099-9BA0-D439D6A8A4A8}" dt="2022-10-14T14:05:38.123" v="245" actId="113"/>
          <ac:spMkLst>
            <pc:docMk/>
            <pc:sldMk cId="2885356887" sldId="361"/>
            <ac:spMk id="4" creationId="{894BF716-F2C2-45D7-B16F-C0C55D2F68FE}"/>
          </ac:spMkLst>
        </pc:spChg>
      </pc:sldChg>
      <pc:sldChg chg="addSp delSp modSp mod">
        <pc:chgData name="Agnès Henri" userId="2aa0e16f-cbaa-4a24-8c19-4ad708b27539" providerId="ADAL" clId="{83559831-B480-4099-9BA0-D439D6A8A4A8}" dt="2022-10-14T14:07:24.128" v="379" actId="20577"/>
        <pc:sldMkLst>
          <pc:docMk/>
          <pc:sldMk cId="3715767178" sldId="362"/>
        </pc:sldMkLst>
        <pc:spChg chg="mod">
          <ac:chgData name="Agnès Henri" userId="2aa0e16f-cbaa-4a24-8c19-4ad708b27539" providerId="ADAL" clId="{83559831-B480-4099-9BA0-D439D6A8A4A8}" dt="2022-10-14T14:05:47.792" v="247" actId="6549"/>
          <ac:spMkLst>
            <pc:docMk/>
            <pc:sldMk cId="3715767178" sldId="362"/>
            <ac:spMk id="6" creationId="{893F25F0-D5CE-1639-636C-60E65241DDAD}"/>
          </ac:spMkLst>
        </pc:spChg>
        <pc:spChg chg="add del mod">
          <ac:chgData name="Agnès Henri" userId="2aa0e16f-cbaa-4a24-8c19-4ad708b27539" providerId="ADAL" clId="{83559831-B480-4099-9BA0-D439D6A8A4A8}" dt="2022-10-14T09:37:55.080" v="184"/>
          <ac:spMkLst>
            <pc:docMk/>
            <pc:sldMk cId="3715767178" sldId="362"/>
            <ac:spMk id="7" creationId="{6128FB4E-99D3-554A-B03F-45C259B82555}"/>
          </ac:spMkLst>
        </pc:spChg>
        <pc:spChg chg="add mod">
          <ac:chgData name="Agnès Henri" userId="2aa0e16f-cbaa-4a24-8c19-4ad708b27539" providerId="ADAL" clId="{83559831-B480-4099-9BA0-D439D6A8A4A8}" dt="2022-10-14T14:07:24.128" v="379" actId="20577"/>
          <ac:spMkLst>
            <pc:docMk/>
            <pc:sldMk cId="3715767178" sldId="362"/>
            <ac:spMk id="8" creationId="{5C55D399-C753-A870-5CA5-C326CBC36043}"/>
          </ac:spMkLst>
        </pc:spChg>
        <pc:graphicFrameChg chg="mod">
          <ac:chgData name="Agnès Henri" userId="2aa0e16f-cbaa-4a24-8c19-4ad708b27539" providerId="ADAL" clId="{83559831-B480-4099-9BA0-D439D6A8A4A8}" dt="2022-10-14T09:23:09.173" v="0"/>
          <ac:graphicFrameMkLst>
            <pc:docMk/>
            <pc:sldMk cId="3715767178" sldId="362"/>
            <ac:graphicFrameMk id="5" creationId="{702C6ABE-F826-3C1E-FCE1-7244A2629D24}"/>
          </ac:graphicFrameMkLst>
        </pc:graphicFrameChg>
      </pc:sldChg>
      <pc:sldChg chg="modSp mod">
        <pc:chgData name="Agnès Henri" userId="2aa0e16f-cbaa-4a24-8c19-4ad708b27539" providerId="ADAL" clId="{83559831-B480-4099-9BA0-D439D6A8A4A8}" dt="2022-10-14T14:07:39.380" v="380" actId="6549"/>
        <pc:sldMkLst>
          <pc:docMk/>
          <pc:sldMk cId="1428360762" sldId="364"/>
        </pc:sldMkLst>
        <pc:spChg chg="mod">
          <ac:chgData name="Agnès Henri" userId="2aa0e16f-cbaa-4a24-8c19-4ad708b27539" providerId="ADAL" clId="{83559831-B480-4099-9BA0-D439D6A8A4A8}" dt="2022-10-14T14:07:39.380" v="380" actId="6549"/>
          <ac:spMkLst>
            <pc:docMk/>
            <pc:sldMk cId="1428360762" sldId="364"/>
            <ac:spMk id="4" creationId="{5EA09111-6011-4D74-A3FE-F9DFCA63EE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8A0B7-DF60-4A01-8D48-BFF5D0A47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E7D3AC-EFF8-49C0-98FA-F662B5116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018EA1-B3D8-409C-84DE-B996C3A4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053192-2F6E-4E3B-8013-B87E345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1517E8-734C-4D6F-8E28-692CFB3E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F02D6-A645-49F1-9F66-956A916A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6B8D74-CC39-48C1-AA98-6F2E98E24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1695D-37C3-4E72-B4DB-9E76E38F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3B7C6-84FC-4262-A76E-90AA52A1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E89D5-E98F-41F2-834B-A9CBBB33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0C92EF-00F3-4E49-9017-38008BF47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20F865-9910-46B9-BFC8-489CA33C5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86EEAD-EC41-4BB8-BA18-BFDE6B57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A38E5F-2167-4690-A77C-6BF2AD0B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0A771-A618-4251-9B15-69DC6E6C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3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Arial 18</a:t>
            </a:r>
          </a:p>
          <a:p>
            <a:pPr lvl="1"/>
            <a:r>
              <a:rPr lang="fr-FR" dirty="0"/>
              <a:t>Texte niveau 2 Arial 16</a:t>
            </a:r>
          </a:p>
        </p:txBody>
      </p:sp>
    </p:spTree>
    <p:extLst>
      <p:ext uri="{BB962C8B-B14F-4D97-AF65-F5344CB8AC3E}">
        <p14:creationId xmlns:p14="http://schemas.microsoft.com/office/powerpoint/2010/main" val="11515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7180D-CFD6-43CC-B09E-892F9EE1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7EDAC-89BB-49A9-90A9-9AA860A0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8DA07-A560-4506-8E8A-AA23BDCC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88F17-4004-4DF3-9996-FCC4E11B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D246A8-1B2E-4C8C-BB01-8B7E8808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6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1682C-D8CC-4458-85ED-2E22DE2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4292AC-A552-445F-8354-9A3824B6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B6674-D97B-4E22-8405-F0517872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7105D-54EE-43AA-B5AE-C994B1B4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B8BAC5-1162-4C72-A6CC-D6571619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5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90ADB-1164-4FC0-B366-4225EE2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C82710-077B-4F32-BC76-4EE772279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12B636-375A-4F65-977C-724E2718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101D5B-E9C5-4126-ADFC-8D5C578D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2D2E9-D84B-4D2D-9F87-94F03EA5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0265DD-0E71-4E85-968B-8F056F9F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8FAD1-3196-43D2-A227-7EB50D85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26A35-FA5C-41EF-BAD4-D45FC859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92F4F1-82A2-47A1-8AA3-3A75B4DED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4AB191-0D78-420A-BEE7-FF1C6D504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FDA2D4-6FCF-4C1B-9D40-3CCB01ACD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BC4871-5A9B-4136-B123-41049FF5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134E92-A980-4CCC-A67D-8710051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674AA9-F10D-4F9F-B8D0-F52356B9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3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E8574-11C6-40E7-8A50-6F791C7B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6BAB81-F771-4107-A411-A9823C0C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EAC0FB-3F05-4566-B392-1E118E42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8F8EED-2814-4384-A67D-84455D88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3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D7637D-728A-430C-B5F8-AB1EAAF3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82A6E6-43B6-4D8D-A21E-011581B4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431E9E-3B8C-42F3-8C7A-68F7C130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B1D62-D130-4BE3-B70C-6DA37235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52ACD6-CF85-4E05-B194-467A09BF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18A79B-11C8-4ECE-83C5-B2D6AB98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485BBE-7B88-4DC3-B62F-47D20472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ED5A89-E542-43EC-B11A-EB0DD56C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6550EA-4C33-487F-BBBF-C9C770F1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64232-2F87-4EBB-A907-518F9725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6EE463-D46F-45B0-9B5B-28616C6D0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BADFFB-6886-401E-B32D-0F6B9704B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856E2-2041-441F-83BC-63E65339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11EBF8-4C1B-46BC-B219-2100900F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FF160E-2B38-45B2-B52F-7DF67EF9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7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03F70F-5D90-4540-A867-3F80D8EE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9D4F5F-5B89-496A-A0D5-F054017F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9A11C-B81C-46E6-B874-39D4D39E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8CBB-6519-46E4-8415-8E08E694C517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CF45E2-3218-4B75-8E97-19B90F6D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BF8E3-2594-4C0F-B469-747CB2365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4F4CB-A1D8-44B3-9CB1-BB6BB0DA9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985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Présentation du projet</a:t>
            </a:r>
            <a:br>
              <a:rPr lang="fr-FR" dirty="0"/>
            </a:br>
            <a:r>
              <a:rPr lang="fr-FR" dirty="0"/>
              <a:t>Equipe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96BDC5-8816-447A-8285-D347866EC7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 livre des 150 ans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4BF716-F2C2-45D7-B16F-C0C55D2F68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3" y="2028825"/>
            <a:ext cx="11081411" cy="3400425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Objectif du projet/présentation : Edition d’un beau livre à l’occasion des 150 ans</a:t>
            </a:r>
          </a:p>
          <a:p>
            <a:pPr marL="0" indent="0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Titre provisoire : </a:t>
            </a:r>
            <a:r>
              <a:rPr lang="fr-FR" b="1" dirty="0"/>
              <a:t>Les 150 ans de la société française de physique : panorama historique et scientifique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Equipe projet :</a:t>
            </a:r>
          </a:p>
          <a:p>
            <a:pPr lvl="1"/>
            <a:r>
              <a:rPr lang="fr-FR" sz="1800" dirty="0"/>
              <a:t>Philippe Aubourg </a:t>
            </a:r>
          </a:p>
          <a:p>
            <a:pPr lvl="1"/>
            <a:r>
              <a:rPr lang="fr-FR" sz="1800" dirty="0"/>
              <a:t>Christian Bracco </a:t>
            </a:r>
          </a:p>
          <a:p>
            <a:pPr lvl="1"/>
            <a:r>
              <a:rPr lang="fr-FR" sz="1800" dirty="0"/>
              <a:t>Olivier Emile</a:t>
            </a:r>
          </a:p>
          <a:p>
            <a:pPr lvl="1"/>
            <a:r>
              <a:rPr lang="fr-FR" sz="1800" dirty="0"/>
              <a:t>Agnès Henri </a:t>
            </a:r>
          </a:p>
          <a:p>
            <a:pPr lvl="1"/>
            <a:r>
              <a:rPr lang="fr-FR" sz="1800" dirty="0"/>
              <a:t>Nicolas Nio</a:t>
            </a:r>
          </a:p>
          <a:p>
            <a:pPr lvl="1"/>
            <a:r>
              <a:rPr lang="fr-FR" sz="1800" dirty="0"/>
              <a:t>Charles de Novion</a:t>
            </a:r>
          </a:p>
          <a:p>
            <a:pPr lvl="1"/>
            <a:r>
              <a:rPr lang="fr-FR" sz="1800" dirty="0"/>
              <a:t>Yves </a:t>
            </a:r>
            <a:r>
              <a:rPr lang="fr-FR" sz="1800" dirty="0" err="1"/>
              <a:t>Sacquin</a:t>
            </a:r>
            <a:r>
              <a:rPr lang="fr-FR" sz="1800" dirty="0"/>
              <a:t> </a:t>
            </a:r>
          </a:p>
          <a:p>
            <a:pPr lvl="1"/>
            <a:endParaRPr lang="fr-FR" sz="1800" dirty="0"/>
          </a:p>
          <a:p>
            <a:pPr marL="285750" lvl="1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35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C9D0-8433-43B0-B454-4EF15FDA3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236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Etat d’avancement/Calendrier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187BD-3588-452D-9AF4-CB9C18101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 livre des 150 ans</a:t>
            </a:r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104010-3145-4C3E-9809-260FE70C60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3894" y="891710"/>
            <a:ext cx="10615740" cy="447676"/>
          </a:xfrm>
        </p:spPr>
        <p:txBody>
          <a:bodyPr/>
          <a:lstStyle/>
          <a:p>
            <a:pPr marL="0" indent="0"/>
            <a:r>
              <a:rPr lang="fr-FR" dirty="0"/>
              <a:t>Table des matières et avancement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02C6ABE-F826-3C1E-FCE1-7244A2629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82603"/>
              </p:ext>
            </p:extLst>
          </p:nvPr>
        </p:nvGraphicFramePr>
        <p:xfrm>
          <a:off x="1765660" y="1659162"/>
          <a:ext cx="6325997" cy="4490720"/>
        </p:xfrm>
        <a:graphic>
          <a:graphicData uri="http://schemas.openxmlformats.org/drawingml/2006/table">
            <a:tbl>
              <a:tblPr/>
              <a:tblGrid>
                <a:gridCol w="1141603">
                  <a:extLst>
                    <a:ext uri="{9D8B030D-6E8A-4147-A177-3AD203B41FA5}">
                      <a16:colId xmlns:a16="http://schemas.microsoft.com/office/drawing/2014/main" val="3434666513"/>
                    </a:ext>
                  </a:extLst>
                </a:gridCol>
                <a:gridCol w="4511294">
                  <a:extLst>
                    <a:ext uri="{9D8B030D-6E8A-4147-A177-3AD203B41FA5}">
                      <a16:colId xmlns:a16="http://schemas.microsoft.com/office/drawing/2014/main" val="18865484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473641581"/>
                    </a:ext>
                  </a:extLst>
                </a:gridCol>
              </a:tblGrid>
              <a:tr h="1963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Préface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Président de la SFP Guy Wormser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06267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SFP et la physique d'avant-garde (1890-1920)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67767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SFP de 1920 à 2020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94373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SFP et publications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7896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4976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 Atomique et Moléculaire Optique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78409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 de la Matière condensée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fr-F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85363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 Nucléaire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01083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Champs et particules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6935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Accélérateurs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1007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Astrophysique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93178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 des plasmas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62855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Chimie Physique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00142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 et Vivant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8906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Physique non linéaire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782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Chapitre 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GNMEBA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12231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93F25F0-D5CE-1639-636C-60E65241DDAD}"/>
              </a:ext>
            </a:extLst>
          </p:cNvPr>
          <p:cNvSpPr txBox="1"/>
          <p:nvPr/>
        </p:nvSpPr>
        <p:spPr>
          <a:xfrm>
            <a:off x="8648077" y="2921859"/>
            <a:ext cx="2977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i="0" u="none" strike="noStrike" dirty="0">
                <a:solidFill>
                  <a:srgbClr val="70AD47"/>
                </a:solidFill>
                <a:effectLst/>
                <a:latin typeface="Calibri" panose="020F0502020204030204" pitchFamily="34" charset="0"/>
              </a:rPr>
              <a:t>X </a:t>
            </a:r>
            <a:r>
              <a:rPr lang="en-GB" dirty="0" err="1"/>
              <a:t>Textes</a:t>
            </a:r>
            <a:r>
              <a:rPr lang="en-GB" dirty="0"/>
              <a:t> </a:t>
            </a:r>
            <a:r>
              <a:rPr lang="en-GB" dirty="0" err="1"/>
              <a:t>finaux</a:t>
            </a:r>
            <a:r>
              <a:rPr lang="en-GB" dirty="0"/>
              <a:t> </a:t>
            </a:r>
            <a:r>
              <a:rPr lang="en-GB" dirty="0" err="1"/>
              <a:t>reçus</a:t>
            </a:r>
            <a:endParaRPr lang="en-GB" dirty="0"/>
          </a:p>
          <a:p>
            <a:r>
              <a:rPr lang="fr-FR" sz="18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X </a:t>
            </a:r>
            <a:r>
              <a:rPr lang="en-GB" dirty="0" err="1"/>
              <a:t>Texte</a:t>
            </a:r>
            <a:r>
              <a:rPr lang="en-GB" dirty="0"/>
              <a:t> non </a:t>
            </a:r>
            <a:r>
              <a:rPr lang="en-GB" dirty="0" err="1"/>
              <a:t>reçu</a:t>
            </a:r>
            <a:r>
              <a:rPr lang="en-GB" dirty="0"/>
              <a:t> </a:t>
            </a:r>
          </a:p>
          <a:p>
            <a:r>
              <a:rPr lang="fr-FR" sz="1800" b="1" i="0" u="none" strike="noStrike" dirty="0">
                <a:solidFill>
                  <a:srgbClr val="7030A0"/>
                </a:solidFill>
                <a:effectLst/>
                <a:latin typeface="Calibri" panose="020F0502020204030204" pitchFamily="34" charset="0"/>
              </a:rPr>
              <a:t>X </a:t>
            </a:r>
            <a:r>
              <a:rPr lang="en-GB" dirty="0" err="1"/>
              <a:t>Textes</a:t>
            </a:r>
            <a:r>
              <a:rPr lang="en-GB" dirty="0"/>
              <a:t> </a:t>
            </a:r>
            <a:r>
              <a:rPr lang="en-GB" dirty="0" err="1"/>
              <a:t>reçus</a:t>
            </a:r>
            <a:r>
              <a:rPr lang="en-GB" dirty="0"/>
              <a:t> en </a:t>
            </a:r>
            <a:r>
              <a:rPr lang="en-GB" dirty="0" err="1"/>
              <a:t>révision</a:t>
            </a:r>
            <a:r>
              <a:rPr lang="en-GB" dirty="0"/>
              <a:t> (par le </a:t>
            </a:r>
            <a:r>
              <a:rPr lang="en-GB" dirty="0" err="1"/>
              <a:t>comité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les auteurs)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C55D399-C753-A870-5CA5-C326CBC36043}"/>
              </a:ext>
            </a:extLst>
          </p:cNvPr>
          <p:cNvSpPr txBox="1"/>
          <p:nvPr/>
        </p:nvSpPr>
        <p:spPr>
          <a:xfrm>
            <a:off x="8303491" y="5015345"/>
            <a:ext cx="2977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chapitre supplémentaire est prévu  pour introduire certaines notions abordées dans les chapitres 4-8</a:t>
            </a:r>
          </a:p>
        </p:txBody>
      </p:sp>
    </p:spTree>
    <p:extLst>
      <p:ext uri="{BB962C8B-B14F-4D97-AF65-F5344CB8AC3E}">
        <p14:creationId xmlns:p14="http://schemas.microsoft.com/office/powerpoint/2010/main" val="371576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2BC9D0-8433-43B0-B454-4EF15FDA3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236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Etat d’avancement/Calendrier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187BD-3588-452D-9AF4-CB9C18101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 livre des 150 ans</a:t>
            </a:r>
          </a:p>
          <a:p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0F21115-F192-7123-E056-5DABBE1A7E0F}"/>
              </a:ext>
            </a:extLst>
          </p:cNvPr>
          <p:cNvSpPr txBox="1"/>
          <p:nvPr/>
        </p:nvSpPr>
        <p:spPr>
          <a:xfrm>
            <a:off x="789432" y="2048547"/>
            <a:ext cx="1014679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dirty="0"/>
              <a:t>Planning </a:t>
            </a:r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Travail sur les textes, harmonisation, relecture : Novembre-Janvier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Mise en pages, relecture : Février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/>
              <a:t>Publication : Mai 2023, </a:t>
            </a:r>
            <a:r>
              <a:rPr lang="fr-FR" sz="2800" b="1" dirty="0"/>
              <a:t>au plus tard </a:t>
            </a:r>
            <a:r>
              <a:rPr lang="fr-FR" sz="2800" dirty="0"/>
              <a:t>pour le congrès général </a:t>
            </a:r>
          </a:p>
        </p:txBody>
      </p:sp>
    </p:spTree>
    <p:extLst>
      <p:ext uri="{BB962C8B-B14F-4D97-AF65-F5344CB8AC3E}">
        <p14:creationId xmlns:p14="http://schemas.microsoft.com/office/powerpoint/2010/main" val="199127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0744C-004B-4BED-AF00-8AB9490956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Budget projet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FF138-A93B-44FA-8A38-4308CEC4D9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 livre des 150 ans</a:t>
            </a:r>
          </a:p>
          <a:p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2833B1C2-9F51-FE83-5861-DF67913BB1AD}"/>
              </a:ext>
            </a:extLst>
          </p:cNvPr>
          <p:cNvSpPr txBox="1">
            <a:spLocks/>
          </p:cNvSpPr>
          <p:nvPr/>
        </p:nvSpPr>
        <p:spPr>
          <a:xfrm>
            <a:off x="2012499" y="242016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Relecture par un professionnel : 3200 €HT</a:t>
            </a:r>
          </a:p>
          <a:p>
            <a:r>
              <a:rPr lang="fr-FR"/>
              <a:t>Mise en pages: 4000 €HT</a:t>
            </a:r>
          </a:p>
          <a:p>
            <a:r>
              <a:rPr lang="fr-FR"/>
              <a:t>Impression (1000 exemplaires) : 10 000 €HT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33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30324-A2B6-4BE5-8A13-94D44E7F6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63580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Difficultés rencontrées</a:t>
            </a:r>
            <a:br>
              <a:rPr lang="fr-FR" dirty="0"/>
            </a:br>
            <a:r>
              <a:rPr lang="fr-FR" dirty="0"/>
              <a:t>Aide souhaitée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6D4141-7336-4CE2-9FB5-84C743AE00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Le livre des 150 ans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A09111-6011-4D74-A3FE-F9DFCA63EE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6270" y="2577465"/>
            <a:ext cx="8647746" cy="340042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Beaucoup de textes  sont trop long avec des difficultés pour raccourcir (impact budget).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Nous devons impérativement avoir les textes finalisés des divisions pour la fin du mois d’octobre au plus tard !</a:t>
            </a:r>
          </a:p>
        </p:txBody>
      </p:sp>
    </p:spTree>
    <p:extLst>
      <p:ext uri="{BB962C8B-B14F-4D97-AF65-F5344CB8AC3E}">
        <p14:creationId xmlns:p14="http://schemas.microsoft.com/office/powerpoint/2010/main" val="1428360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3F4B28F-4AEF-447B-A703-41215D556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525" y="1528368"/>
            <a:ext cx="3486048" cy="5329632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3812997-923A-7FAB-BF06-24507095F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8428" y="1346494"/>
            <a:ext cx="5618820" cy="5359958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A8882A05-C1B5-C1EB-F517-ACF0ACF8B8EB}"/>
              </a:ext>
            </a:extLst>
          </p:cNvPr>
          <p:cNvSpPr txBox="1">
            <a:spLocks/>
          </p:cNvSpPr>
          <p:nvPr/>
        </p:nvSpPr>
        <p:spPr>
          <a:xfrm>
            <a:off x="2643825" y="317058"/>
            <a:ext cx="10515600" cy="1325563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fr-FR" dirty="0"/>
              <a:t>Maquette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678A5694-23C3-7501-9BB3-C8EFC61D7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 maquette</a:t>
            </a:r>
          </a:p>
        </p:txBody>
      </p:sp>
    </p:spTree>
    <p:extLst>
      <p:ext uri="{BB962C8B-B14F-4D97-AF65-F5344CB8AC3E}">
        <p14:creationId xmlns:p14="http://schemas.microsoft.com/office/powerpoint/2010/main" val="243765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ECB852-CF55-46B1-8F02-1DFACF81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7750A6-89BE-4496-8A45-CE5778F012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8882A05-C1B5-C1EB-F517-ACF0ACF8B8EB}"/>
              </a:ext>
            </a:extLst>
          </p:cNvPr>
          <p:cNvSpPr txBox="1">
            <a:spLocks/>
          </p:cNvSpPr>
          <p:nvPr/>
        </p:nvSpPr>
        <p:spPr>
          <a:xfrm>
            <a:off x="2643825" y="317058"/>
            <a:ext cx="10515600" cy="1325563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r>
              <a:rPr lang="fr-FR" dirty="0"/>
              <a:t>Maquette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678A5694-23C3-7501-9BB3-C8EFC61D7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La maquette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B24EE36-CD2E-4F4B-F51D-D00D2766F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100" y="1388935"/>
            <a:ext cx="5100884" cy="502139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78A53E87-F0DF-8160-6D7F-6E5040361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4" y="1593011"/>
            <a:ext cx="4381777" cy="44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260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333</Words>
  <Application>Microsoft Office PowerPoint</Application>
  <PresentationFormat>Grand écran</PresentationFormat>
  <Paragraphs>92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Thème Office</vt:lpstr>
      <vt:lpstr>Présentation du projet Equipe </vt:lpstr>
      <vt:lpstr>Etat d’avancement/Calendrier </vt:lpstr>
      <vt:lpstr>Etat d’avancement/Calendrier </vt:lpstr>
      <vt:lpstr>Budget projet</vt:lpstr>
      <vt:lpstr>Difficultés rencontrées Aide souhaitée</vt:lpstr>
      <vt:lpstr>La maquette</vt:lpstr>
      <vt:lpstr>La maquette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revue du 28 juin</dc:title>
  <dc:creator>Guy Wormser</dc:creator>
  <cp:lastModifiedBy>Agnès Henri</cp:lastModifiedBy>
  <cp:revision>2</cp:revision>
  <dcterms:created xsi:type="dcterms:W3CDTF">2022-05-20T04:23:06Z</dcterms:created>
  <dcterms:modified xsi:type="dcterms:W3CDTF">2022-10-14T14:07:44Z</dcterms:modified>
</cp:coreProperties>
</file>