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3" r:id="rId4"/>
    <p:sldId id="364" r:id="rId5"/>
    <p:sldId id="365" r:id="rId6"/>
    <p:sldId id="36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8A0B7-DF60-4A01-8D48-BFF5D0A47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E7D3AC-EFF8-49C0-98FA-F662B5116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018EA1-B3D8-409C-84DE-B996C3A4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053192-2F6E-4E3B-8013-B87E345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1517E8-734C-4D6F-8E28-692CFB3E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F02D6-A645-49F1-9F66-956A916A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6B8D74-CC39-48C1-AA98-6F2E98E24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91695D-37C3-4E72-B4DB-9E76E38F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93B7C6-84FC-4262-A76E-90AA52A1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1E89D5-E98F-41F2-834B-A9CBBB33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60C92EF-00F3-4E49-9017-38008BF47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20F865-9910-46B9-BFC8-489CA33C5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86EEAD-EC41-4BB8-BA18-BFDE6B57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A38E5F-2167-4690-A77C-6BF2AD0B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0A771-A618-4251-9B15-69DC6E6C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3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Arial 18</a:t>
            </a:r>
          </a:p>
          <a:p>
            <a:pPr lvl="1"/>
            <a:r>
              <a:rPr lang="fr-FR" dirty="0"/>
              <a:t>Texte niveau 2 Arial 16</a:t>
            </a:r>
          </a:p>
        </p:txBody>
      </p:sp>
    </p:spTree>
    <p:extLst>
      <p:ext uri="{BB962C8B-B14F-4D97-AF65-F5344CB8AC3E}">
        <p14:creationId xmlns:p14="http://schemas.microsoft.com/office/powerpoint/2010/main" val="11515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7180D-CFD6-43CC-B09E-892F9EE1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37EDAC-89BB-49A9-90A9-9AA860A0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8DA07-A560-4506-8E8A-AA23BDCC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88F17-4004-4DF3-9996-FCC4E11B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D246A8-1B2E-4C8C-BB01-8B7E8808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6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1682C-D8CC-4458-85ED-2E22DE2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4292AC-A552-445F-8354-9A3824B6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B6674-D97B-4E22-8405-F0517872F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7105D-54EE-43AA-B5AE-C994B1B4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B8BAC5-1162-4C72-A6CC-D6571619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54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90ADB-1164-4FC0-B366-4225EE2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C82710-077B-4F32-BC76-4EE772279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12B636-375A-4F65-977C-724E2718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101D5B-E9C5-4126-ADFC-8D5C578D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42D2E9-D84B-4D2D-9F87-94F03EA5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0265DD-0E71-4E85-968B-8F056F9F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8FAD1-3196-43D2-A227-7EB50D85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26A35-FA5C-41EF-BAD4-D45FC859B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92F4F1-82A2-47A1-8AA3-3A75B4DED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4AB191-0D78-420A-BEE7-FF1C6D504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FDA2D4-6FCF-4C1B-9D40-3CCB01ACD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BC4871-5A9B-4136-B123-41049FF5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134E92-A980-4CCC-A67D-87100515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E674AA9-F10D-4F9F-B8D0-F52356B9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37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E8574-11C6-40E7-8A50-6F791C7B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6BAB81-F771-4107-A411-A9823C0C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EAC0FB-3F05-4566-B392-1E118E42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8F8EED-2814-4384-A67D-84455D88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3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D7637D-728A-430C-B5F8-AB1EAAF3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82A6E6-43B6-4D8D-A21E-011581B4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431E9E-3B8C-42F3-8C7A-68F7C130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2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B1D62-D130-4BE3-B70C-6DA37235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52ACD6-CF85-4E05-B194-467A09BF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18A79B-11C8-4ECE-83C5-B2D6AB98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485BBE-7B88-4DC3-B62F-47D20472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ED5A89-E542-43EC-B11A-EB0DD56C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6550EA-4C33-487F-BBBF-C9C770F1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64232-2F87-4EBB-A907-518F9725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6EE463-D46F-45B0-9B5B-28616C6D0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BADFFB-6886-401E-B32D-0F6B9704B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856E2-2041-441F-83BC-63E65339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11EBF8-4C1B-46BC-B219-2100900F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FF160E-2B38-45B2-B52F-7DF67EF9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73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03F70F-5D90-4540-A867-3F80D8EE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9D4F5F-5B89-496A-A0D5-F054017F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9A11C-B81C-46E6-B874-39D4D39E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8CBB-6519-46E4-8415-8E08E694C517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CF45E2-3218-4B75-8E97-19B90F6DF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BF8E3-2594-4C0F-B469-747CB2365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4F4CB-A1D8-44B3-9CB1-BB6BB0DA9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985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Présentation du projet</a:t>
            </a:r>
            <a:br>
              <a:rPr lang="fr-FR" dirty="0"/>
            </a:br>
            <a:r>
              <a:rPr lang="fr-FR" dirty="0"/>
              <a:t>Equipe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96BDC5-8816-447A-8285-D347866EC7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4BF716-F2C2-45D7-B16F-C0C55D2F68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530" y="1767016"/>
            <a:ext cx="10439424" cy="4643309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>
                <a:effectLst/>
                <a:latin typeface="Helvetica" pitchFamily="2" charset="0"/>
              </a:rPr>
              <a:t>Projet:</a:t>
            </a:r>
          </a:p>
          <a:p>
            <a:endParaRPr lang="fr-FR" sz="900" b="1" dirty="0">
              <a:effectLst/>
              <a:latin typeface="Helvetica" pitchFamily="2" charset="0"/>
            </a:endParaRPr>
          </a:p>
          <a:p>
            <a:r>
              <a:rPr lang="fr-FR" b="1" dirty="0">
                <a:effectLst/>
                <a:latin typeface="Helvetica" pitchFamily="2" charset="0"/>
              </a:rPr>
              <a:t>PI-DAY INTERFACE PHYSIQUE-MATHÉMATIQUES: </a:t>
            </a:r>
          </a:p>
          <a:p>
            <a:r>
              <a:rPr lang="fr-FR" b="1" dirty="0">
                <a:effectLst/>
                <a:latin typeface="Helvetica" pitchFamily="2" charset="0"/>
              </a:rPr>
              <a:t>Une journée pour célébrer les 150 ans de la SMF et de la SFP</a:t>
            </a:r>
          </a:p>
          <a:p>
            <a:pPr marL="0" indent="0" algn="l"/>
            <a:br>
              <a:rPr lang="fr-FR" b="1" dirty="0"/>
            </a:br>
            <a:r>
              <a:rPr lang="fr-FR" dirty="0"/>
              <a:t>L’idée est de faire une journée d’exposé et de rencontres entre physiciens et mathématiciens, ouverte vers le grand public, sur les interfaces actuelles entre les deux domaines.</a:t>
            </a:r>
          </a:p>
          <a:p>
            <a:pPr marL="0" indent="0" algn="l"/>
            <a:endParaRPr lang="fr-FR" dirty="0"/>
          </a:p>
          <a:p>
            <a:pPr marL="0" indent="0" algn="l"/>
            <a:r>
              <a:rPr lang="fr-FR" b="1" dirty="0"/>
              <a:t>Date:</a:t>
            </a:r>
            <a:r>
              <a:rPr lang="fr-FR" dirty="0"/>
              <a:t> 14 mars 2023</a:t>
            </a:r>
          </a:p>
          <a:p>
            <a:pPr marL="0" indent="0" algn="l"/>
            <a:r>
              <a:rPr lang="fr-FR" dirty="0"/>
              <a:t>La date du PI-DAY (14 mars, 03/14 en notation anglo-saxonne) est retenue. Elle est traditionnellement l’occasion d’activités de vulgarisation chez les mathématiciens surtout (mais l’initiative en revient à un physicien US).</a:t>
            </a:r>
            <a:br>
              <a:rPr lang="fr-FR" dirty="0"/>
            </a:br>
            <a:br>
              <a:rPr lang="fr-FR" dirty="0"/>
            </a:br>
            <a:r>
              <a:rPr lang="fr-FR" b="1" dirty="0"/>
              <a:t>Lieu:</a:t>
            </a:r>
            <a:r>
              <a:rPr lang="fr-FR" dirty="0"/>
              <a:t> Institut Henri Poincaré (Paris) </a:t>
            </a:r>
            <a:r>
              <a:rPr lang="fr-FR" dirty="0" err="1"/>
              <a:t>amphithéatre</a:t>
            </a:r>
            <a:r>
              <a:rPr lang="fr-FR" dirty="0"/>
              <a:t> Hermite (150 place). Possibilité d’utiliser des espaces de la Maison Poincaré</a:t>
            </a:r>
          </a:p>
          <a:p>
            <a:pPr marL="0" indent="0" algn="l"/>
            <a:r>
              <a:rPr lang="fr-FR" b="1" u="sng" dirty="0"/>
              <a:t>Equipe projet:</a:t>
            </a:r>
            <a:br>
              <a:rPr lang="fr-FR" dirty="0"/>
            </a:br>
            <a:br>
              <a:rPr lang="fr-FR" dirty="0"/>
            </a:br>
            <a:r>
              <a:rPr lang="fr-FR" dirty="0"/>
              <a:t>François David  (Saclay) et Bart Van </a:t>
            </a:r>
            <a:r>
              <a:rPr lang="fr-FR" dirty="0" err="1"/>
              <a:t>Tiggelen</a:t>
            </a:r>
            <a:r>
              <a:rPr lang="fr-FR" dirty="0"/>
              <a:t> (Grenoble, CA SFP) pour la SFP</a:t>
            </a:r>
            <a:br>
              <a:rPr lang="fr-FR" dirty="0"/>
            </a:br>
            <a:r>
              <a:rPr lang="fr-FR" dirty="0"/>
              <a:t>Clément Tauber (U. Strasbourg, CA SMF) et Thomas Dreyfus (U. Strasbourg, CA SMF) pour la SMF</a:t>
            </a:r>
          </a:p>
        </p:txBody>
      </p:sp>
    </p:spTree>
    <p:extLst>
      <p:ext uri="{BB962C8B-B14F-4D97-AF65-F5344CB8AC3E}">
        <p14:creationId xmlns:p14="http://schemas.microsoft.com/office/powerpoint/2010/main" val="288535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C9D0-8433-43B0-B454-4EF15FDA3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236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Etat d’avancement/Calendrier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6187BD-3588-452D-9AF4-CB9C18101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104010-3145-4C3E-9809-260FE70C60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1767568"/>
            <a:ext cx="10615740" cy="4532748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fr-FR" b="1" dirty="0"/>
              <a:t>Avancement:</a:t>
            </a:r>
          </a:p>
          <a:p>
            <a:pPr marL="0" indent="0"/>
            <a:r>
              <a:rPr lang="fr-FR" dirty="0"/>
              <a:t>3 réunions du comité d’organisation ont déjà eu lieu (la dernière le 28 septembre)</a:t>
            </a:r>
          </a:p>
          <a:p>
            <a:pPr marL="0" indent="0"/>
            <a:r>
              <a:rPr lang="fr-FR" dirty="0"/>
              <a:t>Un programme est défini sur la journée. Il comprend:</a:t>
            </a:r>
          </a:p>
          <a:p>
            <a:pPr marL="0" indent="0"/>
            <a:r>
              <a:rPr lang="fr-FR" dirty="0"/>
              <a:t>4 ou 5 exposés scientifiques (équilibrés Physique et Math) sur de sujets aux interfaces</a:t>
            </a:r>
          </a:p>
          <a:p>
            <a:pPr marL="0" indent="0"/>
            <a:r>
              <a:rPr lang="fr-FR" dirty="0"/>
              <a:t>Un exposé/table ronde sur les questions d’enseignements math/physique</a:t>
            </a:r>
          </a:p>
          <a:p>
            <a:pPr marL="0" indent="0"/>
            <a:r>
              <a:rPr lang="fr-FR" dirty="0"/>
              <a:t>Un exposé grand public en fin de journée (sujet possible « les équations »)</a:t>
            </a:r>
          </a:p>
          <a:p>
            <a:pPr marL="0" indent="0"/>
            <a:r>
              <a:rPr lang="fr-FR" dirty="0"/>
              <a:t>Les 5 orateurs sont confirmés:</a:t>
            </a:r>
          </a:p>
          <a:p>
            <a:pPr marL="0" indent="0"/>
            <a:r>
              <a:rPr lang="fr-FR" dirty="0"/>
              <a:t>Laure </a:t>
            </a:r>
            <a:r>
              <a:rPr lang="fr-FR" dirty="0" err="1"/>
              <a:t>Dumaz</a:t>
            </a:r>
            <a:r>
              <a:rPr lang="fr-FR" dirty="0"/>
              <a:t> (DMA, ENS)</a:t>
            </a:r>
          </a:p>
          <a:p>
            <a:pPr marL="0" indent="0"/>
            <a:r>
              <a:rPr lang="fr-FR" dirty="0"/>
              <a:t>Mariana </a:t>
            </a:r>
            <a:r>
              <a:rPr lang="fr-FR" dirty="0" err="1"/>
              <a:t>Graña</a:t>
            </a:r>
            <a:r>
              <a:rPr lang="fr-FR" dirty="0"/>
              <a:t> (</a:t>
            </a:r>
            <a:r>
              <a:rPr lang="fr-FR" dirty="0" err="1"/>
              <a:t>IPhT</a:t>
            </a:r>
            <a:r>
              <a:rPr lang="fr-FR" dirty="0"/>
              <a:t>, Saclay)</a:t>
            </a:r>
          </a:p>
          <a:p>
            <a:pPr marL="0" indent="0"/>
            <a:r>
              <a:rPr lang="fr-FR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Cécilia Lancien (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Inst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 Fourier, Grenoble)</a:t>
            </a:r>
            <a:endParaRPr lang="fr-FR" dirty="0"/>
          </a:p>
          <a:p>
            <a:pPr marL="0" indent="0"/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Lenka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</a:rPr>
              <a:t>Zdeborova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 (EPFL &amp;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</a:rPr>
              <a:t>IPht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)</a:t>
            </a:r>
            <a:endParaRPr lang="fr-FR" dirty="0"/>
          </a:p>
          <a:p>
            <a:pPr marL="0" indent="0"/>
            <a:endParaRPr lang="fr-FR" dirty="0"/>
          </a:p>
          <a:p>
            <a:pPr marL="0" indent="0"/>
            <a:r>
              <a:rPr lang="fr-FR" dirty="0"/>
              <a:t>Jean-Philippe Uzan (IAP) pour l’exposé grand public. </a:t>
            </a:r>
          </a:p>
          <a:p>
            <a:pPr marL="0" indent="0"/>
            <a:r>
              <a:rPr lang="fr-FR" dirty="0"/>
              <a:t>La table ronde/exposé « enseignement » est en cours de finalisation avec F. </a:t>
            </a:r>
            <a:r>
              <a:rPr lang="fr-FR" dirty="0" err="1"/>
              <a:t>Vandebroucke</a:t>
            </a:r>
            <a:r>
              <a:rPr lang="fr-FR" dirty="0"/>
              <a:t> (IREM, U. Paris Cité) .</a:t>
            </a:r>
          </a:p>
          <a:p>
            <a:pPr marL="0" indent="0"/>
            <a:r>
              <a:rPr lang="fr-FR" b="1" dirty="0"/>
              <a:t>Calendrier:</a:t>
            </a:r>
            <a:r>
              <a:rPr lang="fr-FR" dirty="0"/>
              <a:t> </a:t>
            </a:r>
          </a:p>
          <a:p>
            <a:pPr marL="0" indent="0"/>
            <a:r>
              <a:rPr lang="fr-FR" dirty="0"/>
              <a:t>Finaliser le programme d’ici fin octobre.</a:t>
            </a:r>
          </a:p>
          <a:p>
            <a:pPr marL="0" indent="0"/>
            <a:r>
              <a:rPr lang="fr-FR" dirty="0"/>
              <a:t>Préparer annonces et affiche. Diffusion via les canaux de l’IHP, de la SFP, de la SMF et de labos partenaires.</a:t>
            </a:r>
          </a:p>
          <a:p>
            <a:pPr marL="0" indent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576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0744C-004B-4BED-AF00-8AB9490956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Budget projet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FF138-A93B-44FA-8A38-4308CEC4D9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084E39-5AF2-4436-8AEE-EA0E45B59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Budget global </a:t>
            </a:r>
            <a:br>
              <a:rPr lang="fr-FR" dirty="0"/>
            </a:br>
            <a:br>
              <a:rPr lang="fr-FR" dirty="0"/>
            </a:br>
            <a:r>
              <a:rPr lang="fr-FR" dirty="0"/>
              <a:t>Entre 2000€ et 3000€ </a:t>
            </a:r>
            <a:br>
              <a:rPr lang="fr-FR" dirty="0"/>
            </a:br>
            <a:r>
              <a:rPr lang="fr-FR" dirty="0"/>
              <a:t>voyage/séjour pour les intervenants et les membres de l’équipe</a:t>
            </a:r>
            <a:br>
              <a:rPr lang="fr-FR" dirty="0"/>
            </a:br>
            <a:r>
              <a:rPr lang="fr-FR" dirty="0"/>
              <a:t>Pauses café et buffet de midi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pas de dépenses engagées encore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/>
              <a:t>Nous demandons un soutien de </a:t>
            </a:r>
            <a:r>
              <a:rPr lang="fr-FR" b="1" dirty="0"/>
              <a:t>1000€</a:t>
            </a:r>
            <a:r>
              <a:rPr lang="fr-FR" dirty="0"/>
              <a:t> de la SFP</a:t>
            </a:r>
            <a:br>
              <a:rPr lang="fr-FR" dirty="0"/>
            </a:br>
            <a:r>
              <a:rPr lang="fr-FR" b="1" dirty="0"/>
              <a:t>1000€ </a:t>
            </a:r>
            <a:r>
              <a:rPr lang="fr-FR" dirty="0"/>
              <a:t>demandés à la SMF</a:t>
            </a:r>
            <a:br>
              <a:rPr lang="fr-FR" dirty="0"/>
            </a:br>
            <a:r>
              <a:rPr lang="fr-FR" dirty="0"/>
              <a:t>Soutien financier additionnel demandé à l’</a:t>
            </a:r>
            <a:r>
              <a:rPr lang="fr-FR" dirty="0" err="1"/>
              <a:t>IPhT</a:t>
            </a:r>
            <a:r>
              <a:rPr lang="fr-FR" dirty="0"/>
              <a:t> Saclay (via CNRS et/ou CEA)</a:t>
            </a:r>
          </a:p>
        </p:txBody>
      </p:sp>
    </p:spTree>
    <p:extLst>
      <p:ext uri="{BB962C8B-B14F-4D97-AF65-F5344CB8AC3E}">
        <p14:creationId xmlns:p14="http://schemas.microsoft.com/office/powerpoint/2010/main" val="107533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30324-A2B6-4BE5-8A13-94D44E7F6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Difficultés rencontrées</a:t>
            </a:r>
            <a:br>
              <a:rPr lang="fr-FR" dirty="0"/>
            </a:br>
            <a:r>
              <a:rPr lang="fr-FR" dirty="0"/>
              <a:t>Aide souhaitée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6D4141-7336-4CE2-9FB5-84C743AE00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A09111-6011-4D74-A3FE-F9DFCA63E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Contact parrain/marraine: Bart Van </a:t>
            </a:r>
            <a:r>
              <a:rPr lang="fr-FR" dirty="0" err="1"/>
              <a:t>Tiggelen</a:t>
            </a:r>
            <a:endParaRPr lang="fr-FR" dirty="0"/>
          </a:p>
          <a:p>
            <a:r>
              <a:rPr lang="fr-FR" dirty="0"/>
              <a:t>Pas de problèmes particuliers pour l’instant. </a:t>
            </a:r>
          </a:p>
          <a:p>
            <a:r>
              <a:rPr lang="fr-FR" dirty="0"/>
              <a:t>Nous comptons sur l’aide de la SFP pour la promotion et la diffusion de l’information, bien entendu.</a:t>
            </a:r>
          </a:p>
        </p:txBody>
      </p:sp>
    </p:spTree>
    <p:extLst>
      <p:ext uri="{BB962C8B-B14F-4D97-AF65-F5344CB8AC3E}">
        <p14:creationId xmlns:p14="http://schemas.microsoft.com/office/powerpoint/2010/main" val="142836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3E1EAC-2887-4B78-AC39-659EC881E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Plan communication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ECB852-CF55-46B1-8F02-1DFACF81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7750A6-89BE-4496-8A45-CE5778F012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Novembre 2022:</a:t>
            </a:r>
          </a:p>
          <a:p>
            <a:r>
              <a:rPr lang="fr-FR" dirty="0"/>
              <a:t>Préparer annonce à diffuser par courriel</a:t>
            </a:r>
          </a:p>
          <a:p>
            <a:r>
              <a:rPr lang="fr-FR" dirty="0"/>
              <a:t>Faire une affiche </a:t>
            </a:r>
          </a:p>
          <a:p>
            <a:r>
              <a:rPr lang="fr-FR" dirty="0"/>
              <a:t>Faire une page/site web pour la journée (</a:t>
            </a:r>
            <a:r>
              <a:rPr lang="fr-FR" dirty="0" err="1"/>
              <a:t>indico</a:t>
            </a:r>
            <a:r>
              <a:rPr lang="fr-FR" dirty="0"/>
              <a:t> </a:t>
            </a:r>
            <a:r>
              <a:rPr lang="fr-FR" dirty="0" err="1"/>
              <a:t>math.cnrs.fr</a:t>
            </a:r>
            <a:r>
              <a:rPr lang="fr-FR" dirty="0"/>
              <a:t> ou in2p3.fr)</a:t>
            </a:r>
          </a:p>
          <a:p>
            <a:r>
              <a:rPr lang="fr-FR" b="1"/>
              <a:t>Janvier 2023</a:t>
            </a:r>
            <a:r>
              <a:rPr lang="fr-FR" b="1" dirty="0"/>
              <a:t>:</a:t>
            </a:r>
          </a:p>
          <a:p>
            <a:r>
              <a:rPr lang="fr-FR" dirty="0"/>
              <a:t>Relances</a:t>
            </a:r>
          </a:p>
          <a:p>
            <a:r>
              <a:rPr lang="fr-FR" dirty="0"/>
              <a:t>Diffusion vers grand public</a:t>
            </a:r>
          </a:p>
        </p:txBody>
      </p:sp>
    </p:spTree>
    <p:extLst>
      <p:ext uri="{BB962C8B-B14F-4D97-AF65-F5344CB8AC3E}">
        <p14:creationId xmlns:p14="http://schemas.microsoft.com/office/powerpoint/2010/main" val="243765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C7888-B49E-4B52-8221-C3A0348D2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680FF8-6B43-4BEE-A971-E9496DED0E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AAA493-F1B9-407E-A637-9218AF62DF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Projet </a:t>
            </a:r>
            <a:r>
              <a:rPr lang="fr-FR"/>
              <a:t>bien engagé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473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508</Words>
  <Application>Microsoft Macintosh PowerPoint</Application>
  <PresentationFormat>Grand écran</PresentationFormat>
  <Paragraphs>46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Tahoma</vt:lpstr>
      <vt:lpstr>Wingdings</vt:lpstr>
      <vt:lpstr>Thème Office</vt:lpstr>
      <vt:lpstr>Présentation du projet Equipe </vt:lpstr>
      <vt:lpstr>Etat d’avancement/Calendrier </vt:lpstr>
      <vt:lpstr>Budget projet</vt:lpstr>
      <vt:lpstr>Difficultés rencontrées Aide souhaitée</vt:lpstr>
      <vt:lpstr>Plan communication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revue du 28 juin</dc:title>
  <dc:creator>Guy Wormser</dc:creator>
  <cp:lastModifiedBy>François David</cp:lastModifiedBy>
  <cp:revision>10</cp:revision>
  <cp:lastPrinted>2022-10-06T09:08:38Z</cp:lastPrinted>
  <dcterms:created xsi:type="dcterms:W3CDTF">2022-05-20T04:23:06Z</dcterms:created>
  <dcterms:modified xsi:type="dcterms:W3CDTF">2022-10-20T07:20:26Z</dcterms:modified>
</cp:coreProperties>
</file>