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50"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C00F2-A8B3-45AE-9F50-650AB4FDE3B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57191A-267A-475D-AD7C-247F13984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05F9666-16FA-407C-9A49-593F733E4C6C}"/>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D1B2041D-9627-4CE0-8A5E-C74FB7141A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2F0106-E09E-4F65-8947-FEFE8323129A}"/>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2078506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757F6-F7BC-4B49-805D-D8F071F33F8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C5B2670-F4E9-44A5-A15D-8AB498C12AA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F735D5-4AF7-4766-8639-B66A7E3377DB}"/>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51D00BD9-0572-4FCC-9169-6FEB656E14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5CEF2B-31FA-4EC8-A080-6329D80CB1C4}"/>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61641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E0028DE-B240-4779-89E9-160EBD002F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FB8F3C-7C83-49E4-A223-45BEBECF5868}"/>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F96321-5147-4341-870E-8BC73FAF3EFD}"/>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A64E11E2-4CDD-4657-8382-CF4717B95F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8CA6B1-CA25-4D4E-BBD8-E451F03268A7}"/>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1377527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344159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87C62-95CC-4E0A-8A61-AB16FDD4D70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3352B4A-303B-435C-8B50-995182DF638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0B3689-0148-44D8-8ED4-CE8962230C99}"/>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3473A832-7838-4E13-8FBD-BE32BEE6C1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14C28E-3F48-497D-829D-29328C4D4194}"/>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55900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8E7707-0C46-42DF-AC69-761FCD16FA7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BC3E113-03C7-49F6-AF46-62DA35C54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9BA0901-885F-4695-9BD8-C91D8E8A35D6}"/>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1AAC7138-4172-451B-9A92-2A91112B3B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A46FA5-2EBA-44B9-AD83-F83A8523B442}"/>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136498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CF5CC-268C-443C-ADCC-B9DD38610C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D09CEF-8DC4-4EB3-9A3F-709973C588D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EC52D7C-0D56-46C9-B4C7-E6ABB9B1251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D61159C-8803-4B57-9B3B-81B917777CDA}"/>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6" name="Espace réservé du pied de page 5">
            <a:extLst>
              <a:ext uri="{FF2B5EF4-FFF2-40B4-BE49-F238E27FC236}">
                <a16:creationId xmlns:a16="http://schemas.microsoft.com/office/drawing/2014/main" id="{CCE71A1B-9D5B-468D-AF41-2D98935FCD7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4893C4-A622-4A89-BE62-07B3B799C7B4}"/>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8878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1A59AC-A65A-4569-B96F-C23BAAAD40F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9E4E67D-C6F6-4F2C-9A83-9D63B3741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5BC6DB25-3573-4C52-97A6-8890ED70461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F2C800C-3881-4268-9FBA-8751521E0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A24829C-4D4C-4CAB-9912-541CCC14E1D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A87A18F-C81A-479D-9AB6-F71C882DC95C}"/>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8" name="Espace réservé du pied de page 7">
            <a:extLst>
              <a:ext uri="{FF2B5EF4-FFF2-40B4-BE49-F238E27FC236}">
                <a16:creationId xmlns:a16="http://schemas.microsoft.com/office/drawing/2014/main" id="{074EFCD7-00E2-4BAC-9CAB-8533C99760F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0F0ED4F-6200-4C9A-B195-11733AFD6B25}"/>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309459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7B4AE-A9B4-4E98-81CD-2F0EDD1CACE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CF71D3D-0E38-4143-AC75-254DD802543D}"/>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4" name="Espace réservé du pied de page 3">
            <a:extLst>
              <a:ext uri="{FF2B5EF4-FFF2-40B4-BE49-F238E27FC236}">
                <a16:creationId xmlns:a16="http://schemas.microsoft.com/office/drawing/2014/main" id="{BF3170FA-B582-42D1-8ED6-99826C3DC50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6CD44A5-7E48-4B0E-A4C4-FB0D16B17CAD}"/>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126863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99BFC5-94DD-46E7-9019-354C299F5A52}"/>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3" name="Espace réservé du pied de page 2">
            <a:extLst>
              <a:ext uri="{FF2B5EF4-FFF2-40B4-BE49-F238E27FC236}">
                <a16:creationId xmlns:a16="http://schemas.microsoft.com/office/drawing/2014/main" id="{D3D9E039-626D-4EBB-8D0B-7CAEC923F8A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3A555E9-E284-4E62-A7D2-2ADDE6CB105A}"/>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162948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E5EAE7-09D8-47D7-8E3F-6F2687F33E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911EA64-F813-4C67-99B7-067C3E1732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314149A-CA71-43FA-B2A7-A2A1F5C23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E727348-E664-41D0-BD57-097A0F3CBD87}"/>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6" name="Espace réservé du pied de page 5">
            <a:extLst>
              <a:ext uri="{FF2B5EF4-FFF2-40B4-BE49-F238E27FC236}">
                <a16:creationId xmlns:a16="http://schemas.microsoft.com/office/drawing/2014/main" id="{A30B2E17-613E-48D1-AD5F-73F60C36F4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037173E-B399-4825-A80C-4DCB7FAE849F}"/>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87912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DAD049-B8DC-4986-8840-0EEAB235FFD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B7EA61B-6ADD-470B-85E2-0B20F5EB60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07691E6-9744-4FBE-9D6B-30ECB0BB4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8FFDCCA-AD39-416C-BEC7-DD2F61CE136E}"/>
              </a:ext>
            </a:extLst>
          </p:cNvPr>
          <p:cNvSpPr>
            <a:spLocks noGrp="1"/>
          </p:cNvSpPr>
          <p:nvPr>
            <p:ph type="dt" sz="half" idx="10"/>
          </p:nvPr>
        </p:nvSpPr>
        <p:spPr/>
        <p:txBody>
          <a:bodyPr/>
          <a:lstStyle/>
          <a:p>
            <a:fld id="{8DF5CCD7-EFB0-4CFF-AD36-B8C7B1C21582}" type="datetimeFigureOut">
              <a:rPr lang="fr-FR" smtClean="0"/>
              <a:t>14/10/2022</a:t>
            </a:fld>
            <a:endParaRPr lang="fr-FR"/>
          </a:p>
        </p:txBody>
      </p:sp>
      <p:sp>
        <p:nvSpPr>
          <p:cNvPr id="6" name="Espace réservé du pied de page 5">
            <a:extLst>
              <a:ext uri="{FF2B5EF4-FFF2-40B4-BE49-F238E27FC236}">
                <a16:creationId xmlns:a16="http://schemas.microsoft.com/office/drawing/2014/main" id="{689B68BD-F2DF-4EC6-8971-AD0215AFA0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577F03-E93A-4818-AB62-C13D0293CA09}"/>
              </a:ext>
            </a:extLst>
          </p:cNvPr>
          <p:cNvSpPr>
            <a:spLocks noGrp="1"/>
          </p:cNvSpPr>
          <p:nvPr>
            <p:ph type="sldNum" sz="quarter" idx="12"/>
          </p:nvPr>
        </p:nvSpPr>
        <p:spPr/>
        <p:txBody>
          <a:bodyPr/>
          <a:lstStyle/>
          <a:p>
            <a:fld id="{BDB8D88E-3532-4764-9900-D665E783B701}" type="slidenum">
              <a:rPr lang="fr-FR" smtClean="0"/>
              <a:t>‹N°›</a:t>
            </a:fld>
            <a:endParaRPr lang="fr-FR"/>
          </a:p>
        </p:txBody>
      </p:sp>
    </p:spTree>
    <p:extLst>
      <p:ext uri="{BB962C8B-B14F-4D97-AF65-F5344CB8AC3E}">
        <p14:creationId xmlns:p14="http://schemas.microsoft.com/office/powerpoint/2010/main" val="185090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512BCB-07EC-4E8B-837E-4E443C9BA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3FE2FEC-E1D6-4B40-BB5C-15D7A399C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EA7B6B-DB6C-414C-82AC-1A8E4B3A7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5CCD7-EFB0-4CFF-AD36-B8C7B1C21582}" type="datetimeFigureOut">
              <a:rPr lang="fr-FR" smtClean="0"/>
              <a:t>14/10/2022</a:t>
            </a:fld>
            <a:endParaRPr lang="fr-FR"/>
          </a:p>
        </p:txBody>
      </p:sp>
      <p:sp>
        <p:nvSpPr>
          <p:cNvPr id="5" name="Espace réservé du pied de page 4">
            <a:extLst>
              <a:ext uri="{FF2B5EF4-FFF2-40B4-BE49-F238E27FC236}">
                <a16:creationId xmlns:a16="http://schemas.microsoft.com/office/drawing/2014/main" id="{E9B1978C-F584-40B2-ABA8-F2EBE95C58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033667D-E28C-4E68-8769-34FAC0693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D88E-3532-4764-9900-D665E783B701}" type="slidenum">
              <a:rPr lang="fr-FR" smtClean="0"/>
              <a:t>‹N°›</a:t>
            </a:fld>
            <a:endParaRPr lang="fr-FR"/>
          </a:p>
        </p:txBody>
      </p:sp>
    </p:spTree>
    <p:extLst>
      <p:ext uri="{BB962C8B-B14F-4D97-AF65-F5344CB8AC3E}">
        <p14:creationId xmlns:p14="http://schemas.microsoft.com/office/powerpoint/2010/main" val="4057664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222D8-EF16-4C19-83FA-670B8F2E65DE}"/>
              </a:ext>
            </a:extLst>
          </p:cNvPr>
          <p:cNvSpPr>
            <a:spLocks noGrp="1"/>
          </p:cNvSpPr>
          <p:nvPr>
            <p:ph type="ctrTitle"/>
          </p:nvPr>
        </p:nvSpPr>
        <p:spPr/>
        <p:txBody>
          <a:bodyPr>
            <a:normAutofit/>
          </a:bodyPr>
          <a:lstStyle/>
          <a:p>
            <a:r>
              <a:rPr lang="fr-FR" sz="2400" dirty="0"/>
              <a:t>Plaquette des métiers de la physique</a:t>
            </a:r>
          </a:p>
        </p:txBody>
      </p:sp>
      <p:sp>
        <p:nvSpPr>
          <p:cNvPr id="3" name="Espace réservé du numéro de diapositive 2">
            <a:extLst>
              <a:ext uri="{FF2B5EF4-FFF2-40B4-BE49-F238E27FC236}">
                <a16:creationId xmlns:a16="http://schemas.microsoft.com/office/drawing/2014/main" id="{187AA916-3CB1-45ED-87C5-2B9E3AE99032}"/>
              </a:ext>
            </a:extLst>
          </p:cNvPr>
          <p:cNvSpPr>
            <a:spLocks noGrp="1"/>
          </p:cNvSpPr>
          <p:nvPr>
            <p:ph type="sldNum" sz="quarter" idx="4"/>
          </p:nvPr>
        </p:nvSpPr>
        <p:spPr/>
        <p:txBody>
          <a:bodyPr/>
          <a:lstStyle/>
          <a:p>
            <a:fld id="{185F3D75-FCFB-0743-B0C1-09D62B5F6DAB}" type="slidenum">
              <a:rPr lang="fr-FR" smtClean="0"/>
              <a:t>1</a:t>
            </a:fld>
            <a:endParaRPr lang="fr-FR"/>
          </a:p>
        </p:txBody>
      </p:sp>
      <p:sp>
        <p:nvSpPr>
          <p:cNvPr id="4" name="Espace réservé du texte 3">
            <a:extLst>
              <a:ext uri="{FF2B5EF4-FFF2-40B4-BE49-F238E27FC236}">
                <a16:creationId xmlns:a16="http://schemas.microsoft.com/office/drawing/2014/main" id="{A66643D9-10A4-41EB-8B4D-859A0775879F}"/>
              </a:ext>
            </a:extLst>
          </p:cNvPr>
          <p:cNvSpPr>
            <a:spLocks noGrp="1"/>
          </p:cNvSpPr>
          <p:nvPr>
            <p:ph type="body" sz="quarter" idx="14"/>
          </p:nvPr>
        </p:nvSpPr>
        <p:spPr/>
        <p:txBody>
          <a:bodyPr/>
          <a:lstStyle/>
          <a:p>
            <a:endParaRPr lang="fr-FR"/>
          </a:p>
        </p:txBody>
      </p:sp>
      <p:pic>
        <p:nvPicPr>
          <p:cNvPr id="7" name="Image 6">
            <a:extLst>
              <a:ext uri="{FF2B5EF4-FFF2-40B4-BE49-F238E27FC236}">
                <a16:creationId xmlns:a16="http://schemas.microsoft.com/office/drawing/2014/main" id="{C97AB821-516E-4CD2-9152-0B2C72AD9BDF}"/>
              </a:ext>
            </a:extLst>
          </p:cNvPr>
          <p:cNvPicPr>
            <a:picLocks noChangeAspect="1"/>
          </p:cNvPicPr>
          <p:nvPr/>
        </p:nvPicPr>
        <p:blipFill>
          <a:blip r:embed="rId2"/>
          <a:stretch>
            <a:fillRect/>
          </a:stretch>
        </p:blipFill>
        <p:spPr>
          <a:xfrm>
            <a:off x="1098052" y="1759058"/>
            <a:ext cx="1943344" cy="1853651"/>
          </a:xfrm>
          <a:prstGeom prst="rect">
            <a:avLst/>
          </a:prstGeom>
        </p:spPr>
      </p:pic>
      <p:sp>
        <p:nvSpPr>
          <p:cNvPr id="8" name="ZoneTexte 7">
            <a:extLst>
              <a:ext uri="{FF2B5EF4-FFF2-40B4-BE49-F238E27FC236}">
                <a16:creationId xmlns:a16="http://schemas.microsoft.com/office/drawing/2014/main" id="{85806FAC-62E1-440F-9B03-CFC5BFFA5CB2}"/>
              </a:ext>
            </a:extLst>
          </p:cNvPr>
          <p:cNvSpPr txBox="1"/>
          <p:nvPr/>
        </p:nvSpPr>
        <p:spPr>
          <a:xfrm>
            <a:off x="3479369" y="1906292"/>
            <a:ext cx="7614579" cy="2031325"/>
          </a:xfrm>
          <a:prstGeom prst="rect">
            <a:avLst/>
          </a:prstGeom>
          <a:noFill/>
        </p:spPr>
        <p:txBody>
          <a:bodyPr wrap="square" rtlCol="0">
            <a:spAutoFit/>
          </a:bodyPr>
          <a:lstStyle/>
          <a:p>
            <a:r>
              <a:rPr lang="fr-FR" dirty="0"/>
              <a:t>Réactualisation de la plaquette des métiers de la physique parue en 2005. Format similaire avec une double page par grande thématique où peuvent se trouver des métiers nécessitant une formation de physicien. Une extension à cette plaquette sous la forme d’un site web permettra de rajouter du contenu plus dynamique.</a:t>
            </a:r>
          </a:p>
          <a:p>
            <a:r>
              <a:rPr lang="fr-FR" dirty="0"/>
              <a:t>Comité éditorial avec les sociétés savantes sœurs dans notre domaine : AFC, AFM, RNM, SF2A, SF2M, SFA, SFµ, SFV, </a:t>
            </a:r>
            <a:r>
              <a:rPr lang="fr-FR" dirty="0" err="1"/>
              <a:t>UdPPC</a:t>
            </a:r>
            <a:r>
              <a:rPr lang="fr-FR" dirty="0"/>
              <a:t> et UPS.</a:t>
            </a:r>
          </a:p>
        </p:txBody>
      </p:sp>
      <p:sp>
        <p:nvSpPr>
          <p:cNvPr id="9" name="ZoneTexte 8">
            <a:extLst>
              <a:ext uri="{FF2B5EF4-FFF2-40B4-BE49-F238E27FC236}">
                <a16:creationId xmlns:a16="http://schemas.microsoft.com/office/drawing/2014/main" id="{A4B2E543-602A-478D-AF84-DD35048421D8}"/>
              </a:ext>
            </a:extLst>
          </p:cNvPr>
          <p:cNvSpPr txBox="1"/>
          <p:nvPr/>
        </p:nvSpPr>
        <p:spPr>
          <a:xfrm>
            <a:off x="1983093" y="3581970"/>
            <a:ext cx="1058303" cy="261610"/>
          </a:xfrm>
          <a:prstGeom prst="rect">
            <a:avLst/>
          </a:prstGeom>
          <a:noFill/>
        </p:spPr>
        <p:txBody>
          <a:bodyPr wrap="none" rtlCol="0">
            <a:spAutoFit/>
          </a:bodyPr>
          <a:lstStyle/>
          <a:p>
            <a:r>
              <a:rPr lang="fr-FR" sz="1100" dirty="0"/>
              <a:t>Plaquette 2005</a:t>
            </a:r>
          </a:p>
        </p:txBody>
      </p:sp>
      <p:sp>
        <p:nvSpPr>
          <p:cNvPr id="10" name="ZoneTexte 9">
            <a:extLst>
              <a:ext uri="{FF2B5EF4-FFF2-40B4-BE49-F238E27FC236}">
                <a16:creationId xmlns:a16="http://schemas.microsoft.com/office/drawing/2014/main" id="{9021F8B5-DB04-43FE-96EE-DA7FE3A0DB58}"/>
              </a:ext>
            </a:extLst>
          </p:cNvPr>
          <p:cNvSpPr txBox="1"/>
          <p:nvPr/>
        </p:nvSpPr>
        <p:spPr>
          <a:xfrm>
            <a:off x="1098053" y="4002110"/>
            <a:ext cx="9995896" cy="2308324"/>
          </a:xfrm>
          <a:prstGeom prst="rect">
            <a:avLst/>
          </a:prstGeom>
          <a:noFill/>
        </p:spPr>
        <p:txBody>
          <a:bodyPr wrap="square" rtlCol="0">
            <a:spAutoFit/>
          </a:bodyPr>
          <a:lstStyle/>
          <a:p>
            <a:r>
              <a:rPr lang="fr-FR" dirty="0"/>
              <a:t>Dans chaque double page, deux interviews de personnes ayant trouvé un emploi dans le domaine considéré suite à des études de physique. Le comité s’attache à diversifier les genres, les niveaux d’études et les origines géographiques des témoignages. </a:t>
            </a:r>
          </a:p>
          <a:p>
            <a:r>
              <a:rPr lang="fr-FR" dirty="0"/>
              <a:t>Actuellement la collecte des noms de personnes susceptibles d’intervenir continue dans certaines thématiques tandis que le travail d’interview confié à une journaliste commence dans les thématiques où le comité a déjà pu choisir les interventions.</a:t>
            </a:r>
          </a:p>
          <a:p>
            <a:r>
              <a:rPr lang="fr-FR" dirty="0"/>
              <a:t>Parallèlement au travail sur le contenu, la charte graphique de la plaquette est entièrement revue pour moderniser la présentation.</a:t>
            </a:r>
          </a:p>
        </p:txBody>
      </p:sp>
    </p:spTree>
    <p:extLst>
      <p:ext uri="{BB962C8B-B14F-4D97-AF65-F5344CB8AC3E}">
        <p14:creationId xmlns:p14="http://schemas.microsoft.com/office/powerpoint/2010/main" val="163730606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192</Words>
  <Application>Microsoft Office PowerPoint</Application>
  <PresentationFormat>Grand écran</PresentationFormat>
  <Paragraphs>8</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Tahoma</vt:lpstr>
      <vt:lpstr>Wingdings</vt:lpstr>
      <vt:lpstr>Thème Office</vt:lpstr>
      <vt:lpstr>Plaquette des métiers de la physique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Plaquette des métiers de la physique</dc:title>
  <dc:creator>Pacaud Jerome</dc:creator>
  <cp:lastModifiedBy>Pacaud Jerome</cp:lastModifiedBy>
  <cp:revision>2</cp:revision>
  <dcterms:created xsi:type="dcterms:W3CDTF">2022-10-13T11:27:26Z</dcterms:created>
  <dcterms:modified xsi:type="dcterms:W3CDTF">2022-10-14T17:00:58Z</dcterms:modified>
</cp:coreProperties>
</file>