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964" r:id="rId1"/>
  </p:sldMasterIdLst>
  <p:notesMasterIdLst>
    <p:notesMasterId r:id="rId25"/>
  </p:notesMasterIdLst>
  <p:handoutMasterIdLst>
    <p:handoutMasterId r:id="rId26"/>
  </p:handoutMasterIdLst>
  <p:sldIdLst>
    <p:sldId id="330" r:id="rId2"/>
    <p:sldId id="675" r:id="rId3"/>
    <p:sldId id="740" r:id="rId4"/>
    <p:sldId id="720" r:id="rId5"/>
    <p:sldId id="742" r:id="rId6"/>
    <p:sldId id="741" r:id="rId7"/>
    <p:sldId id="678" r:id="rId8"/>
    <p:sldId id="744" r:id="rId9"/>
    <p:sldId id="354" r:id="rId10"/>
    <p:sldId id="743" r:id="rId11"/>
    <p:sldId id="718" r:id="rId12"/>
    <p:sldId id="361" r:id="rId13"/>
    <p:sldId id="745" r:id="rId14"/>
    <p:sldId id="714" r:id="rId15"/>
    <p:sldId id="735" r:id="rId16"/>
    <p:sldId id="736" r:id="rId17"/>
    <p:sldId id="275" r:id="rId18"/>
    <p:sldId id="722" r:id="rId19"/>
    <p:sldId id="706" r:id="rId20"/>
    <p:sldId id="737" r:id="rId21"/>
    <p:sldId id="655" r:id="rId22"/>
    <p:sldId id="346" r:id="rId23"/>
    <p:sldId id="746" r:id="rId24"/>
  </p:sldIdLst>
  <p:sldSz cx="9144000" cy="5143500" type="screen16x9"/>
  <p:notesSz cx="6881813" cy="10002838"/>
  <p:defaultTextStyle>
    <a:defPPr>
      <a:defRPr lang="de-CH"/>
    </a:defPPr>
    <a:lvl1pPr algn="l" rtl="0" eaLnBrk="0" fontAlgn="base" hangingPunct="0">
      <a:spcBef>
        <a:spcPct val="50000"/>
      </a:spcBef>
      <a:spcAft>
        <a:spcPct val="0"/>
      </a:spcAft>
      <a:defRPr sz="1600" kern="1200">
        <a:solidFill>
          <a:schemeClr val="tx1"/>
        </a:solidFill>
        <a:latin typeface="Arial" charset="0"/>
        <a:ea typeface="ヒラギノ角ゴ Pro W3" charset="0"/>
        <a:cs typeface="ヒラギノ角ゴ Pro W3" charset="0"/>
      </a:defRPr>
    </a:lvl1pPr>
    <a:lvl2pPr marL="457189" algn="l" rtl="0" eaLnBrk="0" fontAlgn="base" hangingPunct="0">
      <a:spcBef>
        <a:spcPct val="50000"/>
      </a:spcBef>
      <a:spcAft>
        <a:spcPct val="0"/>
      </a:spcAft>
      <a:defRPr sz="1600" kern="1200">
        <a:solidFill>
          <a:schemeClr val="tx1"/>
        </a:solidFill>
        <a:latin typeface="Arial" charset="0"/>
        <a:ea typeface="ヒラギノ角ゴ Pro W3" charset="0"/>
        <a:cs typeface="ヒラギノ角ゴ Pro W3" charset="0"/>
      </a:defRPr>
    </a:lvl2pPr>
    <a:lvl3pPr marL="914377" algn="l" rtl="0" eaLnBrk="0" fontAlgn="base" hangingPunct="0">
      <a:spcBef>
        <a:spcPct val="50000"/>
      </a:spcBef>
      <a:spcAft>
        <a:spcPct val="0"/>
      </a:spcAft>
      <a:defRPr sz="1600" kern="1200">
        <a:solidFill>
          <a:schemeClr val="tx1"/>
        </a:solidFill>
        <a:latin typeface="Arial" charset="0"/>
        <a:ea typeface="ヒラギノ角ゴ Pro W3" charset="0"/>
        <a:cs typeface="ヒラギノ角ゴ Pro W3" charset="0"/>
      </a:defRPr>
    </a:lvl3pPr>
    <a:lvl4pPr marL="1371566" algn="l" rtl="0" eaLnBrk="0" fontAlgn="base" hangingPunct="0">
      <a:spcBef>
        <a:spcPct val="50000"/>
      </a:spcBef>
      <a:spcAft>
        <a:spcPct val="0"/>
      </a:spcAft>
      <a:defRPr sz="1600" kern="1200">
        <a:solidFill>
          <a:schemeClr val="tx1"/>
        </a:solidFill>
        <a:latin typeface="Arial" charset="0"/>
        <a:ea typeface="ヒラギノ角ゴ Pro W3" charset="0"/>
        <a:cs typeface="ヒラギノ角ゴ Pro W3" charset="0"/>
      </a:defRPr>
    </a:lvl4pPr>
    <a:lvl5pPr marL="1828754" algn="l" rtl="0" eaLnBrk="0" fontAlgn="base" hangingPunct="0">
      <a:spcBef>
        <a:spcPct val="50000"/>
      </a:spcBef>
      <a:spcAft>
        <a:spcPct val="0"/>
      </a:spcAft>
      <a:defRPr sz="1600" kern="1200">
        <a:solidFill>
          <a:schemeClr val="tx1"/>
        </a:solidFill>
        <a:latin typeface="Arial" charset="0"/>
        <a:ea typeface="ヒラギノ角ゴ Pro W3" charset="0"/>
        <a:cs typeface="ヒラギノ角ゴ Pro W3" charset="0"/>
      </a:defRPr>
    </a:lvl5pPr>
    <a:lvl6pPr marL="2285943" algn="l" defTabSz="457189" rtl="0" eaLnBrk="1" latinLnBrk="0" hangingPunct="1">
      <a:defRPr sz="1600" kern="1200">
        <a:solidFill>
          <a:schemeClr val="tx1"/>
        </a:solidFill>
        <a:latin typeface="Arial" charset="0"/>
        <a:ea typeface="ヒラギノ角ゴ Pro W3" charset="0"/>
        <a:cs typeface="ヒラギノ角ゴ Pro W3" charset="0"/>
      </a:defRPr>
    </a:lvl6pPr>
    <a:lvl7pPr marL="2743131" algn="l" defTabSz="457189" rtl="0" eaLnBrk="1" latinLnBrk="0" hangingPunct="1">
      <a:defRPr sz="1600" kern="1200">
        <a:solidFill>
          <a:schemeClr val="tx1"/>
        </a:solidFill>
        <a:latin typeface="Arial" charset="0"/>
        <a:ea typeface="ヒラギノ角ゴ Pro W3" charset="0"/>
        <a:cs typeface="ヒラギノ角ゴ Pro W3" charset="0"/>
      </a:defRPr>
    </a:lvl7pPr>
    <a:lvl8pPr marL="3200320" algn="l" defTabSz="457189" rtl="0" eaLnBrk="1" latinLnBrk="0" hangingPunct="1">
      <a:defRPr sz="1600" kern="1200">
        <a:solidFill>
          <a:schemeClr val="tx1"/>
        </a:solidFill>
        <a:latin typeface="Arial" charset="0"/>
        <a:ea typeface="ヒラギノ角ゴ Pro W3" charset="0"/>
        <a:cs typeface="ヒラギノ角ゴ Pro W3" charset="0"/>
      </a:defRPr>
    </a:lvl8pPr>
    <a:lvl9pPr marL="3657509" algn="l" defTabSz="457189" rtl="0" eaLnBrk="1" latinLnBrk="0" hangingPunct="1">
      <a:defRPr sz="1600" kern="1200">
        <a:solidFill>
          <a:schemeClr val="tx1"/>
        </a:solidFill>
        <a:latin typeface="Arial" charset="0"/>
        <a:ea typeface="ヒラギノ角ゴ Pro W3" charset="0"/>
        <a:cs typeface="ヒラギノ角ゴ Pro W3" charset="0"/>
      </a:defRPr>
    </a:lvl9pPr>
  </p:defaultTextStyle>
  <p:extLst>
    <p:ext uri="{EFAFB233-063F-42B5-8137-9DF3F51BA10A}">
      <p15:sldGuideLst xmlns:p15="http://schemas.microsoft.com/office/powerpoint/2012/main">
        <p15:guide id="1" orient="horz" pos="668" userDrawn="1">
          <p15:clr>
            <a:srgbClr val="A4A3A4"/>
          </p15:clr>
        </p15:guide>
        <p15:guide id="2" orient="horz" pos="634" userDrawn="1">
          <p15:clr>
            <a:srgbClr val="A4A3A4"/>
          </p15:clr>
        </p15:guide>
        <p15:guide id="3" orient="horz" pos="2845" userDrawn="1">
          <p15:clr>
            <a:srgbClr val="A4A3A4"/>
          </p15:clr>
        </p15:guide>
        <p15:guide id="4" orient="horz" pos="838" userDrawn="1">
          <p15:clr>
            <a:srgbClr val="A4A3A4"/>
          </p15:clr>
        </p15:guide>
        <p15:guide id="5" orient="horz" pos="140" userDrawn="1">
          <p15:clr>
            <a:srgbClr val="A4A3A4"/>
          </p15:clr>
        </p15:guide>
        <p15:guide id="6" orient="horz" pos="378" userDrawn="1">
          <p15:clr>
            <a:srgbClr val="A4A3A4"/>
          </p15:clr>
        </p15:guide>
        <p15:guide id="7" orient="horz" pos="3117" userDrawn="1">
          <p15:clr>
            <a:srgbClr val="A4A3A4"/>
          </p15:clr>
        </p15:guide>
        <p15:guide id="9" pos="657" userDrawn="1">
          <p15:clr>
            <a:srgbClr val="A4A3A4"/>
          </p15:clr>
        </p15:guide>
        <p15:guide id="10" pos="5534" userDrawn="1">
          <p15:clr>
            <a:srgbClr val="A4A3A4"/>
          </p15:clr>
        </p15:guide>
        <p15:guide id="11" pos="521" userDrawn="1">
          <p15:clr>
            <a:srgbClr val="A4A3A4"/>
          </p15:clr>
        </p15:guide>
        <p15:guide id="12" pos="385" userDrawn="1">
          <p15:clr>
            <a:srgbClr val="A4A3A4"/>
          </p15:clr>
        </p15:guide>
        <p15:guide id="13" pos="1315" userDrawn="1">
          <p15:clr>
            <a:srgbClr val="A4A3A4"/>
          </p15:clr>
        </p15:guide>
        <p15:guide id="14" pos="3039" userDrawn="1">
          <p15:clr>
            <a:srgbClr val="A4A3A4"/>
          </p15:clr>
        </p15:guide>
        <p15:guide id="15" pos="3152" userDrawn="1">
          <p15:clr>
            <a:srgbClr val="A4A3A4"/>
          </p15:clr>
        </p15:guide>
      </p15:sldGuideLst>
    </p:ext>
    <p:ext uri="{2D200454-40CA-4A62-9FC3-DE9A4176ACB9}">
      <p15:notesGuideLst xmlns:p15="http://schemas.microsoft.com/office/powerpoint/2012/main">
        <p15:guide id="1" orient="horz" pos="3150">
          <p15:clr>
            <a:srgbClr val="A4A3A4"/>
          </p15:clr>
        </p15:guide>
        <p15:guide id="2" pos="216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B6E"/>
    <a:srgbClr val="010000"/>
    <a:srgbClr val="FFFFFF"/>
    <a:srgbClr val="808080"/>
    <a:srgbClr val="000000"/>
    <a:srgbClr val="FDCA00"/>
    <a:srgbClr val="EF5B00"/>
    <a:srgbClr val="C50006"/>
    <a:srgbClr val="7C204E"/>
    <a:srgbClr val="19741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195" autoAdjust="0"/>
    <p:restoredTop sz="86406" autoAdjust="0"/>
  </p:normalViewPr>
  <p:slideViewPr>
    <p:cSldViewPr snapToObjects="1">
      <p:cViewPr>
        <p:scale>
          <a:sx n="201" d="100"/>
          <a:sy n="201" d="100"/>
        </p:scale>
        <p:origin x="328" y="-8"/>
      </p:cViewPr>
      <p:guideLst>
        <p:guide orient="horz" pos="668"/>
        <p:guide orient="horz" pos="634"/>
        <p:guide orient="horz" pos="2845"/>
        <p:guide orient="horz" pos="838"/>
        <p:guide orient="horz" pos="140"/>
        <p:guide orient="horz" pos="378"/>
        <p:guide orient="horz" pos="3117"/>
        <p:guide pos="657"/>
        <p:guide pos="5534"/>
        <p:guide pos="521"/>
        <p:guide pos="385"/>
        <p:guide pos="1315"/>
        <p:guide pos="3039"/>
        <p:guide pos="3152"/>
      </p:guideLst>
    </p:cSldViewPr>
  </p:slideViewPr>
  <p:outlineViewPr>
    <p:cViewPr>
      <p:scale>
        <a:sx n="33" d="100"/>
        <a:sy n="33" d="100"/>
      </p:scale>
      <p:origin x="0" y="0"/>
    </p:cViewPr>
  </p:outlineViewPr>
  <p:notesTextViewPr>
    <p:cViewPr>
      <p:scale>
        <a:sx n="170" d="100"/>
        <a:sy n="170" d="100"/>
      </p:scale>
      <p:origin x="0" y="0"/>
    </p:cViewPr>
  </p:notesTextViewPr>
  <p:sorterViewPr>
    <p:cViewPr>
      <p:scale>
        <a:sx n="100" d="100"/>
        <a:sy n="100" d="100"/>
      </p:scale>
      <p:origin x="0" y="0"/>
    </p:cViewPr>
  </p:sorterViewPr>
  <p:notesViewPr>
    <p:cSldViewPr snapToObjects="1">
      <p:cViewPr>
        <p:scale>
          <a:sx n="210" d="100"/>
          <a:sy n="210" d="100"/>
        </p:scale>
        <p:origin x="2600" y="8"/>
      </p:cViewPr>
      <p:guideLst>
        <p:guide orient="horz" pos="3150"/>
        <p:guide pos="216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0" y="0"/>
            <a:ext cx="2982649" cy="500583"/>
          </a:xfrm>
          <a:prstGeom prst="rect">
            <a:avLst/>
          </a:prstGeom>
          <a:noFill/>
          <a:ln w="9525">
            <a:noFill/>
            <a:miter lim="800000"/>
            <a:headEnd/>
            <a:tailEnd/>
          </a:ln>
          <a:effectLst/>
        </p:spPr>
        <p:txBody>
          <a:bodyPr vert="horz" wrap="square" lIns="96478" tIns="48240" rIns="96478" bIns="48240" numCol="1" anchor="t" anchorCtr="0" compatLnSpc="1">
            <a:prstTxWarp prst="textNoShape">
              <a:avLst/>
            </a:prstTxWarp>
          </a:bodyPr>
          <a:lstStyle>
            <a:lvl1pPr defTabSz="964838">
              <a:spcBef>
                <a:spcPct val="0"/>
              </a:spcBef>
              <a:defRPr sz="1200" baseline="30000">
                <a:latin typeface="Times" charset="0"/>
                <a:ea typeface="ヒラギノ角ゴ Pro W3" charset="-128"/>
                <a:cs typeface="ヒラギノ角ゴ Pro W3" charset="-128"/>
              </a:defRPr>
            </a:lvl1pPr>
          </a:lstStyle>
          <a:p>
            <a:pPr>
              <a:defRPr/>
            </a:pPr>
            <a:endParaRPr lang="en-GB" dirty="0">
              <a:latin typeface="+mn-lt"/>
            </a:endParaRPr>
          </a:p>
        </p:txBody>
      </p:sp>
      <p:sp>
        <p:nvSpPr>
          <p:cNvPr id="118787" name="Rectangle 3"/>
          <p:cNvSpPr>
            <a:spLocks noGrp="1" noChangeArrowheads="1"/>
          </p:cNvSpPr>
          <p:nvPr>
            <p:ph type="dt" sz="quarter" idx="1"/>
          </p:nvPr>
        </p:nvSpPr>
        <p:spPr bwMode="auto">
          <a:xfrm>
            <a:off x="3899164" y="0"/>
            <a:ext cx="2982649" cy="500583"/>
          </a:xfrm>
          <a:prstGeom prst="rect">
            <a:avLst/>
          </a:prstGeom>
          <a:noFill/>
          <a:ln w="9525">
            <a:noFill/>
            <a:miter lim="800000"/>
            <a:headEnd/>
            <a:tailEnd/>
          </a:ln>
          <a:effectLst/>
        </p:spPr>
        <p:txBody>
          <a:bodyPr vert="horz" wrap="square" lIns="96478" tIns="48240" rIns="96478" bIns="48240" numCol="1" anchor="t" anchorCtr="0" compatLnSpc="1">
            <a:prstTxWarp prst="textNoShape">
              <a:avLst/>
            </a:prstTxWarp>
          </a:bodyPr>
          <a:lstStyle>
            <a:lvl1pPr algn="r" defTabSz="964838">
              <a:spcBef>
                <a:spcPct val="0"/>
              </a:spcBef>
              <a:defRPr sz="1200" baseline="30000">
                <a:latin typeface="Times" charset="0"/>
                <a:ea typeface="ヒラギノ角ゴ Pro W3" charset="-128"/>
                <a:cs typeface="ヒラギノ角ゴ Pro W3" charset="-128"/>
              </a:defRPr>
            </a:lvl1pPr>
          </a:lstStyle>
          <a:p>
            <a:pPr>
              <a:defRPr/>
            </a:pPr>
            <a:endParaRPr lang="en-GB" dirty="0">
              <a:latin typeface="+mn-lt"/>
            </a:endParaRPr>
          </a:p>
        </p:txBody>
      </p:sp>
      <p:sp>
        <p:nvSpPr>
          <p:cNvPr id="118788" name="Rectangle 4"/>
          <p:cNvSpPr>
            <a:spLocks noGrp="1" noChangeArrowheads="1"/>
          </p:cNvSpPr>
          <p:nvPr>
            <p:ph type="ftr" sz="quarter" idx="2"/>
          </p:nvPr>
        </p:nvSpPr>
        <p:spPr bwMode="auto">
          <a:xfrm>
            <a:off x="0" y="9502255"/>
            <a:ext cx="2982649" cy="500583"/>
          </a:xfrm>
          <a:prstGeom prst="rect">
            <a:avLst/>
          </a:prstGeom>
          <a:noFill/>
          <a:ln w="9525">
            <a:noFill/>
            <a:miter lim="800000"/>
            <a:headEnd/>
            <a:tailEnd/>
          </a:ln>
          <a:effectLst/>
        </p:spPr>
        <p:txBody>
          <a:bodyPr vert="horz" wrap="square" lIns="96478" tIns="48240" rIns="96478" bIns="48240" numCol="1" anchor="b" anchorCtr="0" compatLnSpc="1">
            <a:prstTxWarp prst="textNoShape">
              <a:avLst/>
            </a:prstTxWarp>
          </a:bodyPr>
          <a:lstStyle>
            <a:lvl1pPr defTabSz="964838">
              <a:spcBef>
                <a:spcPct val="0"/>
              </a:spcBef>
              <a:defRPr sz="1200" baseline="30000">
                <a:latin typeface="Times" charset="0"/>
                <a:ea typeface="ヒラギノ角ゴ Pro W3" charset="-128"/>
                <a:cs typeface="ヒラギノ角ゴ Pro W3" charset="-128"/>
              </a:defRPr>
            </a:lvl1pPr>
          </a:lstStyle>
          <a:p>
            <a:pPr>
              <a:defRPr/>
            </a:pPr>
            <a:endParaRPr lang="en-GB">
              <a:latin typeface="+mn-lt"/>
            </a:endParaRPr>
          </a:p>
        </p:txBody>
      </p:sp>
      <p:sp>
        <p:nvSpPr>
          <p:cNvPr id="118789" name="Rectangle 5"/>
          <p:cNvSpPr>
            <a:spLocks noGrp="1" noChangeArrowheads="1"/>
          </p:cNvSpPr>
          <p:nvPr>
            <p:ph type="sldNum" sz="quarter" idx="3"/>
          </p:nvPr>
        </p:nvSpPr>
        <p:spPr bwMode="auto">
          <a:xfrm>
            <a:off x="3899164" y="9502255"/>
            <a:ext cx="2982649" cy="500583"/>
          </a:xfrm>
          <a:prstGeom prst="rect">
            <a:avLst/>
          </a:prstGeom>
          <a:noFill/>
          <a:ln w="9525">
            <a:noFill/>
            <a:miter lim="800000"/>
            <a:headEnd/>
            <a:tailEnd/>
          </a:ln>
          <a:effectLst/>
        </p:spPr>
        <p:txBody>
          <a:bodyPr vert="horz" wrap="square" lIns="96478" tIns="48240" rIns="96478" bIns="48240" numCol="1" anchor="b" anchorCtr="0" compatLnSpc="1">
            <a:prstTxWarp prst="textNoShape">
              <a:avLst/>
            </a:prstTxWarp>
          </a:bodyPr>
          <a:lstStyle>
            <a:lvl1pPr algn="r" defTabSz="964838">
              <a:spcBef>
                <a:spcPct val="0"/>
              </a:spcBef>
              <a:defRPr sz="1200" baseline="30000">
                <a:latin typeface="Times" charset="0"/>
              </a:defRPr>
            </a:lvl1pPr>
          </a:lstStyle>
          <a:p>
            <a:pPr>
              <a:defRPr/>
            </a:pPr>
            <a:fld id="{630A188E-C926-984B-863C-48B251A81B15}" type="slidenum">
              <a:rPr lang="en-GB">
                <a:latin typeface="+mn-lt"/>
              </a:rPr>
              <a:pPr>
                <a:defRPr/>
              </a:pPr>
              <a:t>‹#›</a:t>
            </a:fld>
            <a:endParaRPr lang="en-GB" dirty="0">
              <a:latin typeface="+mn-lt"/>
            </a:endParaRPr>
          </a:p>
        </p:txBody>
      </p:sp>
    </p:spTree>
    <p:extLst>
      <p:ext uri="{BB962C8B-B14F-4D97-AF65-F5344CB8AC3E}">
        <p14:creationId xmlns:p14="http://schemas.microsoft.com/office/powerpoint/2010/main" val="289599428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0"/>
            <a:ext cx="2982649" cy="500583"/>
          </a:xfrm>
          <a:prstGeom prst="rect">
            <a:avLst/>
          </a:prstGeom>
          <a:noFill/>
          <a:ln w="9525">
            <a:noFill/>
            <a:miter lim="800000"/>
            <a:headEnd/>
            <a:tailEnd/>
          </a:ln>
          <a:effectLst/>
        </p:spPr>
        <p:txBody>
          <a:bodyPr vert="horz" wrap="square" lIns="96478" tIns="48240" rIns="96478" bIns="48240" numCol="1" anchor="t" anchorCtr="0" compatLnSpc="1">
            <a:prstTxWarp prst="textNoShape">
              <a:avLst/>
            </a:prstTxWarp>
          </a:bodyPr>
          <a:lstStyle>
            <a:lvl1pPr defTabSz="964838">
              <a:spcBef>
                <a:spcPct val="0"/>
              </a:spcBef>
              <a:defRPr sz="1000" baseline="0">
                <a:latin typeface="+mn-lt"/>
                <a:ea typeface="ヒラギノ角ゴ Pro W3" charset="-128"/>
                <a:cs typeface="ヒラギノ角ゴ Pro W3" charset="-128"/>
              </a:defRPr>
            </a:lvl1pPr>
          </a:lstStyle>
          <a:p>
            <a:pPr>
              <a:defRPr/>
            </a:pPr>
            <a:endParaRPr lang="de-DE" dirty="0"/>
          </a:p>
        </p:txBody>
      </p:sp>
      <p:sp>
        <p:nvSpPr>
          <p:cNvPr id="122883" name="Rectangle 3"/>
          <p:cNvSpPr>
            <a:spLocks noGrp="1" noChangeArrowheads="1"/>
          </p:cNvSpPr>
          <p:nvPr>
            <p:ph type="dt" idx="1"/>
          </p:nvPr>
        </p:nvSpPr>
        <p:spPr bwMode="auto">
          <a:xfrm>
            <a:off x="3899164" y="0"/>
            <a:ext cx="2982649" cy="500583"/>
          </a:xfrm>
          <a:prstGeom prst="rect">
            <a:avLst/>
          </a:prstGeom>
          <a:noFill/>
          <a:ln w="9525">
            <a:noFill/>
            <a:miter lim="800000"/>
            <a:headEnd/>
            <a:tailEnd/>
          </a:ln>
          <a:effectLst/>
        </p:spPr>
        <p:txBody>
          <a:bodyPr vert="horz" wrap="square" lIns="96478" tIns="48240" rIns="96478" bIns="48240" numCol="1" anchor="t" anchorCtr="0" compatLnSpc="1">
            <a:prstTxWarp prst="textNoShape">
              <a:avLst/>
            </a:prstTxWarp>
          </a:bodyPr>
          <a:lstStyle>
            <a:lvl1pPr algn="r" defTabSz="964838">
              <a:spcBef>
                <a:spcPct val="0"/>
              </a:spcBef>
              <a:defRPr sz="1000" baseline="0">
                <a:latin typeface="+mn-lt"/>
                <a:ea typeface="ヒラギノ角ゴ Pro W3" charset="-128"/>
                <a:cs typeface="ヒラギノ角ゴ Pro W3" charset="-128"/>
              </a:defRPr>
            </a:lvl1pPr>
          </a:lstStyle>
          <a:p>
            <a:pPr>
              <a:defRPr/>
            </a:pPr>
            <a:endParaRPr lang="de-DE" dirty="0"/>
          </a:p>
        </p:txBody>
      </p:sp>
      <p:sp>
        <p:nvSpPr>
          <p:cNvPr id="7172" name="Rectangle 4"/>
          <p:cNvSpPr>
            <a:spLocks noGrp="1" noRot="1" noChangeAspect="1" noChangeArrowheads="1" noTextEdit="1"/>
          </p:cNvSpPr>
          <p:nvPr>
            <p:ph type="sldImg" idx="2"/>
          </p:nvPr>
        </p:nvSpPr>
        <p:spPr bwMode="auto">
          <a:xfrm>
            <a:off x="109538" y="750888"/>
            <a:ext cx="6667500" cy="37512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22885" name="Rectangle 5"/>
          <p:cNvSpPr>
            <a:spLocks noGrp="1" noChangeArrowheads="1"/>
          </p:cNvSpPr>
          <p:nvPr>
            <p:ph type="body" sz="quarter" idx="3"/>
          </p:nvPr>
        </p:nvSpPr>
        <p:spPr bwMode="auto">
          <a:xfrm>
            <a:off x="918282" y="4752009"/>
            <a:ext cx="5045250" cy="449995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noProof="0" dirty="0"/>
              <a:t>Mastertextformat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5"/>
            <a:r>
              <a:rPr lang="de-DE" noProof="0" dirty="0"/>
              <a:t>Sechste Ebene</a:t>
            </a:r>
          </a:p>
          <a:p>
            <a:pPr lvl="6"/>
            <a:r>
              <a:rPr lang="de-DE" noProof="0" dirty="0"/>
              <a:t>Siebte Ebene</a:t>
            </a:r>
          </a:p>
          <a:p>
            <a:pPr lvl="7"/>
            <a:r>
              <a:rPr lang="de-DE" noProof="0" dirty="0"/>
              <a:t>Achte Ebene</a:t>
            </a:r>
          </a:p>
          <a:p>
            <a:pPr lvl="8"/>
            <a:r>
              <a:rPr lang="de-DE" noProof="0" dirty="0"/>
              <a:t>Neunte Ebene</a:t>
            </a:r>
          </a:p>
        </p:txBody>
      </p:sp>
      <p:sp>
        <p:nvSpPr>
          <p:cNvPr id="122886" name="Rectangle 6"/>
          <p:cNvSpPr>
            <a:spLocks noGrp="1" noChangeArrowheads="1"/>
          </p:cNvSpPr>
          <p:nvPr>
            <p:ph type="ftr" sz="quarter" idx="4"/>
          </p:nvPr>
        </p:nvSpPr>
        <p:spPr bwMode="auto">
          <a:xfrm>
            <a:off x="0" y="9502255"/>
            <a:ext cx="2982649" cy="500583"/>
          </a:xfrm>
          <a:prstGeom prst="rect">
            <a:avLst/>
          </a:prstGeom>
          <a:noFill/>
          <a:ln w="9525">
            <a:noFill/>
            <a:miter lim="800000"/>
            <a:headEnd/>
            <a:tailEnd/>
          </a:ln>
          <a:effectLst/>
        </p:spPr>
        <p:txBody>
          <a:bodyPr vert="horz" wrap="square" lIns="96478" tIns="48240" rIns="96478" bIns="48240" numCol="1" anchor="b" anchorCtr="0" compatLnSpc="1">
            <a:prstTxWarp prst="textNoShape">
              <a:avLst/>
            </a:prstTxWarp>
          </a:bodyPr>
          <a:lstStyle>
            <a:lvl1pPr defTabSz="964838">
              <a:spcBef>
                <a:spcPct val="0"/>
              </a:spcBef>
              <a:defRPr sz="1000" baseline="0">
                <a:latin typeface="+mn-lt"/>
                <a:ea typeface="ヒラギノ角ゴ Pro W3" charset="-128"/>
                <a:cs typeface="ヒラギノ角ゴ Pro W3" charset="-128"/>
              </a:defRPr>
            </a:lvl1pPr>
          </a:lstStyle>
          <a:p>
            <a:pPr>
              <a:defRPr/>
            </a:pPr>
            <a:endParaRPr lang="de-DE" dirty="0"/>
          </a:p>
        </p:txBody>
      </p:sp>
      <p:sp>
        <p:nvSpPr>
          <p:cNvPr id="122887" name="Rectangle 7"/>
          <p:cNvSpPr>
            <a:spLocks noGrp="1" noChangeArrowheads="1"/>
          </p:cNvSpPr>
          <p:nvPr>
            <p:ph type="sldNum" sz="quarter" idx="5"/>
          </p:nvPr>
        </p:nvSpPr>
        <p:spPr bwMode="auto">
          <a:xfrm>
            <a:off x="3899164" y="9502255"/>
            <a:ext cx="2982649" cy="500583"/>
          </a:xfrm>
          <a:prstGeom prst="rect">
            <a:avLst/>
          </a:prstGeom>
          <a:noFill/>
          <a:ln w="9525">
            <a:noFill/>
            <a:miter lim="800000"/>
            <a:headEnd/>
            <a:tailEnd/>
          </a:ln>
          <a:effectLst/>
        </p:spPr>
        <p:txBody>
          <a:bodyPr vert="horz" wrap="square" lIns="96478" tIns="48240" rIns="96478" bIns="48240" numCol="1" anchor="b" anchorCtr="0" compatLnSpc="1">
            <a:prstTxWarp prst="textNoShape">
              <a:avLst/>
            </a:prstTxWarp>
          </a:bodyPr>
          <a:lstStyle>
            <a:lvl1pPr algn="r" defTabSz="964838">
              <a:spcBef>
                <a:spcPct val="0"/>
              </a:spcBef>
              <a:defRPr sz="1000" baseline="0">
                <a:latin typeface="+mn-lt"/>
              </a:defRPr>
            </a:lvl1pPr>
          </a:lstStyle>
          <a:p>
            <a:pPr>
              <a:defRPr/>
            </a:pPr>
            <a:fld id="{EC696245-F065-0B47-B74E-D5003861FD61}" type="slidenum">
              <a:rPr lang="de-DE" smtClean="0"/>
              <a:pPr>
                <a:defRPr/>
              </a:pPr>
              <a:t>‹#›</a:t>
            </a:fld>
            <a:endParaRPr lang="de-DE" dirty="0"/>
          </a:p>
        </p:txBody>
      </p:sp>
    </p:spTree>
    <p:extLst>
      <p:ext uri="{BB962C8B-B14F-4D97-AF65-F5344CB8AC3E}">
        <p14:creationId xmlns:p14="http://schemas.microsoft.com/office/powerpoint/2010/main" val="761473846"/>
      </p:ext>
    </p:extLst>
  </p:cSld>
  <p:clrMap bg1="lt1" tx1="dk1" bg2="lt2" tx2="dk2" accent1="accent1" accent2="accent2" accent3="accent3" accent4="accent4" accent5="accent5" accent6="accent6" hlink="hlink" folHlink="folHlink"/>
  <p:hf sldNum="0" hdr="0" ftr="0" dt="0"/>
  <p:notesStyle>
    <a:lvl1pPr marL="90486" indent="-90486" algn="l" rtl="0" eaLnBrk="0" fontAlgn="base" hangingPunct="0">
      <a:spcBef>
        <a:spcPts val="0"/>
      </a:spcBef>
      <a:spcAft>
        <a:spcPct val="0"/>
      </a:spcAft>
      <a:buFont typeface="Arial" panose="020B0604020202020204" pitchFamily="34" charset="0"/>
      <a:buChar char="•"/>
      <a:defRPr sz="1000" kern="1200" baseline="0">
        <a:solidFill>
          <a:schemeClr val="tx1"/>
        </a:solidFill>
        <a:latin typeface="+mn-lt"/>
        <a:ea typeface="ヒラギノ角ゴ Pro W3" pitchFamily="-108" charset="-128"/>
        <a:cs typeface="ヒラギノ角ゴ Pro W3" pitchFamily="-108" charset="-128"/>
      </a:defRPr>
    </a:lvl1pPr>
    <a:lvl2pPr marL="180970" indent="-92072" algn="l" rtl="0" eaLnBrk="0" fontAlgn="base" hangingPunct="0">
      <a:spcBef>
        <a:spcPts val="0"/>
      </a:spcBef>
      <a:spcAft>
        <a:spcPct val="0"/>
      </a:spcAft>
      <a:buFont typeface="Symbol" panose="05050102010706020507" pitchFamily="18" charset="2"/>
      <a:buChar char="-"/>
      <a:defRPr sz="1000" kern="1200" baseline="0">
        <a:solidFill>
          <a:schemeClr val="tx1"/>
        </a:solidFill>
        <a:latin typeface="+mn-lt"/>
        <a:ea typeface="ヒラギノ角ゴ Pro W3" charset="-128"/>
        <a:cs typeface="ヒラギノ角ゴ Pro W3" charset="0"/>
      </a:defRPr>
    </a:lvl2pPr>
    <a:lvl3pPr marL="266693" indent="-85723" algn="l" rtl="0" eaLnBrk="0" fontAlgn="base" hangingPunct="0">
      <a:spcBef>
        <a:spcPts val="0"/>
      </a:spcBef>
      <a:spcAft>
        <a:spcPct val="0"/>
      </a:spcAft>
      <a:buFont typeface="Symbol" panose="05050102010706020507" pitchFamily="18" charset="2"/>
      <a:buChar char="-"/>
      <a:defRPr sz="1000" kern="1200" baseline="0">
        <a:solidFill>
          <a:schemeClr val="tx1"/>
        </a:solidFill>
        <a:latin typeface="+mn-lt"/>
        <a:ea typeface="ＭＳ Ｐゴシック" charset="-128"/>
        <a:cs typeface="ＭＳ Ｐゴシック" charset="-128"/>
      </a:defRPr>
    </a:lvl3pPr>
    <a:lvl4pPr marL="357179" indent="-90486" algn="l" rtl="0" eaLnBrk="0" fontAlgn="base" hangingPunct="0">
      <a:spcBef>
        <a:spcPts val="0"/>
      </a:spcBef>
      <a:spcAft>
        <a:spcPct val="0"/>
      </a:spcAft>
      <a:buFont typeface="Symbol" panose="05050102010706020507" pitchFamily="18" charset="2"/>
      <a:buChar char="-"/>
      <a:defRPr sz="1000" kern="1200" baseline="0">
        <a:solidFill>
          <a:schemeClr val="tx1"/>
        </a:solidFill>
        <a:latin typeface="+mn-lt"/>
        <a:ea typeface="ＭＳ Ｐゴシック" charset="-128"/>
        <a:cs typeface="ＭＳ Ｐゴシック" charset="-128"/>
      </a:defRPr>
    </a:lvl4pPr>
    <a:lvl5pPr marL="447663" indent="-90486" algn="l" rtl="0" eaLnBrk="0" fontAlgn="base" hangingPunct="0">
      <a:spcBef>
        <a:spcPts val="0"/>
      </a:spcBef>
      <a:spcAft>
        <a:spcPct val="0"/>
      </a:spcAft>
      <a:buFont typeface="Symbol" panose="05050102010706020507" pitchFamily="18" charset="2"/>
      <a:buChar char="-"/>
      <a:defRPr sz="1000" kern="1200" baseline="0">
        <a:solidFill>
          <a:schemeClr val="tx1"/>
        </a:solidFill>
        <a:latin typeface="+mn-lt"/>
        <a:ea typeface="ヒラギノ角ゴ Pro W3" pitchFamily="-112" charset="-128"/>
        <a:cs typeface="ＭＳ Ｐゴシック" charset="0"/>
      </a:defRPr>
    </a:lvl5pPr>
    <a:lvl6pPr marL="538149" indent="-90486" algn="l" defTabSz="457189" rtl="0" eaLnBrk="1" latinLnBrk="0" hangingPunct="1">
      <a:buFont typeface="Symbol" panose="05050102010706020507" pitchFamily="18" charset="2"/>
      <a:buChar char="-"/>
      <a:defRPr sz="1000" kern="1200" baseline="0">
        <a:solidFill>
          <a:schemeClr val="tx1"/>
        </a:solidFill>
        <a:latin typeface="+mn-lt"/>
        <a:ea typeface="+mn-ea"/>
        <a:cs typeface="Arial" panose="020B0604020202020204" pitchFamily="34" charset="0"/>
      </a:defRPr>
    </a:lvl6pPr>
    <a:lvl7pPr marL="628635" indent="-90486" algn="l" defTabSz="457189" rtl="0" eaLnBrk="1" latinLnBrk="0" hangingPunct="1">
      <a:buFont typeface="Symbol" panose="05050102010706020507" pitchFamily="18" charset="2"/>
      <a:buChar char="-"/>
      <a:defRPr sz="1000" kern="1200">
        <a:solidFill>
          <a:schemeClr val="tx1"/>
        </a:solidFill>
        <a:latin typeface="+mn-lt"/>
        <a:ea typeface="+mn-ea"/>
        <a:cs typeface="Arial" panose="020B0604020202020204" pitchFamily="34" charset="0"/>
      </a:defRPr>
    </a:lvl7pPr>
    <a:lvl8pPr marL="719121" indent="-90486" algn="l" defTabSz="457189" rtl="0" eaLnBrk="1" latinLnBrk="0" hangingPunct="1">
      <a:buFont typeface="Symbol" panose="05050102010706020507" pitchFamily="18" charset="2"/>
      <a:buChar char="-"/>
      <a:defRPr sz="1000" kern="1200">
        <a:solidFill>
          <a:schemeClr val="tx1"/>
        </a:solidFill>
        <a:latin typeface="+mn-lt"/>
        <a:ea typeface="+mn-ea"/>
        <a:cs typeface="Arial" panose="020B0604020202020204" pitchFamily="34" charset="0"/>
      </a:defRPr>
    </a:lvl8pPr>
    <a:lvl9pPr marL="806431" indent="-88898" algn="l" defTabSz="457189" rtl="0" eaLnBrk="1" latinLnBrk="0" hangingPunct="1">
      <a:buFont typeface="Symbol" panose="05050102010706020507" pitchFamily="18" charset="2"/>
      <a:buChar char="-"/>
      <a:defRPr sz="1000" kern="1200">
        <a:solidFill>
          <a:schemeClr val="tx1"/>
        </a:solidFill>
        <a:latin typeface="+mn-lt"/>
        <a:ea typeface="+mn-ea"/>
        <a:cs typeface="Arial" panose="020B0604020202020204" pitchFamily="34"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Notes Placeholder 4">
            <a:extLst>
              <a:ext uri="{FF2B5EF4-FFF2-40B4-BE49-F238E27FC236}">
                <a16:creationId xmlns:a16="http://schemas.microsoft.com/office/drawing/2014/main" id="{C34ADC05-B082-68E6-F095-8213802238F6}"/>
              </a:ext>
            </a:extLst>
          </p:cNvPr>
          <p:cNvSpPr>
            <a:spLocks noGrp="1"/>
          </p:cNvSpPr>
          <p:nvPr>
            <p:ph type="body" sz="quarter" idx="3"/>
          </p:nvPr>
        </p:nvSpPr>
        <p:spPr/>
        <p:txBody>
          <a:bodyPr/>
          <a:lstStyle/>
          <a:p>
            <a:endParaRPr lang="en-CH"/>
          </a:p>
        </p:txBody>
      </p:sp>
    </p:spTree>
    <p:extLst>
      <p:ext uri="{BB962C8B-B14F-4D97-AF65-F5344CB8AC3E}">
        <p14:creationId xmlns:p14="http://schemas.microsoft.com/office/powerpoint/2010/main" val="1694909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Tree>
    <p:extLst>
      <p:ext uri="{BB962C8B-B14F-4D97-AF65-F5344CB8AC3E}">
        <p14:creationId xmlns:p14="http://schemas.microsoft.com/office/powerpoint/2010/main" val="2526969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Notes Placeholder 4">
            <a:extLst>
              <a:ext uri="{FF2B5EF4-FFF2-40B4-BE49-F238E27FC236}">
                <a16:creationId xmlns:a16="http://schemas.microsoft.com/office/drawing/2014/main" id="{29064CED-34FF-28E1-D17D-76A41D55E590}"/>
              </a:ext>
            </a:extLst>
          </p:cNvPr>
          <p:cNvSpPr>
            <a:spLocks noGrp="1"/>
          </p:cNvSpPr>
          <p:nvPr>
            <p:ph type="body" sz="quarter" idx="3"/>
          </p:nvPr>
        </p:nvSpPr>
        <p:spPr/>
        <p:txBody>
          <a:bodyPr/>
          <a:lstStyle/>
          <a:p>
            <a:endParaRPr lang="en-CH"/>
          </a:p>
        </p:txBody>
      </p:sp>
    </p:spTree>
    <p:extLst>
      <p:ext uri="{BB962C8B-B14F-4D97-AF65-F5344CB8AC3E}">
        <p14:creationId xmlns:p14="http://schemas.microsoft.com/office/powerpoint/2010/main" val="319636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Tree>
    <p:extLst>
      <p:ext uri="{BB962C8B-B14F-4D97-AF65-F5344CB8AC3E}">
        <p14:creationId xmlns:p14="http://schemas.microsoft.com/office/powerpoint/2010/main" val="207832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Tree>
    <p:extLst>
      <p:ext uri="{BB962C8B-B14F-4D97-AF65-F5344CB8AC3E}">
        <p14:creationId xmlns:p14="http://schemas.microsoft.com/office/powerpoint/2010/main" val="1536548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Notes Placeholder 4">
            <a:extLst>
              <a:ext uri="{FF2B5EF4-FFF2-40B4-BE49-F238E27FC236}">
                <a16:creationId xmlns:a16="http://schemas.microsoft.com/office/drawing/2014/main" id="{55189FE9-C23C-9603-054E-CAA3FD8B0D83}"/>
              </a:ext>
            </a:extLst>
          </p:cNvPr>
          <p:cNvSpPr>
            <a:spLocks noGrp="1"/>
          </p:cNvSpPr>
          <p:nvPr>
            <p:ph type="body" sz="quarter" idx="3"/>
          </p:nvPr>
        </p:nvSpPr>
        <p:spPr/>
        <p:txBody>
          <a:bodyPr/>
          <a:lstStyle/>
          <a:p>
            <a:endParaRPr lang="en-CH"/>
          </a:p>
        </p:txBody>
      </p:sp>
    </p:spTree>
    <p:extLst>
      <p:ext uri="{BB962C8B-B14F-4D97-AF65-F5344CB8AC3E}">
        <p14:creationId xmlns:p14="http://schemas.microsoft.com/office/powerpoint/2010/main" val="3075858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411531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928694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E7E1E14C-0CF0-D648-80A0-8606445CB65B}" type="slidenum">
              <a:rPr lang="en-CH" smtClean="0"/>
              <a:t>17</a:t>
            </a:fld>
            <a:endParaRPr lang="en-CH"/>
          </a:p>
        </p:txBody>
      </p:sp>
    </p:spTree>
    <p:extLst>
      <p:ext uri="{BB962C8B-B14F-4D97-AF65-F5344CB8AC3E}">
        <p14:creationId xmlns:p14="http://schemas.microsoft.com/office/powerpoint/2010/main" val="15021457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Notes Placeholder 4">
            <a:extLst>
              <a:ext uri="{FF2B5EF4-FFF2-40B4-BE49-F238E27FC236}">
                <a16:creationId xmlns:a16="http://schemas.microsoft.com/office/drawing/2014/main" id="{90CDAE46-FFA6-9502-9892-EF828EDA4C20}"/>
              </a:ext>
            </a:extLst>
          </p:cNvPr>
          <p:cNvSpPr>
            <a:spLocks noGrp="1"/>
          </p:cNvSpPr>
          <p:nvPr>
            <p:ph type="body" sz="quarter" idx="3"/>
          </p:nvPr>
        </p:nvSpPr>
        <p:spPr/>
        <p:txBody>
          <a:bodyPr/>
          <a:lstStyle/>
          <a:p>
            <a:endParaRPr lang="en-CH"/>
          </a:p>
        </p:txBody>
      </p:sp>
    </p:spTree>
    <p:extLst>
      <p:ext uri="{BB962C8B-B14F-4D97-AF65-F5344CB8AC3E}">
        <p14:creationId xmlns:p14="http://schemas.microsoft.com/office/powerpoint/2010/main" val="19662724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Tree>
    <p:extLst>
      <p:ext uri="{BB962C8B-B14F-4D97-AF65-F5344CB8AC3E}">
        <p14:creationId xmlns:p14="http://schemas.microsoft.com/office/powerpoint/2010/main" val="2858189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Here the outline of my talk</a:t>
            </a:r>
          </a:p>
        </p:txBody>
      </p:sp>
    </p:spTree>
    <p:extLst>
      <p:ext uri="{BB962C8B-B14F-4D97-AF65-F5344CB8AC3E}">
        <p14:creationId xmlns:p14="http://schemas.microsoft.com/office/powerpoint/2010/main" val="36887661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Tree>
    <p:extLst>
      <p:ext uri="{BB962C8B-B14F-4D97-AF65-F5344CB8AC3E}">
        <p14:creationId xmlns:p14="http://schemas.microsoft.com/office/powerpoint/2010/main" val="38949198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Notes Placeholder 4">
            <a:extLst>
              <a:ext uri="{FF2B5EF4-FFF2-40B4-BE49-F238E27FC236}">
                <a16:creationId xmlns:a16="http://schemas.microsoft.com/office/drawing/2014/main" id="{1BDDDA53-1114-8640-BC52-835AB8217A31}"/>
              </a:ext>
            </a:extLst>
          </p:cNvPr>
          <p:cNvSpPr>
            <a:spLocks noGrp="1"/>
          </p:cNvSpPr>
          <p:nvPr>
            <p:ph type="body" sz="quarter" idx="3"/>
          </p:nvPr>
        </p:nvSpPr>
        <p:spPr/>
        <p:txBody>
          <a:bodyPr/>
          <a:lstStyle/>
          <a:p>
            <a:endParaRPr lang="en-CH" dirty="0"/>
          </a:p>
        </p:txBody>
      </p:sp>
    </p:spTree>
    <p:extLst>
      <p:ext uri="{BB962C8B-B14F-4D97-AF65-F5344CB8AC3E}">
        <p14:creationId xmlns:p14="http://schemas.microsoft.com/office/powerpoint/2010/main" val="4837646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Notes Placeholder 4">
            <a:extLst>
              <a:ext uri="{FF2B5EF4-FFF2-40B4-BE49-F238E27FC236}">
                <a16:creationId xmlns:a16="http://schemas.microsoft.com/office/drawing/2014/main" id="{4745693A-2C40-7247-BE2E-5EDE68B1A5E3}"/>
              </a:ext>
            </a:extLst>
          </p:cNvPr>
          <p:cNvSpPr>
            <a:spLocks noGrp="1"/>
          </p:cNvSpPr>
          <p:nvPr>
            <p:ph type="body" sz="quarter" idx="3"/>
          </p:nvPr>
        </p:nvSpPr>
        <p:spPr/>
        <p:txBody>
          <a:bodyPr/>
          <a:lstStyle/>
          <a:p>
            <a:endParaRPr lang="en-CH" dirty="0"/>
          </a:p>
        </p:txBody>
      </p:sp>
    </p:spTree>
    <p:extLst>
      <p:ext uri="{BB962C8B-B14F-4D97-AF65-F5344CB8AC3E}">
        <p14:creationId xmlns:p14="http://schemas.microsoft.com/office/powerpoint/2010/main" val="1009404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Tree>
    <p:extLst>
      <p:ext uri="{BB962C8B-B14F-4D97-AF65-F5344CB8AC3E}">
        <p14:creationId xmlns:p14="http://schemas.microsoft.com/office/powerpoint/2010/main" val="1266961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Tree>
    <p:extLst>
      <p:ext uri="{BB962C8B-B14F-4D97-AF65-F5344CB8AC3E}">
        <p14:creationId xmlns:p14="http://schemas.microsoft.com/office/powerpoint/2010/main" val="976328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Notes Placeholder 4">
            <a:extLst>
              <a:ext uri="{FF2B5EF4-FFF2-40B4-BE49-F238E27FC236}">
                <a16:creationId xmlns:a16="http://schemas.microsoft.com/office/drawing/2014/main" id="{CF00523D-4E85-9A8B-4EA7-956F47C195E7}"/>
              </a:ext>
            </a:extLst>
          </p:cNvPr>
          <p:cNvSpPr>
            <a:spLocks noGrp="1"/>
          </p:cNvSpPr>
          <p:nvPr>
            <p:ph type="body" sz="quarter" idx="3"/>
          </p:nvPr>
        </p:nvSpPr>
        <p:spPr/>
        <p:txBody>
          <a:bodyPr/>
          <a:lstStyle/>
          <a:p>
            <a:endParaRPr lang="en-CH"/>
          </a:p>
        </p:txBody>
      </p:sp>
    </p:spTree>
    <p:extLst>
      <p:ext uri="{BB962C8B-B14F-4D97-AF65-F5344CB8AC3E}">
        <p14:creationId xmlns:p14="http://schemas.microsoft.com/office/powerpoint/2010/main" val="3276905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Tree>
    <p:extLst>
      <p:ext uri="{BB962C8B-B14F-4D97-AF65-F5344CB8AC3E}">
        <p14:creationId xmlns:p14="http://schemas.microsoft.com/office/powerpoint/2010/main" val="1875681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Tree>
    <p:extLst>
      <p:ext uri="{BB962C8B-B14F-4D97-AF65-F5344CB8AC3E}">
        <p14:creationId xmlns:p14="http://schemas.microsoft.com/office/powerpoint/2010/main" val="3994158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Notes Placeholder 4">
            <a:extLst>
              <a:ext uri="{FF2B5EF4-FFF2-40B4-BE49-F238E27FC236}">
                <a16:creationId xmlns:a16="http://schemas.microsoft.com/office/drawing/2014/main" id="{2EF9E2DA-36BD-75F2-A61E-0762C531D554}"/>
              </a:ext>
            </a:extLst>
          </p:cNvPr>
          <p:cNvSpPr>
            <a:spLocks noGrp="1"/>
          </p:cNvSpPr>
          <p:nvPr>
            <p:ph type="body" sz="quarter" idx="3"/>
          </p:nvPr>
        </p:nvSpPr>
        <p:spPr/>
        <p:txBody>
          <a:bodyPr/>
          <a:lstStyle/>
          <a:p>
            <a:endParaRPr lang="en-CH"/>
          </a:p>
        </p:txBody>
      </p:sp>
    </p:spTree>
    <p:extLst>
      <p:ext uri="{BB962C8B-B14F-4D97-AF65-F5344CB8AC3E}">
        <p14:creationId xmlns:p14="http://schemas.microsoft.com/office/powerpoint/2010/main" val="3645075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Tree>
    <p:extLst>
      <p:ext uri="{BB962C8B-B14F-4D97-AF65-F5344CB8AC3E}">
        <p14:creationId xmlns:p14="http://schemas.microsoft.com/office/powerpoint/2010/main" val="3171162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Notes Placeholder 4">
            <a:extLst>
              <a:ext uri="{FF2B5EF4-FFF2-40B4-BE49-F238E27FC236}">
                <a16:creationId xmlns:a16="http://schemas.microsoft.com/office/drawing/2014/main" id="{DBB758DF-F8A8-12DC-4CCA-1F9B4E788B7A}"/>
              </a:ext>
            </a:extLst>
          </p:cNvPr>
          <p:cNvSpPr>
            <a:spLocks noGrp="1"/>
          </p:cNvSpPr>
          <p:nvPr>
            <p:ph type="body" sz="quarter" idx="3"/>
          </p:nvPr>
        </p:nvSpPr>
        <p:spPr/>
        <p:txBody>
          <a:bodyPr/>
          <a:lstStyle/>
          <a:p>
            <a:endParaRPr lang="en-CH"/>
          </a:p>
        </p:txBody>
      </p:sp>
    </p:spTree>
    <p:extLst>
      <p:ext uri="{BB962C8B-B14F-4D97-AF65-F5344CB8AC3E}">
        <p14:creationId xmlns:p14="http://schemas.microsoft.com/office/powerpoint/2010/main" val="4710423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7_Titelfolie">
    <p:spTree>
      <p:nvGrpSpPr>
        <p:cNvPr id="1" name=""/>
        <p:cNvGrpSpPr/>
        <p:nvPr/>
      </p:nvGrpSpPr>
      <p:grpSpPr>
        <a:xfrm>
          <a:off x="0" y="0"/>
          <a:ext cx="0" cy="0"/>
          <a:chOff x="0" y="0"/>
          <a:chExt cx="0" cy="0"/>
        </a:xfrm>
      </p:grpSpPr>
      <p:pic>
        <p:nvPicPr>
          <p:cNvPr id="11" name="Picture 2" descr="U:\20160506_PSI_Luftbild_0292.jpg"/>
          <p:cNvPicPr>
            <a:picLocks noChangeArrowheads="1"/>
          </p:cNvPicPr>
          <p:nvPr userDrawn="1"/>
        </p:nvPicPr>
        <p:blipFill rotWithShape="1">
          <a:blip r:embed="rId2">
            <a:extLst>
              <a:ext uri="{28A0092B-C50C-407E-A947-70E740481C1C}">
                <a14:useLocalDpi xmlns:a14="http://schemas.microsoft.com/office/drawing/2010/main" val="0"/>
              </a:ext>
            </a:extLst>
          </a:blip>
          <a:srcRect l="-139" t="13866" r="1" b="14431"/>
          <a:stretch/>
        </p:blipFill>
        <p:spPr bwMode="auto">
          <a:xfrm>
            <a:off x="3260542" y="195488"/>
            <a:ext cx="5055885" cy="2376262"/>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p:cNvSpPr/>
          <p:nvPr/>
        </p:nvSpPr>
        <p:spPr bwMode="auto">
          <a:xfrm>
            <a:off x="-2" y="195487"/>
            <a:ext cx="3152960" cy="2376263"/>
          </a:xfrm>
          <a:prstGeom prst="rect">
            <a:avLst/>
          </a:prstGeom>
          <a:solidFill>
            <a:srgbClr val="E5E5E5"/>
          </a:solidFill>
          <a:ln w="9525" cap="flat" cmpd="sng" algn="ctr">
            <a:noFill/>
            <a:prstDash val="solid"/>
            <a:round/>
            <a:headEnd type="none" w="med" len="med"/>
            <a:tailEnd type="none" w="med" len="med"/>
          </a:ln>
          <a:effectLst/>
        </p:spPr>
        <p:txBody>
          <a:bodyPr/>
          <a:lstStyle/>
          <a:p>
            <a:pPr>
              <a:spcBef>
                <a:spcPct val="0"/>
              </a:spcBef>
              <a:defRPr/>
            </a:pPr>
            <a:endParaRPr lang="de-DE" sz="2400" dirty="0">
              <a:ln>
                <a:solidFill>
                  <a:srgbClr val="FFFFFF"/>
                </a:solidFill>
              </a:ln>
              <a:latin typeface="Times" charset="0"/>
            </a:endParaRPr>
          </a:p>
        </p:txBody>
      </p:sp>
      <p:pic>
        <p:nvPicPr>
          <p:cNvPr id="5" name="Bild 24" descr="PSI-Logo_narrow_30k.eps"/>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bwMode="auto">
          <a:xfrm>
            <a:off x="830263" y="411523"/>
            <a:ext cx="1220400" cy="43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hteck 15"/>
          <p:cNvSpPr>
            <a:spLocks noChangeArrowheads="1"/>
          </p:cNvSpPr>
          <p:nvPr userDrawn="1"/>
        </p:nvSpPr>
        <p:spPr bwMode="auto">
          <a:xfrm>
            <a:off x="828012" y="4299942"/>
            <a:ext cx="612000" cy="843558"/>
          </a:xfrm>
          <a:prstGeom prst="rect">
            <a:avLst/>
          </a:prstGeom>
          <a:solidFill>
            <a:srgbClr val="B9B9B9"/>
          </a:solidFill>
          <a:ln>
            <a:noFill/>
          </a:ln>
        </p:spPr>
        <p:txBody>
          <a:bodyPr/>
          <a:lstStyle/>
          <a:p>
            <a:pPr>
              <a:spcBef>
                <a:spcPct val="0"/>
              </a:spcBef>
            </a:pPr>
            <a:endParaRPr lang="de-DE" sz="2400">
              <a:latin typeface="Times" charset="0"/>
            </a:endParaRPr>
          </a:p>
        </p:txBody>
      </p:sp>
      <p:sp>
        <p:nvSpPr>
          <p:cNvPr id="1027" name="Rectangle 8"/>
          <p:cNvSpPr>
            <a:spLocks noGrp="1" noChangeArrowheads="1"/>
          </p:cNvSpPr>
          <p:nvPr>
            <p:ph type="title" hasCustomPrompt="1"/>
          </p:nvPr>
        </p:nvSpPr>
        <p:spPr>
          <a:xfrm>
            <a:off x="814399" y="3273828"/>
            <a:ext cx="7969249" cy="810090"/>
          </a:xfrm>
        </p:spPr>
        <p:txBody>
          <a:bodyPr/>
          <a:lstStyle>
            <a:lvl1pPr>
              <a:lnSpc>
                <a:spcPct val="100000"/>
              </a:lnSpc>
              <a:defRPr sz="2500">
                <a:solidFill>
                  <a:srgbClr val="686868"/>
                </a:solidFill>
                <a:latin typeface="Georgia" charset="0"/>
                <a:ea typeface="ヒラギノ角ゴ Pro W3" charset="0"/>
              </a:defRPr>
            </a:lvl1pPr>
          </a:lstStyle>
          <a:p>
            <a:pPr lvl="0"/>
            <a:r>
              <a:rPr lang="en-US" dirty="0"/>
              <a:t>Insert the title of your </a:t>
            </a:r>
            <a:br>
              <a:rPr lang="en-US" dirty="0"/>
            </a:br>
            <a:r>
              <a:rPr lang="en-US" dirty="0"/>
              <a:t>presentation here</a:t>
            </a:r>
            <a:endParaRPr lang="en-US" noProof="0" dirty="0"/>
          </a:p>
        </p:txBody>
      </p:sp>
      <p:sp>
        <p:nvSpPr>
          <p:cNvPr id="69649" name="Rectangle 17"/>
          <p:cNvSpPr>
            <a:spLocks noGrp="1" noChangeArrowheads="1"/>
          </p:cNvSpPr>
          <p:nvPr>
            <p:ph type="subTitle" sz="quarter" idx="1" hasCustomPrompt="1"/>
          </p:nvPr>
        </p:nvSpPr>
        <p:spPr bwMode="auto">
          <a:xfrm>
            <a:off x="828012" y="2946432"/>
            <a:ext cx="7955637" cy="27339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0" indent="0">
              <a:buNone/>
              <a:defRPr sz="1500" b="1">
                <a:solidFill>
                  <a:srgbClr val="969696"/>
                </a:solidFill>
                <a:ea typeface="ヒラギノ角ゴ Pro W3" charset="0"/>
              </a:defRPr>
            </a:lvl1pPr>
          </a:lstStyle>
          <a:p>
            <a:r>
              <a:rPr lang="en-US" dirty="0"/>
              <a:t>First name and Name Author  ::  Function  ::  Paul </a:t>
            </a:r>
            <a:r>
              <a:rPr lang="en-US" dirty="0" err="1"/>
              <a:t>Scherrer</a:t>
            </a:r>
            <a:r>
              <a:rPr lang="en-US" dirty="0"/>
              <a:t> </a:t>
            </a:r>
            <a:r>
              <a:rPr lang="en-US" dirty="0" err="1"/>
              <a:t>Institut</a:t>
            </a:r>
            <a:endParaRPr lang="en-US" dirty="0"/>
          </a:p>
        </p:txBody>
      </p:sp>
      <p:sp>
        <p:nvSpPr>
          <p:cNvPr id="10" name="Rechteck 1"/>
          <p:cNvSpPr>
            <a:spLocks noChangeArrowheads="1"/>
          </p:cNvSpPr>
          <p:nvPr userDrawn="1"/>
        </p:nvSpPr>
        <p:spPr bwMode="auto">
          <a:xfrm>
            <a:off x="5796136" y="2397447"/>
            <a:ext cx="2520280" cy="174303"/>
          </a:xfrm>
          <a:prstGeom prst="rect">
            <a:avLst/>
          </a:prstGeom>
          <a:solidFill>
            <a:schemeClr val="bg1">
              <a:alpha val="7411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p>
            <a:pPr algn="ctr">
              <a:spcBef>
                <a:spcPct val="0"/>
              </a:spcBef>
            </a:pPr>
            <a:r>
              <a:rPr lang="de-CH" sz="900" b="1" i="0" kern="0" spc="31" dirty="0">
                <a:solidFill>
                  <a:srgbClr val="505150"/>
                </a:solidFill>
                <a:latin typeface="+mn-lt"/>
                <a:cs typeface="Arial" charset="0"/>
              </a:rPr>
              <a:t>WIR SCHAFFEN WISSEN – HEUTE FÜR MORGEN</a:t>
            </a:r>
          </a:p>
        </p:txBody>
      </p:sp>
      <p:sp>
        <p:nvSpPr>
          <p:cNvPr id="9" name="Rechteck 8"/>
          <p:cNvSpPr/>
          <p:nvPr userDrawn="1"/>
        </p:nvSpPr>
        <p:spPr bwMode="auto">
          <a:xfrm>
            <a:off x="8424000" y="195487"/>
            <a:ext cx="720000" cy="2376263"/>
          </a:xfrm>
          <a:prstGeom prst="rect">
            <a:avLst/>
          </a:prstGeom>
          <a:solidFill>
            <a:srgbClr val="E5E5E5"/>
          </a:solidFill>
          <a:ln w="9525" cap="flat" cmpd="sng" algn="ctr">
            <a:noFill/>
            <a:prstDash val="solid"/>
            <a:round/>
            <a:headEnd type="none" w="med" len="med"/>
            <a:tailEnd type="none" w="med" len="med"/>
          </a:ln>
          <a:effectLst/>
        </p:spPr>
        <p:txBody>
          <a:bodyPr/>
          <a:lstStyle/>
          <a:p>
            <a:pPr>
              <a:spcBef>
                <a:spcPct val="0"/>
              </a:spcBef>
              <a:defRPr/>
            </a:pPr>
            <a:endParaRPr lang="de-DE" sz="2400" dirty="0">
              <a:ln>
                <a:solidFill>
                  <a:srgbClr val="FFFFFF"/>
                </a:solidFill>
              </a:ln>
              <a:latin typeface="Times" charset="0"/>
            </a:endParaRPr>
          </a:p>
        </p:txBody>
      </p:sp>
      <p:sp>
        <p:nvSpPr>
          <p:cNvPr id="12" name="Textplatzhalter 11"/>
          <p:cNvSpPr>
            <a:spLocks noGrp="1"/>
          </p:cNvSpPr>
          <p:nvPr>
            <p:ph type="body" sz="quarter" idx="11" hasCustomPrompt="1"/>
          </p:nvPr>
        </p:nvSpPr>
        <p:spPr>
          <a:xfrm>
            <a:off x="828675" y="4150574"/>
            <a:ext cx="7954963" cy="293383"/>
          </a:xfrm>
        </p:spPr>
        <p:txBody>
          <a:bodyPr/>
          <a:lstStyle>
            <a:lvl1pPr marL="0" indent="0">
              <a:buNone/>
              <a:defRPr sz="1500" b="1">
                <a:solidFill>
                  <a:srgbClr val="969696"/>
                </a:solidFill>
              </a:defRPr>
            </a:lvl1pPr>
            <a:lvl2pPr marL="177790" indent="0">
              <a:buNone/>
              <a:defRPr sz="1500" b="1"/>
            </a:lvl2pPr>
            <a:lvl3pPr marL="355582" indent="0">
              <a:buNone/>
              <a:defRPr sz="1500" b="1"/>
            </a:lvl3pPr>
            <a:lvl4pPr marL="539723" indent="0">
              <a:buNone/>
              <a:defRPr sz="1500" b="1"/>
            </a:lvl4pPr>
            <a:lvl5pPr marL="717514" indent="0">
              <a:buNone/>
              <a:defRPr sz="1500" b="1"/>
            </a:lvl5pPr>
          </a:lstStyle>
          <a:p>
            <a:pPr lvl="0"/>
            <a:r>
              <a:rPr lang="en-US" dirty="0"/>
              <a:t>Insert the occasion and date of your presentation here</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8" name="Inhaltsplatzhalter 7"/>
          <p:cNvSpPr>
            <a:spLocks noGrp="1"/>
          </p:cNvSpPr>
          <p:nvPr>
            <p:ph sz="quarter" idx="13" hasCustomPrompt="1"/>
          </p:nvPr>
        </p:nvSpPr>
        <p:spPr/>
        <p:txBody>
          <a:bodyPr/>
          <a:lstStyle>
            <a:lvl1pPr marL="177792" marR="0" indent="-177792" algn="l" defTabSz="914354" rtl="0" eaLnBrk="1" fontAlgn="auto" latinLnBrk="0" hangingPunct="1">
              <a:lnSpc>
                <a:spcPct val="110000"/>
              </a:lnSpc>
              <a:spcBef>
                <a:spcPts val="0"/>
              </a:spcBef>
              <a:spcAft>
                <a:spcPts val="0"/>
              </a:spcAft>
              <a:buClr>
                <a:schemeClr val="tx1"/>
              </a:buClr>
              <a:buSzPct val="100000"/>
              <a:buFont typeface="Arial" panose="020B0604020202020204" pitchFamily="34" charset="0"/>
              <a:buChar char="•"/>
              <a:tabLst/>
              <a:defRPr sz="1700">
                <a:latin typeface="+mn-lt"/>
              </a:defRPr>
            </a:lvl1pPr>
            <a:lvl2pPr marL="355582" marR="0" indent="-177792" algn="l" defTabSz="914354"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sz="1700">
                <a:latin typeface="+mn-lt"/>
              </a:defRPr>
            </a:lvl2pPr>
            <a:lvl3pPr marL="539724" marR="0" indent="-184142" algn="l" defTabSz="914354"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sz="1700">
                <a:latin typeface="+mn-lt"/>
              </a:defRPr>
            </a:lvl3pPr>
            <a:lvl4pPr marL="717515" marR="0" indent="-177792" algn="l" defTabSz="914354"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sz="1700">
                <a:latin typeface="+mn-lt"/>
              </a:defRPr>
            </a:lvl4pPr>
            <a:lvl5pPr marL="895306" marR="0" indent="-177792" algn="l" defTabSz="914354"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sz="1700">
                <a:latin typeface="+mn-lt"/>
              </a:defRPr>
            </a:lvl5pPr>
            <a:lvl6pPr marL="1074685" indent="-179380">
              <a:lnSpc>
                <a:spcPct val="110000"/>
              </a:lnSpc>
              <a:buClr>
                <a:schemeClr val="tx1"/>
              </a:buClr>
              <a:buFont typeface="Symbol" panose="05050102010706020507" pitchFamily="18" charset="2"/>
              <a:buChar char="-"/>
              <a:defRPr sz="1500"/>
            </a:lvl6pPr>
            <a:lvl7pPr marL="1257238" indent="-182554">
              <a:lnSpc>
                <a:spcPct val="110000"/>
              </a:lnSpc>
              <a:buFont typeface="Symbol" panose="05050102010706020507" pitchFamily="18" charset="2"/>
              <a:buChar char="-"/>
              <a:defRPr sz="1500"/>
            </a:lvl7pPr>
            <a:lvl8pPr marL="1436616" indent="-179380">
              <a:lnSpc>
                <a:spcPct val="110000"/>
              </a:lnSpc>
              <a:buFont typeface="Symbol" panose="05050102010706020507" pitchFamily="18" charset="2"/>
              <a:buChar char="-"/>
              <a:defRPr sz="1500"/>
            </a:lvl8pPr>
            <a:lvl9pPr marL="1614408" indent="-177792">
              <a:lnSpc>
                <a:spcPct val="110000"/>
              </a:lnSpc>
              <a:buFont typeface="Symbol" panose="05050102010706020507" pitchFamily="18" charset="2"/>
              <a:buChar char="-"/>
              <a:defRPr sz="1500"/>
            </a:lvl9pPr>
          </a:lstStyle>
          <a:p>
            <a:pPr lvl="0"/>
            <a:r>
              <a:rPr lang="de-CH" dirty="0"/>
              <a:t>Mastertextformat bearbeiten</a:t>
            </a:r>
          </a:p>
          <a:p>
            <a:pPr lvl="1"/>
            <a:r>
              <a:rPr lang="de-CH" dirty="0"/>
              <a:t>Zweite Ebene</a:t>
            </a:r>
          </a:p>
          <a:p>
            <a:pPr lvl="2"/>
            <a:r>
              <a:rPr lang="de-CH" dirty="0"/>
              <a:t>Dritte Ebene</a:t>
            </a:r>
          </a:p>
          <a:p>
            <a:pPr lvl="3"/>
            <a:r>
              <a:rPr lang="de-CH" dirty="0"/>
              <a:t>Vierte Ebene</a:t>
            </a:r>
          </a:p>
          <a:p>
            <a:pPr lvl="4"/>
            <a:r>
              <a:rPr lang="de-CH" dirty="0"/>
              <a:t>Fünfte Ebene</a:t>
            </a:r>
          </a:p>
          <a:p>
            <a:pPr lvl="5"/>
            <a:r>
              <a:rPr lang="de-CH" dirty="0"/>
              <a:t>Sechste Ebene</a:t>
            </a:r>
          </a:p>
          <a:p>
            <a:pPr lvl="6"/>
            <a:r>
              <a:rPr lang="de-CH" dirty="0"/>
              <a:t>Siebte Ebene</a:t>
            </a:r>
          </a:p>
          <a:p>
            <a:pPr lvl="7"/>
            <a:r>
              <a:rPr lang="de-CH" dirty="0"/>
              <a:t>Achte Ebene</a:t>
            </a:r>
          </a:p>
          <a:p>
            <a:pPr lvl="8"/>
            <a:r>
              <a:rPr lang="de-CH" dirty="0"/>
              <a:t>Neunte Ebene</a:t>
            </a:r>
            <a:endParaRPr kumimoji="0" lang="de-CH" sz="1800" b="0" i="0" u="none" strike="noStrike" kern="1200" cap="none" spc="0" normalizeH="0" baseline="0" noProof="0" dirty="0">
              <a:ln>
                <a:noFill/>
              </a:ln>
              <a:solidFill>
                <a:prstClr val="black">
                  <a:lumMod val="65000"/>
                  <a:lumOff val="35000"/>
                </a:prstClr>
              </a:solidFill>
              <a:effectLst/>
              <a:uLnTx/>
              <a:uFillTx/>
              <a:latin typeface="Rockwell"/>
              <a:ea typeface="+mn-ea"/>
              <a:cs typeface="+mn-cs"/>
            </a:endParaRPr>
          </a:p>
        </p:txBody>
      </p:sp>
      <p:sp>
        <p:nvSpPr>
          <p:cNvPr id="10" name="Titel 9"/>
          <p:cNvSpPr>
            <a:spLocks noGrp="1"/>
          </p:cNvSpPr>
          <p:nvPr>
            <p:ph type="title"/>
          </p:nvPr>
        </p:nvSpPr>
        <p:spPr>
          <a:xfrm>
            <a:off x="2077211" y="216000"/>
            <a:ext cx="5591133" cy="381375"/>
          </a:xfrm>
        </p:spPr>
        <p:txBody>
          <a:bodyPr/>
          <a:lstStyle>
            <a:lvl1pPr>
              <a:defRPr sz="2400"/>
            </a:lvl1pPr>
          </a:lstStyle>
          <a:p>
            <a:r>
              <a:rPr lang="en-GB"/>
              <a:t>Click to edit Master title style</a:t>
            </a:r>
            <a:endParaRPr lang="en-GB" dirty="0"/>
          </a:p>
        </p:txBody>
      </p:sp>
      <p:sp>
        <p:nvSpPr>
          <p:cNvPr id="14" name="Foliennummernplatzhalter 13"/>
          <p:cNvSpPr>
            <a:spLocks noGrp="1"/>
          </p:cNvSpPr>
          <p:nvPr>
            <p:ph type="sldNum" sz="quarter" idx="16"/>
          </p:nvPr>
        </p:nvSpPr>
        <p:spPr/>
        <p:txBody>
          <a:bodyPr/>
          <a:lstStyle/>
          <a:p>
            <a:pPr algn="r">
              <a:defRPr/>
            </a:pPr>
            <a:r>
              <a:rPr lang="de-DE" dirty="0"/>
              <a:t>Page </a:t>
            </a:r>
            <a:fld id="{EBC07571-3134-BB4B-B83F-1A9FE18D34F3}" type="slidenum">
              <a:rPr lang="de-DE" smtClean="0"/>
              <a:pPr algn="r">
                <a:defRPr/>
              </a:pPr>
              <a:t>‹#›</a:t>
            </a:fld>
            <a:endParaRPr lang="de-DE" dirty="0"/>
          </a:p>
        </p:txBody>
      </p:sp>
    </p:spTree>
    <p:extLst>
      <p:ext uri="{BB962C8B-B14F-4D97-AF65-F5344CB8AC3E}">
        <p14:creationId xmlns:p14="http://schemas.microsoft.com/office/powerpoint/2010/main" val="213168188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grau)">
    <p:spTree>
      <p:nvGrpSpPr>
        <p:cNvPr id="1" name=""/>
        <p:cNvGrpSpPr/>
        <p:nvPr/>
      </p:nvGrpSpPr>
      <p:grpSpPr>
        <a:xfrm>
          <a:off x="0" y="0"/>
          <a:ext cx="0" cy="0"/>
          <a:chOff x="0" y="0"/>
          <a:chExt cx="0" cy="0"/>
        </a:xfrm>
      </p:grpSpPr>
      <p:sp>
        <p:nvSpPr>
          <p:cNvPr id="2" name="Rechteck 1"/>
          <p:cNvSpPr/>
          <p:nvPr userDrawn="1"/>
        </p:nvSpPr>
        <p:spPr bwMode="auto">
          <a:xfrm>
            <a:off x="827100" y="1059664"/>
            <a:ext cx="8066087" cy="3888581"/>
          </a:xfrm>
          <a:prstGeom prst="rect">
            <a:avLst/>
          </a:prstGeom>
          <a:solidFill>
            <a:srgbClr val="E5E5E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54"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ndParaRPr>
          </a:p>
        </p:txBody>
      </p:sp>
      <p:sp>
        <p:nvSpPr>
          <p:cNvPr id="10" name="Titel 9"/>
          <p:cNvSpPr>
            <a:spLocks noGrp="1"/>
          </p:cNvSpPr>
          <p:nvPr>
            <p:ph type="title"/>
          </p:nvPr>
        </p:nvSpPr>
        <p:spPr>
          <a:xfrm>
            <a:off x="2077211" y="216000"/>
            <a:ext cx="5663141" cy="381375"/>
          </a:xfrm>
        </p:spPr>
        <p:txBody>
          <a:bodyPr/>
          <a:lstStyle>
            <a:lvl1pPr>
              <a:defRPr spc="0" baseline="0"/>
            </a:lvl1pPr>
          </a:lstStyle>
          <a:p>
            <a:r>
              <a:rPr lang="en-GB"/>
              <a:t>Click to edit Master title style</a:t>
            </a:r>
            <a:endParaRPr lang="en-GB" dirty="0"/>
          </a:p>
        </p:txBody>
      </p:sp>
      <p:sp>
        <p:nvSpPr>
          <p:cNvPr id="14" name="Foliennummernplatzhalter 13"/>
          <p:cNvSpPr>
            <a:spLocks noGrp="1"/>
          </p:cNvSpPr>
          <p:nvPr>
            <p:ph type="sldNum" sz="quarter" idx="16"/>
          </p:nvPr>
        </p:nvSpPr>
        <p:spPr/>
        <p:txBody>
          <a:bodyPr/>
          <a:lstStyle/>
          <a:p>
            <a:pPr algn="r">
              <a:defRPr/>
            </a:pPr>
            <a:r>
              <a:rPr lang="de-DE" dirty="0"/>
              <a:t>Page </a:t>
            </a:r>
            <a:fld id="{EBC07571-3134-BB4B-B83F-1A9FE18D34F3}" type="slidenum">
              <a:rPr lang="de-DE" smtClean="0"/>
              <a:pPr algn="r">
                <a:defRPr/>
              </a:pPr>
              <a:t>‹#›</a:t>
            </a:fld>
            <a:endParaRPr lang="de-DE" dirty="0"/>
          </a:p>
        </p:txBody>
      </p:sp>
      <p:sp>
        <p:nvSpPr>
          <p:cNvPr id="9" name="Inhaltsplatzhalter 7"/>
          <p:cNvSpPr>
            <a:spLocks noGrp="1"/>
          </p:cNvSpPr>
          <p:nvPr>
            <p:ph sz="quarter" idx="13" hasCustomPrompt="1"/>
          </p:nvPr>
        </p:nvSpPr>
        <p:spPr>
          <a:xfrm>
            <a:off x="934841" y="1113586"/>
            <a:ext cx="7885633" cy="3456386"/>
          </a:xfrm>
        </p:spPr>
        <p:txBody>
          <a:bodyPr/>
          <a:lstStyle>
            <a:lvl1pPr marL="177792" marR="0" indent="-177792" algn="l" defTabSz="914354" rtl="0" eaLnBrk="1" fontAlgn="auto" latinLnBrk="0" hangingPunct="1">
              <a:lnSpc>
                <a:spcPct val="110000"/>
              </a:lnSpc>
              <a:spcBef>
                <a:spcPts val="0"/>
              </a:spcBef>
              <a:spcAft>
                <a:spcPts val="0"/>
              </a:spcAft>
              <a:buClr>
                <a:schemeClr val="tx1"/>
              </a:buClr>
              <a:buSzPct val="100000"/>
              <a:buFont typeface="Arial" panose="020B0604020202020204" pitchFamily="34" charset="0"/>
              <a:buChar char="•"/>
              <a:tabLst/>
              <a:defRPr sz="1700">
                <a:latin typeface="+mn-lt"/>
              </a:defRPr>
            </a:lvl1pPr>
            <a:lvl2pPr marL="355582" marR="0" indent="-177792" algn="l" defTabSz="914354"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sz="1700">
                <a:latin typeface="+mn-lt"/>
              </a:defRPr>
            </a:lvl2pPr>
            <a:lvl3pPr marL="539724" marR="0" indent="-184142" algn="l" defTabSz="914354"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sz="1700">
                <a:latin typeface="+mn-lt"/>
              </a:defRPr>
            </a:lvl3pPr>
            <a:lvl4pPr marL="717515" marR="0" indent="-177792" algn="l" defTabSz="914354"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sz="1700">
                <a:latin typeface="+mn-lt"/>
              </a:defRPr>
            </a:lvl4pPr>
            <a:lvl5pPr marL="895306" marR="0" indent="-177792" algn="l" defTabSz="914354"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sz="1700">
                <a:latin typeface="+mn-lt"/>
              </a:defRPr>
            </a:lvl5pPr>
            <a:lvl6pPr marL="1074685" indent="-179380">
              <a:lnSpc>
                <a:spcPct val="110000"/>
              </a:lnSpc>
              <a:buClr>
                <a:schemeClr val="tx1"/>
              </a:buClr>
              <a:buFont typeface="Symbol" panose="05050102010706020507" pitchFamily="18" charset="2"/>
              <a:buChar char="-"/>
              <a:defRPr sz="1500"/>
            </a:lvl6pPr>
            <a:lvl7pPr marL="1257238" indent="-182554">
              <a:lnSpc>
                <a:spcPct val="110000"/>
              </a:lnSpc>
              <a:buFont typeface="Symbol" panose="05050102010706020507" pitchFamily="18" charset="2"/>
              <a:buChar char="-"/>
              <a:defRPr sz="1500"/>
            </a:lvl7pPr>
            <a:lvl8pPr marL="1436616" indent="-179380">
              <a:lnSpc>
                <a:spcPct val="110000"/>
              </a:lnSpc>
              <a:buFont typeface="Symbol" panose="05050102010706020507" pitchFamily="18" charset="2"/>
              <a:buChar char="-"/>
              <a:defRPr sz="1500"/>
            </a:lvl8pPr>
            <a:lvl9pPr marL="1614408" indent="-177792">
              <a:lnSpc>
                <a:spcPct val="110000"/>
              </a:lnSpc>
              <a:buFont typeface="Symbol" panose="05050102010706020507" pitchFamily="18" charset="2"/>
              <a:buChar char="-"/>
              <a:defRPr sz="1500"/>
            </a:lvl9pPr>
          </a:lstStyle>
          <a:p>
            <a:pPr lvl="0"/>
            <a:r>
              <a:rPr lang="de-CH" dirty="0"/>
              <a:t>Mastertextformat bearbeiten</a:t>
            </a:r>
          </a:p>
          <a:p>
            <a:pPr lvl="1"/>
            <a:r>
              <a:rPr lang="de-CH" dirty="0"/>
              <a:t>Zweite Ebene</a:t>
            </a:r>
          </a:p>
          <a:p>
            <a:pPr lvl="2"/>
            <a:r>
              <a:rPr lang="de-CH" dirty="0"/>
              <a:t>Dritte Ebene</a:t>
            </a:r>
          </a:p>
          <a:p>
            <a:pPr lvl="3"/>
            <a:r>
              <a:rPr lang="de-CH" dirty="0"/>
              <a:t>Vierte Ebene</a:t>
            </a:r>
          </a:p>
          <a:p>
            <a:pPr lvl="4"/>
            <a:r>
              <a:rPr lang="de-CH" dirty="0"/>
              <a:t>Fünfte Ebene</a:t>
            </a:r>
          </a:p>
          <a:p>
            <a:pPr lvl="5"/>
            <a:r>
              <a:rPr lang="de-CH" dirty="0"/>
              <a:t>Sechste Ebene</a:t>
            </a:r>
          </a:p>
          <a:p>
            <a:pPr lvl="6"/>
            <a:r>
              <a:rPr lang="de-CH" dirty="0"/>
              <a:t>Siebte Ebene</a:t>
            </a:r>
          </a:p>
          <a:p>
            <a:pPr lvl="7"/>
            <a:r>
              <a:rPr lang="de-CH" dirty="0"/>
              <a:t>Achte Ebene</a:t>
            </a:r>
          </a:p>
          <a:p>
            <a:pPr lvl="8"/>
            <a:r>
              <a:rPr lang="de-CH" dirty="0"/>
              <a:t>Neunte Ebene</a:t>
            </a:r>
            <a:endParaRPr kumimoji="0" lang="de-CH" sz="1800" b="0" i="0" u="none" strike="noStrike" kern="1200" cap="none" spc="0" normalizeH="0" baseline="0" noProof="0" dirty="0">
              <a:ln>
                <a:noFill/>
              </a:ln>
              <a:solidFill>
                <a:prstClr val="black">
                  <a:lumMod val="65000"/>
                  <a:lumOff val="35000"/>
                </a:prstClr>
              </a:solidFill>
              <a:effectLst/>
              <a:uLnTx/>
              <a:uFillTx/>
              <a:latin typeface="Rockwell"/>
              <a:ea typeface="+mn-ea"/>
              <a:cs typeface="+mn-cs"/>
            </a:endParaRPr>
          </a:p>
        </p:txBody>
      </p:sp>
    </p:spTree>
    <p:extLst>
      <p:ext uri="{BB962C8B-B14F-4D97-AF65-F5344CB8AC3E}">
        <p14:creationId xmlns:p14="http://schemas.microsoft.com/office/powerpoint/2010/main" val="287839105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zwei Inhalte">
    <p:spTree>
      <p:nvGrpSpPr>
        <p:cNvPr id="1" name=""/>
        <p:cNvGrpSpPr/>
        <p:nvPr/>
      </p:nvGrpSpPr>
      <p:grpSpPr>
        <a:xfrm>
          <a:off x="0" y="0"/>
          <a:ext cx="0" cy="0"/>
          <a:chOff x="0" y="0"/>
          <a:chExt cx="0" cy="0"/>
        </a:xfrm>
      </p:grpSpPr>
      <p:sp>
        <p:nvSpPr>
          <p:cNvPr id="11" name="Inhaltsplatzhalter 10"/>
          <p:cNvSpPr>
            <a:spLocks noGrp="1"/>
          </p:cNvSpPr>
          <p:nvPr>
            <p:ph sz="quarter" idx="13" hasCustomPrompt="1"/>
          </p:nvPr>
        </p:nvSpPr>
        <p:spPr>
          <a:xfrm>
            <a:off x="1042993" y="1006081"/>
            <a:ext cx="3781425" cy="3509963"/>
          </a:xfrm>
        </p:spPr>
        <p:txBody>
          <a:bodyPr/>
          <a:lstStyle>
            <a:lvl1pPr marL="177792" indent="-177792">
              <a:buClr>
                <a:schemeClr val="tx1"/>
              </a:buClr>
              <a:buFont typeface="Arial" panose="020B0604020202020204" pitchFamily="34" charset="0"/>
              <a:buChar char="•"/>
              <a:defRPr sz="1700"/>
            </a:lvl1pPr>
            <a:lvl2pPr marL="355582" indent="-177792">
              <a:buSzPct val="100000"/>
              <a:buFont typeface="Symbol" panose="05050102010706020507" pitchFamily="18" charset="2"/>
              <a:buChar char="-"/>
              <a:defRPr sz="1700"/>
            </a:lvl2pPr>
            <a:lvl3pPr marL="539724" indent="-184142">
              <a:buFont typeface="Symbol" panose="05050102010706020507" pitchFamily="18" charset="2"/>
              <a:buChar char="-"/>
              <a:defRPr sz="1700"/>
            </a:lvl3pPr>
            <a:lvl4pPr marL="717515" indent="-177792">
              <a:buFont typeface="Symbol" panose="05050102010706020507" pitchFamily="18" charset="2"/>
              <a:buChar char="-"/>
              <a:defRPr sz="1700"/>
            </a:lvl4pPr>
            <a:lvl5pPr marL="895306" indent="-177792">
              <a:buFont typeface="Symbol" panose="05050102010706020507" pitchFamily="18" charset="2"/>
              <a:buChar char="-"/>
              <a:defRPr sz="1700"/>
            </a:lvl5pPr>
            <a:lvl6pPr marL="1074685" indent="-179380">
              <a:buFont typeface="Symbol" panose="05050102010706020507" pitchFamily="18" charset="2"/>
              <a:buChar char="-"/>
              <a:defRPr sz="1500"/>
            </a:lvl6pPr>
            <a:lvl7pPr marL="1257238" indent="-182554">
              <a:buFont typeface="Symbol" panose="05050102010706020507" pitchFamily="18" charset="2"/>
              <a:buChar char="-"/>
              <a:defRPr sz="1500"/>
            </a:lvl7pPr>
            <a:lvl8pPr marL="1436616" indent="-179380">
              <a:buFont typeface="Symbol" panose="05050102010706020507" pitchFamily="18" charset="2"/>
              <a:buChar char="-"/>
              <a:defRPr sz="1500"/>
            </a:lvl8pPr>
            <a:lvl9pPr marL="1614408" indent="-177792">
              <a:buFont typeface="Symbol" panose="05050102010706020507" pitchFamily="18" charset="2"/>
              <a:buChar char="-"/>
              <a:defRPr sz="1500"/>
            </a:lvl9pPr>
          </a:lstStyle>
          <a:p>
            <a:pPr lvl="0"/>
            <a:r>
              <a:rPr lang="de-CH" dirty="0"/>
              <a:t>Mastertextformat bearbeiten</a:t>
            </a:r>
          </a:p>
          <a:p>
            <a:pPr lvl="1"/>
            <a:r>
              <a:rPr lang="de-CH" dirty="0"/>
              <a:t>Zweite Ebene</a:t>
            </a:r>
          </a:p>
          <a:p>
            <a:pPr lvl="2"/>
            <a:r>
              <a:rPr lang="de-CH" dirty="0"/>
              <a:t>Dritte Ebene</a:t>
            </a:r>
          </a:p>
          <a:p>
            <a:pPr lvl="3"/>
            <a:r>
              <a:rPr lang="de-CH" dirty="0"/>
              <a:t>Vierte Ebene</a:t>
            </a:r>
          </a:p>
          <a:p>
            <a:pPr lvl="4"/>
            <a:r>
              <a:rPr lang="de-CH" dirty="0"/>
              <a:t>Fünfte Ebene</a:t>
            </a:r>
          </a:p>
          <a:p>
            <a:pPr lvl="5"/>
            <a:r>
              <a:rPr lang="de-CH" dirty="0"/>
              <a:t>Sechste Ebene</a:t>
            </a:r>
          </a:p>
          <a:p>
            <a:pPr lvl="6"/>
            <a:r>
              <a:rPr lang="de-CH" dirty="0"/>
              <a:t>Siebte Ebene</a:t>
            </a:r>
          </a:p>
          <a:p>
            <a:pPr lvl="7"/>
            <a:r>
              <a:rPr lang="de-CH" dirty="0"/>
              <a:t>Achte Ebene</a:t>
            </a:r>
          </a:p>
          <a:p>
            <a:pPr lvl="8"/>
            <a:r>
              <a:rPr lang="de-CH" dirty="0"/>
              <a:t>Neunte Ebene</a:t>
            </a:r>
          </a:p>
        </p:txBody>
      </p:sp>
      <p:sp>
        <p:nvSpPr>
          <p:cNvPr id="15" name="Foliennummernplatzhalter 14"/>
          <p:cNvSpPr>
            <a:spLocks noGrp="1"/>
          </p:cNvSpPr>
          <p:nvPr>
            <p:ph type="sldNum" sz="quarter" idx="17"/>
          </p:nvPr>
        </p:nvSpPr>
        <p:spPr/>
        <p:txBody>
          <a:bodyPr/>
          <a:lstStyle/>
          <a:p>
            <a:pPr algn="r">
              <a:defRPr/>
            </a:pPr>
            <a:r>
              <a:rPr lang="de-DE" dirty="0"/>
              <a:t>Page </a:t>
            </a:r>
            <a:fld id="{EBC07571-3134-BB4B-B83F-1A9FE18D34F3}" type="slidenum">
              <a:rPr lang="de-DE" smtClean="0"/>
              <a:pPr algn="r">
                <a:defRPr/>
              </a:pPr>
              <a:t>‹#›</a:t>
            </a:fld>
            <a:endParaRPr lang="de-DE" dirty="0"/>
          </a:p>
        </p:txBody>
      </p:sp>
      <p:sp>
        <p:nvSpPr>
          <p:cNvPr id="16" name="Titel 15"/>
          <p:cNvSpPr>
            <a:spLocks noGrp="1"/>
          </p:cNvSpPr>
          <p:nvPr>
            <p:ph type="title"/>
          </p:nvPr>
        </p:nvSpPr>
        <p:spPr>
          <a:xfrm>
            <a:off x="2077211" y="216000"/>
            <a:ext cx="5447117" cy="381375"/>
          </a:xfrm>
        </p:spPr>
        <p:txBody>
          <a:bodyPr/>
          <a:lstStyle/>
          <a:p>
            <a:r>
              <a:rPr lang="en-GB"/>
              <a:t>Click to edit Master title style</a:t>
            </a:r>
            <a:endParaRPr lang="en-GB" dirty="0"/>
          </a:p>
        </p:txBody>
      </p:sp>
      <p:sp>
        <p:nvSpPr>
          <p:cNvPr id="8" name="Inhaltsplatzhalter 10"/>
          <p:cNvSpPr>
            <a:spLocks noGrp="1"/>
          </p:cNvSpPr>
          <p:nvPr>
            <p:ph sz="quarter" idx="18" hasCustomPrompt="1"/>
          </p:nvPr>
        </p:nvSpPr>
        <p:spPr>
          <a:xfrm>
            <a:off x="5003806" y="1003406"/>
            <a:ext cx="3781425" cy="3509963"/>
          </a:xfrm>
        </p:spPr>
        <p:txBody>
          <a:bodyPr/>
          <a:lstStyle>
            <a:lvl1pPr marL="177792" indent="-177792">
              <a:buClr>
                <a:schemeClr val="tx1"/>
              </a:buClr>
              <a:buFont typeface="Arial" panose="020B0604020202020204" pitchFamily="34" charset="0"/>
              <a:buChar char="•"/>
              <a:defRPr sz="1700"/>
            </a:lvl1pPr>
            <a:lvl2pPr marL="355582" indent="-177792">
              <a:buSzPct val="100000"/>
              <a:buFont typeface="Symbol" panose="05050102010706020507" pitchFamily="18" charset="2"/>
              <a:buChar char="-"/>
              <a:defRPr sz="1700"/>
            </a:lvl2pPr>
            <a:lvl3pPr marL="539724" indent="-184142">
              <a:buFont typeface="Symbol" panose="05050102010706020507" pitchFamily="18" charset="2"/>
              <a:buChar char="-"/>
              <a:defRPr sz="1700"/>
            </a:lvl3pPr>
            <a:lvl4pPr marL="717515" indent="-177792">
              <a:buFont typeface="Symbol" panose="05050102010706020507" pitchFamily="18" charset="2"/>
              <a:buChar char="-"/>
              <a:defRPr sz="1700"/>
            </a:lvl4pPr>
            <a:lvl5pPr marL="895306" indent="-177792">
              <a:buFont typeface="Symbol" panose="05050102010706020507" pitchFamily="18" charset="2"/>
              <a:buChar char="-"/>
              <a:defRPr sz="1700"/>
            </a:lvl5pPr>
            <a:lvl6pPr marL="1074685" indent="-179380">
              <a:buFont typeface="Symbol" panose="05050102010706020507" pitchFamily="18" charset="2"/>
              <a:buChar char="-"/>
              <a:defRPr sz="1500"/>
            </a:lvl6pPr>
            <a:lvl7pPr marL="1257238" indent="-182554">
              <a:buFont typeface="Symbol" panose="05050102010706020507" pitchFamily="18" charset="2"/>
              <a:buChar char="-"/>
              <a:defRPr sz="1500"/>
            </a:lvl7pPr>
            <a:lvl8pPr marL="1436616" indent="-179380">
              <a:buFont typeface="Symbol" panose="05050102010706020507" pitchFamily="18" charset="2"/>
              <a:buChar char="-"/>
              <a:defRPr sz="1500"/>
            </a:lvl8pPr>
            <a:lvl9pPr marL="1614408" indent="-177792">
              <a:buFont typeface="Symbol" panose="05050102010706020507" pitchFamily="18" charset="2"/>
              <a:buChar char="-"/>
              <a:defRPr sz="1500"/>
            </a:lvl9pPr>
          </a:lstStyle>
          <a:p>
            <a:pPr lvl="0"/>
            <a:r>
              <a:rPr lang="de-CH" dirty="0"/>
              <a:t>Mastertextformat bearbeiten</a:t>
            </a:r>
          </a:p>
          <a:p>
            <a:pPr lvl="1"/>
            <a:r>
              <a:rPr lang="de-CH" dirty="0"/>
              <a:t>Zweite Ebene</a:t>
            </a:r>
          </a:p>
          <a:p>
            <a:pPr lvl="2"/>
            <a:r>
              <a:rPr lang="de-CH" dirty="0"/>
              <a:t>Dritte Ebene</a:t>
            </a:r>
          </a:p>
          <a:p>
            <a:pPr lvl="3"/>
            <a:r>
              <a:rPr lang="de-CH" dirty="0"/>
              <a:t>Vierte Ebene</a:t>
            </a:r>
          </a:p>
          <a:p>
            <a:pPr lvl="4"/>
            <a:r>
              <a:rPr lang="de-CH" dirty="0"/>
              <a:t>Fünfte Ebene</a:t>
            </a:r>
          </a:p>
          <a:p>
            <a:pPr lvl="5"/>
            <a:r>
              <a:rPr lang="de-CH" dirty="0"/>
              <a:t>Sechste Ebene</a:t>
            </a:r>
          </a:p>
          <a:p>
            <a:pPr lvl="6"/>
            <a:r>
              <a:rPr lang="de-CH" dirty="0"/>
              <a:t>Siebte Ebene</a:t>
            </a:r>
          </a:p>
          <a:p>
            <a:pPr lvl="7"/>
            <a:r>
              <a:rPr lang="de-CH" dirty="0"/>
              <a:t>Achte Ebene</a:t>
            </a:r>
          </a:p>
          <a:p>
            <a:pPr lvl="8"/>
            <a:r>
              <a:rPr lang="de-CH" dirty="0"/>
              <a:t>Neunte Ebene</a:t>
            </a:r>
          </a:p>
        </p:txBody>
      </p:sp>
    </p:spTree>
    <p:extLst>
      <p:ext uri="{BB962C8B-B14F-4D97-AF65-F5344CB8AC3E}">
        <p14:creationId xmlns:p14="http://schemas.microsoft.com/office/powerpoint/2010/main" val="65310303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zwei Inhalte (grau)">
    <p:spTree>
      <p:nvGrpSpPr>
        <p:cNvPr id="1" name=""/>
        <p:cNvGrpSpPr/>
        <p:nvPr/>
      </p:nvGrpSpPr>
      <p:grpSpPr>
        <a:xfrm>
          <a:off x="0" y="0"/>
          <a:ext cx="0" cy="0"/>
          <a:chOff x="0" y="0"/>
          <a:chExt cx="0" cy="0"/>
        </a:xfrm>
      </p:grpSpPr>
      <p:sp>
        <p:nvSpPr>
          <p:cNvPr id="10" name="Rechteck 9"/>
          <p:cNvSpPr/>
          <p:nvPr userDrawn="1"/>
        </p:nvSpPr>
        <p:spPr bwMode="auto">
          <a:xfrm>
            <a:off x="827100" y="1059664"/>
            <a:ext cx="8066087" cy="3888581"/>
          </a:xfrm>
          <a:prstGeom prst="rect">
            <a:avLst/>
          </a:prstGeom>
          <a:solidFill>
            <a:srgbClr val="E5E5E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54"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ndParaRPr>
          </a:p>
        </p:txBody>
      </p:sp>
      <p:sp>
        <p:nvSpPr>
          <p:cNvPr id="15" name="Foliennummernplatzhalter 14"/>
          <p:cNvSpPr>
            <a:spLocks noGrp="1"/>
          </p:cNvSpPr>
          <p:nvPr>
            <p:ph type="sldNum" sz="quarter" idx="17"/>
          </p:nvPr>
        </p:nvSpPr>
        <p:spPr/>
        <p:txBody>
          <a:bodyPr/>
          <a:lstStyle/>
          <a:p>
            <a:pPr algn="r">
              <a:defRPr/>
            </a:pPr>
            <a:r>
              <a:rPr lang="de-DE" dirty="0"/>
              <a:t>Page </a:t>
            </a:r>
            <a:fld id="{EBC07571-3134-BB4B-B83F-1A9FE18D34F3}" type="slidenum">
              <a:rPr lang="de-DE" smtClean="0"/>
              <a:pPr algn="r">
                <a:defRPr/>
              </a:pPr>
              <a:t>‹#›</a:t>
            </a:fld>
            <a:endParaRPr lang="de-DE" dirty="0"/>
          </a:p>
        </p:txBody>
      </p:sp>
      <p:sp>
        <p:nvSpPr>
          <p:cNvPr id="16" name="Titel 15"/>
          <p:cNvSpPr>
            <a:spLocks noGrp="1"/>
          </p:cNvSpPr>
          <p:nvPr>
            <p:ph type="title"/>
          </p:nvPr>
        </p:nvSpPr>
        <p:spPr>
          <a:xfrm>
            <a:off x="2077211" y="216000"/>
            <a:ext cx="5447117" cy="381375"/>
          </a:xfrm>
        </p:spPr>
        <p:txBody>
          <a:bodyPr/>
          <a:lstStyle/>
          <a:p>
            <a:r>
              <a:rPr lang="en-GB"/>
              <a:t>Click to edit Master title style</a:t>
            </a:r>
            <a:endParaRPr lang="en-GB" dirty="0"/>
          </a:p>
        </p:txBody>
      </p:sp>
      <p:sp>
        <p:nvSpPr>
          <p:cNvPr id="17" name="Inhaltsplatzhalter 10"/>
          <p:cNvSpPr>
            <a:spLocks noGrp="1"/>
          </p:cNvSpPr>
          <p:nvPr>
            <p:ph sz="quarter" idx="18" hasCustomPrompt="1"/>
          </p:nvPr>
        </p:nvSpPr>
        <p:spPr>
          <a:xfrm>
            <a:off x="938422" y="1087360"/>
            <a:ext cx="3781425" cy="3428689"/>
          </a:xfrm>
        </p:spPr>
        <p:txBody>
          <a:bodyPr/>
          <a:lstStyle>
            <a:lvl1pPr marL="177792" indent="-177792">
              <a:buClr>
                <a:schemeClr val="tx1"/>
              </a:buClr>
              <a:buFont typeface="Arial" panose="020B0604020202020204" pitchFamily="34" charset="0"/>
              <a:buChar char="•"/>
              <a:defRPr sz="1700"/>
            </a:lvl1pPr>
            <a:lvl2pPr marL="355582" indent="-177792">
              <a:buSzPct val="100000"/>
              <a:buFont typeface="Symbol" panose="05050102010706020507" pitchFamily="18" charset="2"/>
              <a:buChar char="-"/>
              <a:defRPr sz="1700"/>
            </a:lvl2pPr>
            <a:lvl3pPr marL="539724" indent="-184142">
              <a:buFont typeface="Symbol" panose="05050102010706020507" pitchFamily="18" charset="2"/>
              <a:buChar char="-"/>
              <a:defRPr sz="1700"/>
            </a:lvl3pPr>
            <a:lvl4pPr marL="717515" indent="-177792">
              <a:buFont typeface="Symbol" panose="05050102010706020507" pitchFamily="18" charset="2"/>
              <a:buChar char="-"/>
              <a:defRPr sz="1700"/>
            </a:lvl4pPr>
            <a:lvl5pPr marL="895306" indent="-177792">
              <a:buFont typeface="Symbol" panose="05050102010706020507" pitchFamily="18" charset="2"/>
              <a:buChar char="-"/>
              <a:defRPr sz="1700"/>
            </a:lvl5pPr>
            <a:lvl6pPr marL="1074685" indent="-179380">
              <a:buFont typeface="Symbol" panose="05050102010706020507" pitchFamily="18" charset="2"/>
              <a:buChar char="-"/>
              <a:defRPr sz="1500"/>
            </a:lvl6pPr>
            <a:lvl7pPr marL="1257238" indent="-182554">
              <a:buFont typeface="Symbol" panose="05050102010706020507" pitchFamily="18" charset="2"/>
              <a:buChar char="-"/>
              <a:defRPr sz="1500"/>
            </a:lvl7pPr>
            <a:lvl8pPr marL="1436616" indent="-179380">
              <a:buFont typeface="Symbol" panose="05050102010706020507" pitchFamily="18" charset="2"/>
              <a:buChar char="-"/>
              <a:defRPr sz="1500"/>
            </a:lvl8pPr>
            <a:lvl9pPr marL="1614408" indent="-177792">
              <a:buFont typeface="Symbol" panose="05050102010706020507" pitchFamily="18" charset="2"/>
              <a:buChar char="-"/>
              <a:defRPr sz="1500"/>
            </a:lvl9pPr>
          </a:lstStyle>
          <a:p>
            <a:pPr lvl="0"/>
            <a:r>
              <a:rPr lang="de-CH" dirty="0"/>
              <a:t>Mastertextformat bearbeiten</a:t>
            </a:r>
          </a:p>
          <a:p>
            <a:pPr lvl="1"/>
            <a:r>
              <a:rPr lang="de-CH" dirty="0"/>
              <a:t>Zweite Ebene</a:t>
            </a:r>
          </a:p>
          <a:p>
            <a:pPr lvl="2"/>
            <a:r>
              <a:rPr lang="de-CH" dirty="0"/>
              <a:t>Dritte Ebene</a:t>
            </a:r>
          </a:p>
          <a:p>
            <a:pPr lvl="3"/>
            <a:r>
              <a:rPr lang="de-CH" dirty="0"/>
              <a:t>Vierte Ebene</a:t>
            </a:r>
          </a:p>
          <a:p>
            <a:pPr lvl="4"/>
            <a:r>
              <a:rPr lang="de-CH" dirty="0"/>
              <a:t>Fünfte Ebene</a:t>
            </a:r>
          </a:p>
          <a:p>
            <a:pPr lvl="5"/>
            <a:r>
              <a:rPr lang="de-CH" dirty="0"/>
              <a:t>Sechste Ebene</a:t>
            </a:r>
          </a:p>
          <a:p>
            <a:pPr lvl="6"/>
            <a:r>
              <a:rPr lang="de-CH" dirty="0"/>
              <a:t>Siebte Ebene</a:t>
            </a:r>
          </a:p>
          <a:p>
            <a:pPr lvl="7"/>
            <a:r>
              <a:rPr lang="de-CH" dirty="0"/>
              <a:t>Achte Ebene</a:t>
            </a:r>
          </a:p>
          <a:p>
            <a:pPr lvl="8"/>
            <a:r>
              <a:rPr lang="de-CH" dirty="0"/>
              <a:t>Neunte Ebene</a:t>
            </a:r>
          </a:p>
        </p:txBody>
      </p:sp>
      <p:sp>
        <p:nvSpPr>
          <p:cNvPr id="18" name="Inhaltsplatzhalter 10"/>
          <p:cNvSpPr>
            <a:spLocks noGrp="1"/>
          </p:cNvSpPr>
          <p:nvPr>
            <p:ph sz="quarter" idx="19" hasCustomPrompt="1"/>
          </p:nvPr>
        </p:nvSpPr>
        <p:spPr>
          <a:xfrm>
            <a:off x="4899235" y="1084678"/>
            <a:ext cx="3781425" cy="3431366"/>
          </a:xfrm>
        </p:spPr>
        <p:txBody>
          <a:bodyPr/>
          <a:lstStyle>
            <a:lvl1pPr marL="177792" indent="-177792">
              <a:buClr>
                <a:schemeClr val="tx1"/>
              </a:buClr>
              <a:buFont typeface="Arial" panose="020B0604020202020204" pitchFamily="34" charset="0"/>
              <a:buChar char="•"/>
              <a:defRPr sz="1700"/>
            </a:lvl1pPr>
            <a:lvl2pPr marL="355582" indent="-177792">
              <a:buSzPct val="100000"/>
              <a:buFont typeface="Symbol" panose="05050102010706020507" pitchFamily="18" charset="2"/>
              <a:buChar char="-"/>
              <a:defRPr sz="1700"/>
            </a:lvl2pPr>
            <a:lvl3pPr marL="539724" indent="-184142">
              <a:buFont typeface="Symbol" panose="05050102010706020507" pitchFamily="18" charset="2"/>
              <a:buChar char="-"/>
              <a:defRPr sz="1700"/>
            </a:lvl3pPr>
            <a:lvl4pPr marL="717515" indent="-177792">
              <a:buFont typeface="Symbol" panose="05050102010706020507" pitchFamily="18" charset="2"/>
              <a:buChar char="-"/>
              <a:defRPr sz="1700"/>
            </a:lvl4pPr>
            <a:lvl5pPr marL="895306" indent="-177792">
              <a:buFont typeface="Symbol" panose="05050102010706020507" pitchFamily="18" charset="2"/>
              <a:buChar char="-"/>
              <a:defRPr sz="1700"/>
            </a:lvl5pPr>
            <a:lvl6pPr marL="1074685" indent="-179380">
              <a:buFont typeface="Symbol" panose="05050102010706020507" pitchFamily="18" charset="2"/>
              <a:buChar char="-"/>
              <a:defRPr sz="1500"/>
            </a:lvl6pPr>
            <a:lvl7pPr marL="1257238" indent="-182554">
              <a:buFont typeface="Symbol" panose="05050102010706020507" pitchFamily="18" charset="2"/>
              <a:buChar char="-"/>
              <a:defRPr sz="1500"/>
            </a:lvl7pPr>
            <a:lvl8pPr marL="1436616" indent="-179380">
              <a:buFont typeface="Symbol" panose="05050102010706020507" pitchFamily="18" charset="2"/>
              <a:buChar char="-"/>
              <a:defRPr sz="1500"/>
            </a:lvl8pPr>
            <a:lvl9pPr marL="1614408" indent="-177792">
              <a:buFont typeface="Symbol" panose="05050102010706020507" pitchFamily="18" charset="2"/>
              <a:buChar char="-"/>
              <a:defRPr sz="1500"/>
            </a:lvl9pPr>
          </a:lstStyle>
          <a:p>
            <a:pPr lvl="0"/>
            <a:r>
              <a:rPr lang="de-CH" dirty="0"/>
              <a:t>Mastertextformat bearbeiten</a:t>
            </a:r>
          </a:p>
          <a:p>
            <a:pPr lvl="1"/>
            <a:r>
              <a:rPr lang="de-CH" dirty="0"/>
              <a:t>Zweite Ebene</a:t>
            </a:r>
          </a:p>
          <a:p>
            <a:pPr lvl="2"/>
            <a:r>
              <a:rPr lang="de-CH" dirty="0"/>
              <a:t>Dritte Ebene</a:t>
            </a:r>
          </a:p>
          <a:p>
            <a:pPr lvl="3"/>
            <a:r>
              <a:rPr lang="de-CH" dirty="0"/>
              <a:t>Vierte Ebene</a:t>
            </a:r>
          </a:p>
          <a:p>
            <a:pPr lvl="4"/>
            <a:r>
              <a:rPr lang="de-CH" dirty="0"/>
              <a:t>Fünfte Ebene</a:t>
            </a:r>
          </a:p>
          <a:p>
            <a:pPr lvl="5"/>
            <a:r>
              <a:rPr lang="de-CH" dirty="0"/>
              <a:t>Sechste Ebene</a:t>
            </a:r>
          </a:p>
          <a:p>
            <a:pPr lvl="6"/>
            <a:r>
              <a:rPr lang="de-CH" dirty="0"/>
              <a:t>Siebte Ebene</a:t>
            </a:r>
          </a:p>
          <a:p>
            <a:pPr lvl="7"/>
            <a:r>
              <a:rPr lang="de-CH" dirty="0"/>
              <a:t>Achte Ebene</a:t>
            </a:r>
          </a:p>
          <a:p>
            <a:pPr lvl="8"/>
            <a:r>
              <a:rPr lang="de-CH" dirty="0"/>
              <a:t>Neunte Ebene</a:t>
            </a:r>
          </a:p>
        </p:txBody>
      </p:sp>
    </p:spTree>
    <p:extLst>
      <p:ext uri="{BB962C8B-B14F-4D97-AF65-F5344CB8AC3E}">
        <p14:creationId xmlns:p14="http://schemas.microsoft.com/office/powerpoint/2010/main" val="963531168"/>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2077211" y="216000"/>
            <a:ext cx="5447117" cy="381375"/>
          </a:xfrm>
        </p:spPr>
        <p:txBody>
          <a:bodyPr/>
          <a:lstStyle/>
          <a:p>
            <a:r>
              <a:rPr lang="en-GB"/>
              <a:t>Click to edit Master title style</a:t>
            </a:r>
            <a:endParaRPr lang="en-GB" dirty="0"/>
          </a:p>
        </p:txBody>
      </p:sp>
      <p:sp>
        <p:nvSpPr>
          <p:cNvPr id="5" name="Foliennummernplatzhalter 4"/>
          <p:cNvSpPr>
            <a:spLocks noGrp="1"/>
          </p:cNvSpPr>
          <p:nvPr>
            <p:ph type="sldNum" sz="quarter" idx="12"/>
          </p:nvPr>
        </p:nvSpPr>
        <p:spPr/>
        <p:txBody>
          <a:bodyPr/>
          <a:lstStyle/>
          <a:p>
            <a:pPr algn="r">
              <a:defRPr/>
            </a:pPr>
            <a:r>
              <a:rPr lang="de-DE" dirty="0"/>
              <a:t>Page </a:t>
            </a:r>
            <a:fld id="{EBC07571-3134-BB4B-B83F-1A9FE18D34F3}" type="slidenum">
              <a:rPr lang="de-DE" smtClean="0"/>
              <a:pPr algn="r">
                <a:defRPr/>
              </a:pPr>
              <a:t>‹#›</a:t>
            </a:fld>
            <a:endParaRPr lang="de-DE" dirty="0"/>
          </a:p>
        </p:txBody>
      </p:sp>
    </p:spTree>
    <p:extLst>
      <p:ext uri="{BB962C8B-B14F-4D97-AF65-F5344CB8AC3E}">
        <p14:creationId xmlns:p14="http://schemas.microsoft.com/office/powerpoint/2010/main" val="681525059"/>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r Titel (grau)">
    <p:spTree>
      <p:nvGrpSpPr>
        <p:cNvPr id="1" name=""/>
        <p:cNvGrpSpPr/>
        <p:nvPr/>
      </p:nvGrpSpPr>
      <p:grpSpPr>
        <a:xfrm>
          <a:off x="0" y="0"/>
          <a:ext cx="0" cy="0"/>
          <a:chOff x="0" y="0"/>
          <a:chExt cx="0" cy="0"/>
        </a:xfrm>
      </p:grpSpPr>
      <p:sp>
        <p:nvSpPr>
          <p:cNvPr id="2" name="Titel 1"/>
          <p:cNvSpPr>
            <a:spLocks noGrp="1"/>
          </p:cNvSpPr>
          <p:nvPr>
            <p:ph type="title"/>
          </p:nvPr>
        </p:nvSpPr>
        <p:spPr>
          <a:xfrm>
            <a:off x="2077211" y="216000"/>
            <a:ext cx="5447117" cy="381375"/>
          </a:xfrm>
        </p:spPr>
        <p:txBody>
          <a:bodyPr/>
          <a:lstStyle/>
          <a:p>
            <a:r>
              <a:rPr lang="en-GB"/>
              <a:t>Click to edit Master title style</a:t>
            </a:r>
            <a:endParaRPr lang="en-GB" dirty="0"/>
          </a:p>
        </p:txBody>
      </p:sp>
      <p:sp>
        <p:nvSpPr>
          <p:cNvPr id="5" name="Foliennummernplatzhalter 4"/>
          <p:cNvSpPr>
            <a:spLocks noGrp="1"/>
          </p:cNvSpPr>
          <p:nvPr>
            <p:ph type="sldNum" sz="quarter" idx="12"/>
          </p:nvPr>
        </p:nvSpPr>
        <p:spPr/>
        <p:txBody>
          <a:bodyPr/>
          <a:lstStyle/>
          <a:p>
            <a:pPr algn="r">
              <a:defRPr/>
            </a:pPr>
            <a:r>
              <a:rPr lang="de-DE" dirty="0"/>
              <a:t>Page </a:t>
            </a:r>
            <a:fld id="{EBC07571-3134-BB4B-B83F-1A9FE18D34F3}" type="slidenum">
              <a:rPr lang="de-DE" smtClean="0"/>
              <a:pPr algn="r">
                <a:defRPr/>
              </a:pPr>
              <a:t>‹#›</a:t>
            </a:fld>
            <a:endParaRPr lang="de-DE" dirty="0"/>
          </a:p>
        </p:txBody>
      </p:sp>
      <p:sp>
        <p:nvSpPr>
          <p:cNvPr id="7" name="Rechteck 6"/>
          <p:cNvSpPr/>
          <p:nvPr userDrawn="1"/>
        </p:nvSpPr>
        <p:spPr bwMode="auto">
          <a:xfrm>
            <a:off x="827100" y="1059664"/>
            <a:ext cx="8066087" cy="3888581"/>
          </a:xfrm>
          <a:prstGeom prst="rect">
            <a:avLst/>
          </a:prstGeom>
          <a:solidFill>
            <a:srgbClr val="E5E5E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54"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ndParaRPr>
          </a:p>
        </p:txBody>
      </p:sp>
    </p:spTree>
    <p:extLst>
      <p:ext uri="{BB962C8B-B14F-4D97-AF65-F5344CB8AC3E}">
        <p14:creationId xmlns:p14="http://schemas.microsoft.com/office/powerpoint/2010/main" val="3767438787"/>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nhalt auf Bild (hoch)">
    <p:spTree>
      <p:nvGrpSpPr>
        <p:cNvPr id="1" name=""/>
        <p:cNvGrpSpPr/>
        <p:nvPr/>
      </p:nvGrpSpPr>
      <p:grpSpPr>
        <a:xfrm>
          <a:off x="0" y="0"/>
          <a:ext cx="0" cy="0"/>
          <a:chOff x="0" y="0"/>
          <a:chExt cx="0" cy="0"/>
        </a:xfrm>
      </p:grpSpPr>
      <p:pic>
        <p:nvPicPr>
          <p:cNvPr id="8" name="Picture 2" descr="U:\20160506_PSI_Luftbild_0292.jpg"/>
          <p:cNvPicPr>
            <a:picLocks noChangeArrowheads="1"/>
          </p:cNvPicPr>
          <p:nvPr userDrawn="1"/>
        </p:nvPicPr>
        <p:blipFill rotWithShape="1">
          <a:blip r:embed="rId2">
            <a:extLst>
              <a:ext uri="{28A0092B-C50C-407E-A947-70E740481C1C}">
                <a14:useLocalDpi xmlns:a14="http://schemas.microsoft.com/office/drawing/2010/main" val="0"/>
              </a:ext>
            </a:extLst>
          </a:blip>
          <a:srcRect l="-1" t="13691" r="643" b="11426"/>
          <a:stretch/>
        </p:blipFill>
        <p:spPr bwMode="auto">
          <a:xfrm>
            <a:off x="827095" y="764860"/>
            <a:ext cx="8316905" cy="4183385"/>
          </a:xfrm>
          <a:prstGeom prst="rect">
            <a:avLst/>
          </a:prstGeom>
          <a:noFill/>
          <a:extLst>
            <a:ext uri="{909E8E84-426E-40DD-AFC4-6F175D3DCCD1}">
              <a14:hiddenFill xmlns:a14="http://schemas.microsoft.com/office/drawing/2010/main">
                <a:solidFill>
                  <a:srgbClr val="FFFFFF"/>
                </a:solidFill>
              </a14:hiddenFill>
            </a:ext>
          </a:extLst>
        </p:spPr>
      </p:pic>
      <p:sp>
        <p:nvSpPr>
          <p:cNvPr id="10" name="Foliennummernplatzhalter 9"/>
          <p:cNvSpPr>
            <a:spLocks noGrp="1"/>
          </p:cNvSpPr>
          <p:nvPr>
            <p:ph type="sldNum" sz="quarter" idx="12"/>
          </p:nvPr>
        </p:nvSpPr>
        <p:spPr/>
        <p:txBody>
          <a:bodyPr/>
          <a:lstStyle/>
          <a:p>
            <a:pPr algn="r">
              <a:defRPr/>
            </a:pPr>
            <a:r>
              <a:rPr lang="de-DE" dirty="0"/>
              <a:t>Page </a:t>
            </a:r>
            <a:fld id="{EBC07571-3134-BB4B-B83F-1A9FE18D34F3}" type="slidenum">
              <a:rPr lang="de-DE" smtClean="0"/>
              <a:pPr algn="r">
                <a:defRPr/>
              </a:pPr>
              <a:t>‹#›</a:t>
            </a:fld>
            <a:endParaRPr lang="de-DE" dirty="0"/>
          </a:p>
        </p:txBody>
      </p:sp>
      <p:sp>
        <p:nvSpPr>
          <p:cNvPr id="12" name="Titel 11"/>
          <p:cNvSpPr>
            <a:spLocks noGrp="1"/>
          </p:cNvSpPr>
          <p:nvPr>
            <p:ph type="title"/>
          </p:nvPr>
        </p:nvSpPr>
        <p:spPr>
          <a:xfrm>
            <a:off x="2077211" y="216000"/>
            <a:ext cx="6708025" cy="381375"/>
          </a:xfrm>
        </p:spPr>
        <p:txBody>
          <a:bodyPr/>
          <a:lstStyle/>
          <a:p>
            <a:r>
              <a:rPr lang="en-GB"/>
              <a:t>Click to edit Master title style</a:t>
            </a:r>
            <a:endParaRPr lang="en-GB" dirty="0"/>
          </a:p>
        </p:txBody>
      </p:sp>
      <p:sp>
        <p:nvSpPr>
          <p:cNvPr id="14" name="Textplatzhalter 13"/>
          <p:cNvSpPr>
            <a:spLocks noGrp="1"/>
          </p:cNvSpPr>
          <p:nvPr>
            <p:ph type="body" sz="quarter" idx="13"/>
          </p:nvPr>
        </p:nvSpPr>
        <p:spPr>
          <a:xfrm>
            <a:off x="827088" y="764867"/>
            <a:ext cx="2289712" cy="4183379"/>
          </a:xfrm>
          <a:solidFill>
            <a:schemeClr val="bg1">
              <a:alpha val="75000"/>
            </a:schemeClr>
          </a:solidFill>
        </p:spPr>
        <p:txBody>
          <a:bodyPr lIns="72000" tIns="432000" rIns="36000" bIns="36000" anchor="t" anchorCtr="0"/>
          <a:lstStyle>
            <a:lvl1pPr marL="177792" indent="-177792">
              <a:lnSpc>
                <a:spcPct val="110000"/>
              </a:lnSpc>
              <a:spcAft>
                <a:spcPts val="0"/>
              </a:spcAft>
              <a:buFont typeface="Arial" panose="020B0604020202020204" pitchFamily="34" charset="0"/>
              <a:buChar char="•"/>
              <a:defRPr sz="1700"/>
            </a:lvl1pPr>
            <a:lvl2pPr>
              <a:lnSpc>
                <a:spcPct val="110000"/>
              </a:lnSpc>
              <a:spcBef>
                <a:spcPts val="0"/>
              </a:spcBef>
              <a:spcAft>
                <a:spcPts val="0"/>
              </a:spcAft>
              <a:defRPr sz="1700"/>
            </a:lvl2pPr>
            <a:lvl3pPr>
              <a:lnSpc>
                <a:spcPct val="110000"/>
              </a:lnSpc>
              <a:spcBef>
                <a:spcPts val="0"/>
              </a:spcBef>
              <a:spcAft>
                <a:spcPts val="0"/>
              </a:spcAft>
              <a:defRPr sz="1700"/>
            </a:lvl3pPr>
            <a:lvl4pPr>
              <a:lnSpc>
                <a:spcPct val="110000"/>
              </a:lnSpc>
              <a:spcBef>
                <a:spcPts val="0"/>
              </a:spcBef>
              <a:spcAft>
                <a:spcPts val="0"/>
              </a:spcAft>
              <a:defRPr sz="1700"/>
            </a:lvl4pPr>
            <a:lvl5pPr>
              <a:lnSpc>
                <a:spcPct val="110000"/>
              </a:lnSpc>
              <a:spcBef>
                <a:spcPts val="0"/>
              </a:spcBef>
              <a:spcAft>
                <a:spcPts val="0"/>
              </a:spcAft>
              <a:defRPr sz="17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pic>
        <p:nvPicPr>
          <p:cNvPr id="9" name="Bild 14" descr="PSI-Logo_narrow_30k.eps"/>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auto">
          <a:xfrm>
            <a:off x="827014" y="214317"/>
            <a:ext cx="1015200" cy="361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hteck 12"/>
          <p:cNvSpPr>
            <a:spLocks noChangeArrowheads="1"/>
          </p:cNvSpPr>
          <p:nvPr userDrawn="1"/>
        </p:nvSpPr>
        <p:spPr bwMode="auto">
          <a:xfrm>
            <a:off x="12" y="764860"/>
            <a:ext cx="648000" cy="648000"/>
          </a:xfrm>
          <a:prstGeom prst="rect">
            <a:avLst/>
          </a:prstGeom>
          <a:solidFill>
            <a:srgbClr val="B9B9B9"/>
          </a:solidFill>
          <a:ln>
            <a:noFill/>
          </a:ln>
        </p:spPr>
        <p:txBody>
          <a:bodyPr/>
          <a:lstStyle/>
          <a:p>
            <a:pPr>
              <a:spcBef>
                <a:spcPct val="0"/>
              </a:spcBef>
            </a:pPr>
            <a:endParaRPr lang="de-DE" sz="2400">
              <a:latin typeface="Times" charset="0"/>
            </a:endParaRPr>
          </a:p>
        </p:txBody>
      </p:sp>
    </p:spTree>
    <p:extLst>
      <p:ext uri="{BB962C8B-B14F-4D97-AF65-F5344CB8AC3E}">
        <p14:creationId xmlns:p14="http://schemas.microsoft.com/office/powerpoint/2010/main" val="3668468805"/>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077211" y="216000"/>
            <a:ext cx="6708025" cy="381375"/>
          </a:xfrm>
        </p:spPr>
        <p:txBody>
          <a:bodyPr/>
          <a:lstStyle/>
          <a:p>
            <a:r>
              <a:rPr lang="en-GB" noProof="0" dirty="0">
                <a:effectLst/>
              </a:rPr>
              <a:t>Enter slide title</a:t>
            </a:r>
            <a:endParaRPr lang="en-GB" dirty="0"/>
          </a:p>
        </p:txBody>
      </p:sp>
      <p:sp>
        <p:nvSpPr>
          <p:cNvPr id="5" name="Foliennummernplatzhalter 4"/>
          <p:cNvSpPr>
            <a:spLocks noGrp="1"/>
          </p:cNvSpPr>
          <p:nvPr>
            <p:ph type="sldNum" sz="quarter" idx="12"/>
          </p:nvPr>
        </p:nvSpPr>
        <p:spPr/>
        <p:txBody>
          <a:bodyPr/>
          <a:lstStyle/>
          <a:p>
            <a:pPr algn="r">
              <a:defRPr/>
            </a:pPr>
            <a:r>
              <a:rPr lang="de-DE" dirty="0"/>
              <a:t>Page </a:t>
            </a:r>
            <a:fld id="{EBC07571-3134-BB4B-B83F-1A9FE18D34F3}" type="slidenum">
              <a:rPr lang="de-DE" smtClean="0"/>
              <a:pPr algn="r">
                <a:defRPr/>
              </a:pPr>
              <a:t>‹#›</a:t>
            </a:fld>
            <a:endParaRPr lang="de-DE" dirty="0"/>
          </a:p>
        </p:txBody>
      </p:sp>
    </p:spTree>
    <p:extLst>
      <p:ext uri="{BB962C8B-B14F-4D97-AF65-F5344CB8AC3E}">
        <p14:creationId xmlns:p14="http://schemas.microsoft.com/office/powerpoint/2010/main" val="202938265"/>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8"/>
          <p:cNvSpPr>
            <a:spLocks noGrp="1" noChangeArrowheads="1"/>
          </p:cNvSpPr>
          <p:nvPr>
            <p:ph type="title"/>
          </p:nvPr>
        </p:nvSpPr>
        <p:spPr bwMode="auto">
          <a:xfrm>
            <a:off x="2077211" y="216000"/>
            <a:ext cx="5663141" cy="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de-CH" noProof="0" dirty="0"/>
              <a:t>Folientitel eingeben</a:t>
            </a:r>
          </a:p>
        </p:txBody>
      </p:sp>
      <p:sp>
        <p:nvSpPr>
          <p:cNvPr id="18" name="Foliennummernplatzhalter 5"/>
          <p:cNvSpPr>
            <a:spLocks noGrp="1"/>
          </p:cNvSpPr>
          <p:nvPr>
            <p:ph type="sldNum" sz="quarter" idx="4"/>
          </p:nvPr>
        </p:nvSpPr>
        <p:spPr>
          <a:xfrm>
            <a:off x="8206312" y="4968000"/>
            <a:ext cx="575742" cy="147638"/>
          </a:xfrm>
          <a:prstGeom prst="rect">
            <a:avLst/>
          </a:prstGeom>
        </p:spPr>
        <p:txBody>
          <a:bodyPr vert="horz" wrap="square" lIns="0" tIns="0" rIns="0" bIns="0" numCol="1" anchor="t" anchorCtr="0" compatLnSpc="1">
            <a:prstTxWarp prst="textNoShape">
              <a:avLst/>
            </a:prstTxWarp>
          </a:bodyPr>
          <a:lstStyle>
            <a:lvl1pPr>
              <a:spcBef>
                <a:spcPct val="0"/>
              </a:spcBef>
              <a:defRPr sz="800" smtClean="0">
                <a:latin typeface="+mn-lt"/>
              </a:defRPr>
            </a:lvl1pPr>
          </a:lstStyle>
          <a:p>
            <a:pPr algn="r">
              <a:defRPr/>
            </a:pPr>
            <a:r>
              <a:rPr lang="de-DE" dirty="0"/>
              <a:t>Page </a:t>
            </a:r>
            <a:fld id="{EBC07571-3134-BB4B-B83F-1A9FE18D34F3}" type="slidenum">
              <a:rPr lang="de-DE" smtClean="0"/>
              <a:pPr algn="r">
                <a:defRPr/>
              </a:pPr>
              <a:t>‹#›</a:t>
            </a:fld>
            <a:endParaRPr lang="de-DE" dirty="0"/>
          </a:p>
        </p:txBody>
      </p:sp>
      <p:sp>
        <p:nvSpPr>
          <p:cNvPr id="6" name="Rechteck 12"/>
          <p:cNvSpPr>
            <a:spLocks noChangeArrowheads="1"/>
          </p:cNvSpPr>
          <p:nvPr/>
        </p:nvSpPr>
        <p:spPr bwMode="auto">
          <a:xfrm>
            <a:off x="12" y="1059659"/>
            <a:ext cx="612000" cy="612000"/>
          </a:xfrm>
          <a:prstGeom prst="rect">
            <a:avLst/>
          </a:prstGeom>
          <a:solidFill>
            <a:srgbClr val="B9B9B9"/>
          </a:solidFill>
          <a:ln>
            <a:noFill/>
          </a:ln>
        </p:spPr>
        <p:txBody>
          <a:bodyPr/>
          <a:lstStyle/>
          <a:p>
            <a:pPr>
              <a:spcBef>
                <a:spcPct val="0"/>
              </a:spcBef>
            </a:pPr>
            <a:endParaRPr lang="de-DE" sz="2400">
              <a:latin typeface="Times" charset="0"/>
            </a:endParaRPr>
          </a:p>
        </p:txBody>
      </p:sp>
      <p:sp>
        <p:nvSpPr>
          <p:cNvPr id="2" name="Textplatzhalter 1"/>
          <p:cNvSpPr>
            <a:spLocks noGrp="1"/>
          </p:cNvSpPr>
          <p:nvPr>
            <p:ph type="body" idx="1"/>
          </p:nvPr>
        </p:nvSpPr>
        <p:spPr>
          <a:xfrm>
            <a:off x="1043000" y="1006082"/>
            <a:ext cx="7742237" cy="3509963"/>
          </a:xfrm>
          <a:prstGeom prst="rect">
            <a:avLst/>
          </a:prstGeom>
        </p:spPr>
        <p:txBody>
          <a:bodyPr vert="horz" lIns="0" tIns="0" rIns="0" bIns="0" rtlCol="0">
            <a:noAutofit/>
          </a:bodyPr>
          <a:lstStyle/>
          <a:p>
            <a:pPr lvl="0"/>
            <a:r>
              <a:rPr lang="de-CH" dirty="0"/>
              <a:t>Mastertextformat bearbeiten</a:t>
            </a:r>
          </a:p>
          <a:p>
            <a:pPr lvl="1"/>
            <a:r>
              <a:rPr lang="de-CH" dirty="0"/>
              <a:t>Zweite Ebene</a:t>
            </a:r>
          </a:p>
          <a:p>
            <a:pPr lvl="2"/>
            <a:r>
              <a:rPr lang="de-CH" dirty="0"/>
              <a:t>Dritte Ebene</a:t>
            </a:r>
          </a:p>
          <a:p>
            <a:pPr lvl="3"/>
            <a:r>
              <a:rPr lang="de-CH" dirty="0"/>
              <a:t>Vierte Ebene</a:t>
            </a:r>
          </a:p>
          <a:p>
            <a:pPr lvl="4"/>
            <a:r>
              <a:rPr lang="de-CH" dirty="0"/>
              <a:t>Fünfte Ebene</a:t>
            </a:r>
          </a:p>
          <a:p>
            <a:pPr lvl="5"/>
            <a:r>
              <a:rPr lang="de-CH" dirty="0"/>
              <a:t>Sechste Ebene</a:t>
            </a:r>
          </a:p>
          <a:p>
            <a:pPr lvl="6"/>
            <a:r>
              <a:rPr lang="de-CH" dirty="0"/>
              <a:t>Siebte Ebene</a:t>
            </a:r>
          </a:p>
          <a:p>
            <a:pPr lvl="7"/>
            <a:r>
              <a:rPr lang="de-CH" dirty="0"/>
              <a:t>Achte Ebene</a:t>
            </a:r>
          </a:p>
          <a:p>
            <a:pPr lvl="8"/>
            <a:r>
              <a:rPr lang="de-CH" dirty="0"/>
              <a:t>Neunte Ebene</a:t>
            </a:r>
          </a:p>
        </p:txBody>
      </p:sp>
      <p:pic>
        <p:nvPicPr>
          <p:cNvPr id="8" name="Bild 14" descr="PSI-Logo_narrow_30k.eps"/>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bwMode="auto">
          <a:xfrm>
            <a:off x="828000" y="214317"/>
            <a:ext cx="1015200" cy="361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D3F1AE8D-D73E-2F45-B10B-966D91175336}"/>
              </a:ext>
            </a:extLst>
          </p:cNvPr>
          <p:cNvPicPr>
            <a:picLocks noChangeAspect="1"/>
          </p:cNvPicPr>
          <p:nvPr userDrawn="1"/>
        </p:nvPicPr>
        <p:blipFill>
          <a:blip r:embed="rId12"/>
          <a:stretch>
            <a:fillRect/>
          </a:stretch>
        </p:blipFill>
        <p:spPr>
          <a:xfrm>
            <a:off x="7784254" y="219780"/>
            <a:ext cx="1206208" cy="407675"/>
          </a:xfrm>
          <a:prstGeom prst="rect">
            <a:avLst/>
          </a:prstGeom>
        </p:spPr>
      </p:pic>
    </p:spTree>
  </p:cSld>
  <p:clrMap bg1="lt1" tx1="dk1" bg2="lt2" tx2="dk2" accent1="accent1" accent2="accent2" accent3="accent3" accent4="accent4" accent5="accent5" accent6="accent6" hlink="hlink" folHlink="folHlink"/>
  <p:sldLayoutIdLst>
    <p:sldLayoutId id="2147483989" r:id="rId1"/>
    <p:sldLayoutId id="2147483974" r:id="rId2"/>
    <p:sldLayoutId id="2147483976" r:id="rId3"/>
    <p:sldLayoutId id="2147483973" r:id="rId4"/>
    <p:sldLayoutId id="2147483977" r:id="rId5"/>
    <p:sldLayoutId id="2147483979" r:id="rId6"/>
    <p:sldLayoutId id="2147483978" r:id="rId7"/>
    <p:sldLayoutId id="2147483980" r:id="rId8"/>
    <p:sldLayoutId id="2147483993" r:id="rId9"/>
  </p:sldLayoutIdLst>
  <p:transition spd="med"/>
  <p:hf hdr="0"/>
  <p:txStyles>
    <p:titleStyle>
      <a:lvl1pPr algn="l" rtl="0" eaLnBrk="1" fontAlgn="base" hangingPunct="1">
        <a:spcBef>
          <a:spcPct val="0"/>
        </a:spcBef>
        <a:spcAft>
          <a:spcPct val="0"/>
        </a:spcAft>
        <a:defRPr sz="2400" kern="1000" spc="0">
          <a:solidFill>
            <a:srgbClr val="686868"/>
          </a:solidFill>
          <a:latin typeface="+mj-lt"/>
          <a:ea typeface="+mj-ea"/>
          <a:cs typeface="+mj-cs"/>
        </a:defRPr>
      </a:lvl1pPr>
      <a:lvl2pPr algn="l" rtl="0" eaLnBrk="1" fontAlgn="base" hangingPunct="1">
        <a:spcBef>
          <a:spcPct val="0"/>
        </a:spcBef>
        <a:spcAft>
          <a:spcPct val="0"/>
        </a:spcAft>
        <a:defRPr sz="2500">
          <a:solidFill>
            <a:srgbClr val="505150"/>
          </a:solidFill>
          <a:latin typeface="Georgia" charset="0"/>
          <a:ea typeface="ヒラギノ角ゴ Pro W3" pitchFamily="-108" charset="-128"/>
          <a:cs typeface="ヒラギノ角ゴ Pro W3" pitchFamily="-108" charset="-128"/>
        </a:defRPr>
      </a:lvl2pPr>
      <a:lvl3pPr algn="l" rtl="0" eaLnBrk="1" fontAlgn="base" hangingPunct="1">
        <a:spcBef>
          <a:spcPct val="0"/>
        </a:spcBef>
        <a:spcAft>
          <a:spcPct val="0"/>
        </a:spcAft>
        <a:defRPr sz="2500">
          <a:solidFill>
            <a:srgbClr val="505150"/>
          </a:solidFill>
          <a:latin typeface="Georgia" charset="0"/>
          <a:ea typeface="ヒラギノ角ゴ Pro W3" pitchFamily="-108" charset="-128"/>
          <a:cs typeface="ヒラギノ角ゴ Pro W3" pitchFamily="-108" charset="-128"/>
        </a:defRPr>
      </a:lvl3pPr>
      <a:lvl4pPr algn="l" rtl="0" eaLnBrk="1" fontAlgn="base" hangingPunct="1">
        <a:spcBef>
          <a:spcPct val="0"/>
        </a:spcBef>
        <a:spcAft>
          <a:spcPct val="0"/>
        </a:spcAft>
        <a:defRPr sz="2500">
          <a:solidFill>
            <a:srgbClr val="505150"/>
          </a:solidFill>
          <a:latin typeface="Georgia" charset="0"/>
          <a:ea typeface="ヒラギノ角ゴ Pro W3" pitchFamily="-108" charset="-128"/>
          <a:cs typeface="ヒラギノ角ゴ Pro W3" pitchFamily="-108" charset="-128"/>
        </a:defRPr>
      </a:lvl4pPr>
      <a:lvl5pPr algn="l" rtl="0" eaLnBrk="1" fontAlgn="base" hangingPunct="1">
        <a:spcBef>
          <a:spcPct val="0"/>
        </a:spcBef>
        <a:spcAft>
          <a:spcPct val="0"/>
        </a:spcAft>
        <a:defRPr sz="2500">
          <a:solidFill>
            <a:srgbClr val="505150"/>
          </a:solidFill>
          <a:latin typeface="Georgia" charset="0"/>
          <a:ea typeface="ヒラギノ角ゴ Pro W3" pitchFamily="-108" charset="-128"/>
          <a:cs typeface="ヒラギノ角ゴ Pro W3" pitchFamily="-108" charset="-128"/>
        </a:defRPr>
      </a:lvl5pPr>
      <a:lvl6pPr marL="457178" algn="l" rtl="0" eaLnBrk="1" fontAlgn="base" hangingPunct="1">
        <a:spcBef>
          <a:spcPct val="0"/>
        </a:spcBef>
        <a:spcAft>
          <a:spcPct val="0"/>
        </a:spcAft>
        <a:defRPr sz="3200" b="1">
          <a:solidFill>
            <a:schemeClr val="tx2"/>
          </a:solidFill>
          <a:latin typeface="Arial Narrow" pitchFamily="34" charset="0"/>
        </a:defRPr>
      </a:lvl6pPr>
      <a:lvl7pPr marL="914354" algn="l" rtl="0" eaLnBrk="1" fontAlgn="base" hangingPunct="1">
        <a:spcBef>
          <a:spcPct val="0"/>
        </a:spcBef>
        <a:spcAft>
          <a:spcPct val="0"/>
        </a:spcAft>
        <a:defRPr sz="3200" b="1">
          <a:solidFill>
            <a:schemeClr val="tx2"/>
          </a:solidFill>
          <a:latin typeface="Arial Narrow" pitchFamily="34" charset="0"/>
        </a:defRPr>
      </a:lvl7pPr>
      <a:lvl8pPr marL="1371532" algn="l" rtl="0" eaLnBrk="1" fontAlgn="base" hangingPunct="1">
        <a:spcBef>
          <a:spcPct val="0"/>
        </a:spcBef>
        <a:spcAft>
          <a:spcPct val="0"/>
        </a:spcAft>
        <a:defRPr sz="3200" b="1">
          <a:solidFill>
            <a:schemeClr val="tx2"/>
          </a:solidFill>
          <a:latin typeface="Arial Narrow" pitchFamily="34" charset="0"/>
        </a:defRPr>
      </a:lvl8pPr>
      <a:lvl9pPr marL="1828709" algn="l" rtl="0" eaLnBrk="1" fontAlgn="base" hangingPunct="1">
        <a:spcBef>
          <a:spcPct val="0"/>
        </a:spcBef>
        <a:spcAft>
          <a:spcPct val="0"/>
        </a:spcAft>
        <a:defRPr sz="3200" b="1">
          <a:solidFill>
            <a:schemeClr val="tx2"/>
          </a:solidFill>
          <a:latin typeface="Arial Narrow" pitchFamily="34" charset="0"/>
        </a:defRPr>
      </a:lvl9pPr>
    </p:titleStyle>
    <p:bodyStyle>
      <a:lvl1pPr marL="177792" indent="-177792" algn="l" rtl="0" eaLnBrk="1" fontAlgn="base" hangingPunct="1">
        <a:lnSpc>
          <a:spcPct val="110000"/>
        </a:lnSpc>
        <a:spcBef>
          <a:spcPct val="0"/>
        </a:spcBef>
        <a:spcAft>
          <a:spcPct val="0"/>
        </a:spcAft>
        <a:buClr>
          <a:schemeClr val="tx1"/>
        </a:buClr>
        <a:buFont typeface="Arial" panose="020B0604020202020204" pitchFamily="34" charset="0"/>
        <a:buChar char="•"/>
        <a:defRPr sz="1700" kern="1200" spc="0" baseline="0">
          <a:solidFill>
            <a:schemeClr val="tx1"/>
          </a:solidFill>
          <a:latin typeface="+mn-lt"/>
          <a:ea typeface="+mn-ea"/>
          <a:cs typeface="+mn-cs"/>
        </a:defRPr>
      </a:lvl1pPr>
      <a:lvl2pPr marL="355582" indent="-177792" algn="l" rtl="0" eaLnBrk="1" fontAlgn="base" hangingPunct="1">
        <a:lnSpc>
          <a:spcPct val="110000"/>
        </a:lnSpc>
        <a:spcBef>
          <a:spcPct val="0"/>
        </a:spcBef>
        <a:spcAft>
          <a:spcPct val="0"/>
        </a:spcAft>
        <a:buClr>
          <a:schemeClr val="tx1"/>
        </a:buClr>
        <a:buSzPct val="100000"/>
        <a:buFont typeface="Symbol" panose="05050102010706020507" pitchFamily="18" charset="2"/>
        <a:buChar char="-"/>
        <a:defRPr sz="1700" kern="1200" spc="0" baseline="0">
          <a:solidFill>
            <a:schemeClr val="tx1"/>
          </a:solidFill>
          <a:latin typeface="+mn-lt"/>
          <a:ea typeface="+mn-ea"/>
          <a:cs typeface="+mn-cs"/>
        </a:defRPr>
      </a:lvl2pPr>
      <a:lvl3pPr marL="355582" indent="184142" algn="l" rtl="0" eaLnBrk="1" fontAlgn="base" hangingPunct="1">
        <a:lnSpc>
          <a:spcPct val="110000"/>
        </a:lnSpc>
        <a:spcBef>
          <a:spcPct val="0"/>
        </a:spcBef>
        <a:spcAft>
          <a:spcPct val="0"/>
        </a:spcAft>
        <a:buFont typeface="Symbol" panose="05050102010706020507" pitchFamily="18" charset="2"/>
        <a:buChar char="-"/>
        <a:defRPr sz="1700" spc="0" baseline="0">
          <a:solidFill>
            <a:schemeClr val="tx1"/>
          </a:solidFill>
          <a:latin typeface="+mn-lt"/>
          <a:ea typeface="ＭＳ Ｐゴシック" charset="-128"/>
          <a:cs typeface="ＭＳ Ｐゴシック" charset="-128"/>
        </a:defRPr>
      </a:lvl3pPr>
      <a:lvl4pPr marL="717515" indent="-177792" algn="l" rtl="0" eaLnBrk="1" fontAlgn="base" hangingPunct="1">
        <a:lnSpc>
          <a:spcPct val="110000"/>
        </a:lnSpc>
        <a:spcBef>
          <a:spcPct val="0"/>
        </a:spcBef>
        <a:spcAft>
          <a:spcPct val="0"/>
        </a:spcAft>
        <a:buFont typeface="Symbol" panose="05050102010706020507" pitchFamily="18" charset="2"/>
        <a:buChar char="-"/>
        <a:defRPr sz="1700" kern="1200" spc="0" baseline="0">
          <a:solidFill>
            <a:schemeClr val="tx1"/>
          </a:solidFill>
          <a:latin typeface="+mn-lt"/>
          <a:ea typeface="ＭＳ Ｐゴシック" charset="0"/>
          <a:cs typeface="ＭＳ Ｐゴシック" charset="0"/>
        </a:defRPr>
      </a:lvl4pPr>
      <a:lvl5pPr marL="895306" indent="-177792" algn="l" rtl="0" eaLnBrk="1" fontAlgn="base" hangingPunct="1">
        <a:lnSpc>
          <a:spcPct val="110000"/>
        </a:lnSpc>
        <a:spcBef>
          <a:spcPct val="0"/>
        </a:spcBef>
        <a:spcAft>
          <a:spcPct val="0"/>
        </a:spcAft>
        <a:buFont typeface="Symbol" panose="05050102010706020507" pitchFamily="18" charset="2"/>
        <a:buChar char="-"/>
        <a:defRPr sz="1700" kern="1200" spc="0" baseline="0">
          <a:solidFill>
            <a:schemeClr val="tx1"/>
          </a:solidFill>
          <a:latin typeface="+mn-lt"/>
          <a:ea typeface="+mn-ea"/>
          <a:cs typeface="ＭＳ Ｐゴシック" charset="0"/>
        </a:defRPr>
      </a:lvl5pPr>
      <a:lvl6pPr marL="1074685" indent="-179380"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6pPr>
      <a:lvl7pPr marL="1257238" indent="-182554"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7pPr>
      <a:lvl8pPr marL="1436616" indent="-179380"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8pPr>
      <a:lvl9pPr marL="1614408" indent="-177792"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9pPr>
    </p:bodyStyle>
    <p:otherStyle>
      <a:defPPr>
        <a:defRPr lang="de-DE"/>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4"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2"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10.emf"/></Relationships>
</file>

<file path=ppt/slides/_rels/slide15.xml.rels><?xml version="1.0" encoding="UTF-8" standalone="yes"?>
<Relationships xmlns="http://schemas.openxmlformats.org/package/2006/relationships"><Relationship Id="rId3" Type="http://schemas.openxmlformats.org/officeDocument/2006/relationships/hyperlink" Target="https://indico.cern.ch/event/1188665/contributions/4995541/attachments/2514388/4322465/20220922_coordMeet_WP4_CM.pdf"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hyperlink" Target="https://indico.cern.ch/event/1209598/timetable/"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chart.ch/" TargetMode="Externa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845073" y="3574511"/>
            <a:ext cx="7969249" cy="432048"/>
          </a:xfrm>
        </p:spPr>
        <p:txBody>
          <a:bodyPr/>
          <a:lstStyle/>
          <a:p>
            <a:r>
              <a:rPr lang="en-GB" dirty="0"/>
              <a:t>Overall Status and Parameters Optimization </a:t>
            </a:r>
            <a:endParaRPr lang="en-GB" sz="1800" dirty="0"/>
          </a:p>
        </p:txBody>
      </p:sp>
      <p:sp>
        <p:nvSpPr>
          <p:cNvPr id="10" name="Textplatzhalter 9"/>
          <p:cNvSpPr>
            <a:spLocks noGrp="1"/>
          </p:cNvSpPr>
          <p:nvPr>
            <p:ph type="body" sz="quarter" idx="11"/>
          </p:nvPr>
        </p:nvSpPr>
        <p:spPr>
          <a:xfrm>
            <a:off x="1547665" y="4332646"/>
            <a:ext cx="7253046" cy="293383"/>
          </a:xfrm>
        </p:spPr>
        <p:txBody>
          <a:bodyPr/>
          <a:lstStyle/>
          <a:p>
            <a:r>
              <a:rPr lang="en-GB" dirty="0"/>
              <a:t>FCCee Injector Studies Mini-Workshop, IJCLab Orsay, 24 and 25 November 2022 </a:t>
            </a:r>
          </a:p>
        </p:txBody>
      </p:sp>
      <p:pic>
        <p:nvPicPr>
          <p:cNvPr id="3" name="Picture 2">
            <a:extLst>
              <a:ext uri="{FF2B5EF4-FFF2-40B4-BE49-F238E27FC236}">
                <a16:creationId xmlns:a16="http://schemas.microsoft.com/office/drawing/2014/main" id="{4FE50B8E-FAF9-8D45-8F3C-D1E565735652}"/>
              </a:ext>
            </a:extLst>
          </p:cNvPr>
          <p:cNvPicPr>
            <a:picLocks noChangeAspect="1"/>
          </p:cNvPicPr>
          <p:nvPr/>
        </p:nvPicPr>
        <p:blipFill>
          <a:blip r:embed="rId3"/>
          <a:stretch>
            <a:fillRect/>
          </a:stretch>
        </p:blipFill>
        <p:spPr>
          <a:xfrm>
            <a:off x="467544" y="1203598"/>
            <a:ext cx="1769481" cy="598050"/>
          </a:xfrm>
          <a:prstGeom prst="rect">
            <a:avLst/>
          </a:prstGeom>
        </p:spPr>
      </p:pic>
      <p:sp>
        <p:nvSpPr>
          <p:cNvPr id="7" name="Untertitel 8">
            <a:extLst>
              <a:ext uri="{FF2B5EF4-FFF2-40B4-BE49-F238E27FC236}">
                <a16:creationId xmlns:a16="http://schemas.microsoft.com/office/drawing/2014/main" id="{D3A4F7DA-47D3-4046-B0EA-91472880D687}"/>
              </a:ext>
            </a:extLst>
          </p:cNvPr>
          <p:cNvSpPr txBox="1">
            <a:spLocks/>
          </p:cNvSpPr>
          <p:nvPr/>
        </p:nvSpPr>
        <p:spPr bwMode="auto">
          <a:xfrm>
            <a:off x="845073" y="2978415"/>
            <a:ext cx="7955637" cy="27339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rtlCol="0" anchor="t" anchorCtr="0" compatLnSpc="1">
            <a:prstTxWarp prst="textNoShape">
              <a:avLst/>
            </a:prstTxWarp>
            <a:noAutofit/>
          </a:bodyPr>
          <a:lstStyle>
            <a:lvl1pPr marL="0" indent="0" algn="l" rtl="0" eaLnBrk="1" fontAlgn="base" hangingPunct="1">
              <a:lnSpc>
                <a:spcPct val="110000"/>
              </a:lnSpc>
              <a:spcBef>
                <a:spcPct val="0"/>
              </a:spcBef>
              <a:spcAft>
                <a:spcPct val="0"/>
              </a:spcAft>
              <a:buClr>
                <a:schemeClr val="tx1"/>
              </a:buClr>
              <a:buFont typeface="Arial" panose="020B0604020202020204" pitchFamily="34" charset="0"/>
              <a:buNone/>
              <a:defRPr sz="1500" b="1" kern="1200" spc="0" baseline="0">
                <a:solidFill>
                  <a:srgbClr val="969696"/>
                </a:solidFill>
                <a:latin typeface="+mn-lt"/>
                <a:ea typeface="ヒラギノ角ゴ Pro W3" charset="0"/>
                <a:cs typeface="+mn-cs"/>
              </a:defRPr>
            </a:lvl1pPr>
            <a:lvl2pPr marL="355582" indent="-177792" algn="l" rtl="0" eaLnBrk="1" fontAlgn="base" hangingPunct="1">
              <a:lnSpc>
                <a:spcPct val="110000"/>
              </a:lnSpc>
              <a:spcBef>
                <a:spcPct val="0"/>
              </a:spcBef>
              <a:spcAft>
                <a:spcPct val="0"/>
              </a:spcAft>
              <a:buClr>
                <a:schemeClr val="tx1"/>
              </a:buClr>
              <a:buSzPct val="100000"/>
              <a:buFont typeface="Symbol" panose="05050102010706020507" pitchFamily="18" charset="2"/>
              <a:buChar char="-"/>
              <a:defRPr sz="1700" kern="1200" spc="0" baseline="0">
                <a:solidFill>
                  <a:schemeClr val="tx1"/>
                </a:solidFill>
                <a:latin typeface="+mn-lt"/>
                <a:ea typeface="+mn-ea"/>
                <a:cs typeface="+mn-cs"/>
              </a:defRPr>
            </a:lvl2pPr>
            <a:lvl3pPr marL="355582" indent="184142" algn="l" rtl="0" eaLnBrk="1" fontAlgn="base" hangingPunct="1">
              <a:lnSpc>
                <a:spcPct val="110000"/>
              </a:lnSpc>
              <a:spcBef>
                <a:spcPct val="0"/>
              </a:spcBef>
              <a:spcAft>
                <a:spcPct val="0"/>
              </a:spcAft>
              <a:buFont typeface="Symbol" panose="05050102010706020507" pitchFamily="18" charset="2"/>
              <a:buChar char="-"/>
              <a:defRPr sz="1700" spc="0" baseline="0">
                <a:solidFill>
                  <a:schemeClr val="tx1"/>
                </a:solidFill>
                <a:latin typeface="+mn-lt"/>
                <a:ea typeface="ＭＳ Ｐゴシック" charset="-128"/>
                <a:cs typeface="ＭＳ Ｐゴシック" charset="-128"/>
              </a:defRPr>
            </a:lvl3pPr>
            <a:lvl4pPr marL="717515" indent="-177792" algn="l" rtl="0" eaLnBrk="1" fontAlgn="base" hangingPunct="1">
              <a:lnSpc>
                <a:spcPct val="110000"/>
              </a:lnSpc>
              <a:spcBef>
                <a:spcPct val="0"/>
              </a:spcBef>
              <a:spcAft>
                <a:spcPct val="0"/>
              </a:spcAft>
              <a:buFont typeface="Symbol" panose="05050102010706020507" pitchFamily="18" charset="2"/>
              <a:buChar char="-"/>
              <a:defRPr sz="1700" kern="1200" spc="0" baseline="0">
                <a:solidFill>
                  <a:schemeClr val="tx1"/>
                </a:solidFill>
                <a:latin typeface="+mn-lt"/>
                <a:ea typeface="ＭＳ Ｐゴシック" charset="0"/>
                <a:cs typeface="ＭＳ Ｐゴシック" charset="0"/>
              </a:defRPr>
            </a:lvl4pPr>
            <a:lvl5pPr marL="895306" indent="-177792" algn="l" rtl="0" eaLnBrk="1" fontAlgn="base" hangingPunct="1">
              <a:lnSpc>
                <a:spcPct val="110000"/>
              </a:lnSpc>
              <a:spcBef>
                <a:spcPct val="0"/>
              </a:spcBef>
              <a:spcAft>
                <a:spcPct val="0"/>
              </a:spcAft>
              <a:buFont typeface="Symbol" panose="05050102010706020507" pitchFamily="18" charset="2"/>
              <a:buChar char="-"/>
              <a:defRPr sz="1700" kern="1200" spc="0" baseline="0">
                <a:solidFill>
                  <a:schemeClr val="tx1"/>
                </a:solidFill>
                <a:latin typeface="+mn-lt"/>
                <a:ea typeface="+mn-ea"/>
                <a:cs typeface="ＭＳ Ｐゴシック" charset="0"/>
              </a:defRPr>
            </a:lvl5pPr>
            <a:lvl6pPr marL="1074685" indent="-179380"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6pPr>
            <a:lvl7pPr marL="1257238" indent="-182554"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7pPr>
            <a:lvl8pPr marL="1436616" indent="-179380"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8pPr>
            <a:lvl9pPr marL="1614408" indent="-177792"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9pPr>
          </a:lstStyle>
          <a:p>
            <a:r>
              <a:rPr lang="en-GB" dirty="0"/>
              <a:t>Paolo Craievich (PSI) on behalf of the CHART/FCCee Injector design collaboration</a:t>
            </a:r>
          </a:p>
        </p:txBody>
      </p:sp>
    </p:spTree>
    <p:extLst>
      <p:ext uri="{BB962C8B-B14F-4D97-AF65-F5344CB8AC3E}">
        <p14:creationId xmlns:p14="http://schemas.microsoft.com/office/powerpoint/2010/main" val="1859313940"/>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FAD6A-102B-06C6-71F7-781F8C3AA048}"/>
              </a:ext>
            </a:extLst>
          </p:cNvPr>
          <p:cNvSpPr>
            <a:spLocks noGrp="1"/>
          </p:cNvSpPr>
          <p:nvPr>
            <p:ph type="title"/>
          </p:nvPr>
        </p:nvSpPr>
        <p:spPr>
          <a:xfrm>
            <a:off x="2077211" y="216000"/>
            <a:ext cx="5447117" cy="782165"/>
          </a:xfrm>
        </p:spPr>
        <p:txBody>
          <a:bodyPr/>
          <a:lstStyle/>
          <a:p>
            <a:r>
              <a:rPr lang="en-CH" dirty="0"/>
              <a:t>Specification for the bunch length</a:t>
            </a:r>
            <a:br>
              <a:rPr lang="en-CH" dirty="0"/>
            </a:br>
            <a:r>
              <a:rPr lang="en-CH" dirty="0"/>
              <a:t>(and beam loading compensation)  </a:t>
            </a:r>
          </a:p>
        </p:txBody>
      </p:sp>
      <p:sp>
        <p:nvSpPr>
          <p:cNvPr id="3" name="Slide Number Placeholder 2">
            <a:extLst>
              <a:ext uri="{FF2B5EF4-FFF2-40B4-BE49-F238E27FC236}">
                <a16:creationId xmlns:a16="http://schemas.microsoft.com/office/drawing/2014/main" id="{96C46E19-4CA1-08CA-437B-55C1466BA6DE}"/>
              </a:ext>
            </a:extLst>
          </p:cNvPr>
          <p:cNvSpPr>
            <a:spLocks noGrp="1"/>
          </p:cNvSpPr>
          <p:nvPr>
            <p:ph type="sldNum" sz="quarter" idx="12"/>
          </p:nvPr>
        </p:nvSpPr>
        <p:spPr/>
        <p:txBody>
          <a:bodyPr/>
          <a:lstStyle/>
          <a:p>
            <a:pPr algn="r">
              <a:defRPr/>
            </a:pPr>
            <a:r>
              <a:rPr lang="de-DE"/>
              <a:t>Page </a:t>
            </a:r>
            <a:fld id="{EBC07571-3134-BB4B-B83F-1A9FE18D34F3}" type="slidenum">
              <a:rPr lang="de-DE" smtClean="0"/>
              <a:pPr algn="r">
                <a:defRPr/>
              </a:pPr>
              <a:t>10</a:t>
            </a:fld>
            <a:endParaRPr lang="de-DE" dirty="0"/>
          </a:p>
        </p:txBody>
      </p:sp>
      <p:pic>
        <p:nvPicPr>
          <p:cNvPr id="4" name="Picture 3">
            <a:extLst>
              <a:ext uri="{FF2B5EF4-FFF2-40B4-BE49-F238E27FC236}">
                <a16:creationId xmlns:a16="http://schemas.microsoft.com/office/drawing/2014/main" id="{0B885315-B1ED-A6E4-2D00-2302EF076B9C}"/>
              </a:ext>
            </a:extLst>
          </p:cNvPr>
          <p:cNvPicPr>
            <a:picLocks noChangeAspect="1"/>
          </p:cNvPicPr>
          <p:nvPr/>
        </p:nvPicPr>
        <p:blipFill rotWithShape="1">
          <a:blip r:embed="rId3"/>
          <a:srcRect t="49803" r="13074" b="-329"/>
          <a:stretch/>
        </p:blipFill>
        <p:spPr>
          <a:xfrm>
            <a:off x="14983" y="2266954"/>
            <a:ext cx="5616624" cy="841773"/>
          </a:xfrm>
          <a:prstGeom prst="rect">
            <a:avLst/>
          </a:prstGeom>
        </p:spPr>
      </p:pic>
      <p:sp>
        <p:nvSpPr>
          <p:cNvPr id="5" name="Oval 4">
            <a:extLst>
              <a:ext uri="{FF2B5EF4-FFF2-40B4-BE49-F238E27FC236}">
                <a16:creationId xmlns:a16="http://schemas.microsoft.com/office/drawing/2014/main" id="{F81E43F8-91E3-CB67-1391-4D08C8263D9E}"/>
              </a:ext>
            </a:extLst>
          </p:cNvPr>
          <p:cNvSpPr/>
          <p:nvPr/>
        </p:nvSpPr>
        <p:spPr bwMode="auto">
          <a:xfrm>
            <a:off x="7022483" y="699542"/>
            <a:ext cx="1728192" cy="1656184"/>
          </a:xfrm>
          <a:prstGeom prst="ellips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H" sz="2400" b="0" i="0" u="none" strike="noStrike" cap="none" normalizeH="0" baseline="0">
              <a:ln>
                <a:noFill/>
              </a:ln>
              <a:solidFill>
                <a:schemeClr val="tx1"/>
              </a:solidFill>
              <a:effectLst/>
              <a:latin typeface="Times" charset="0"/>
            </a:endParaRPr>
          </a:p>
        </p:txBody>
      </p:sp>
      <p:cxnSp>
        <p:nvCxnSpPr>
          <p:cNvPr id="7" name="Straight Connector 6">
            <a:extLst>
              <a:ext uri="{FF2B5EF4-FFF2-40B4-BE49-F238E27FC236}">
                <a16:creationId xmlns:a16="http://schemas.microsoft.com/office/drawing/2014/main" id="{745C8062-9C10-ED41-5839-7DDEC8D89677}"/>
              </a:ext>
            </a:extLst>
          </p:cNvPr>
          <p:cNvCxnSpPr>
            <a:cxnSpLocks/>
          </p:cNvCxnSpPr>
          <p:nvPr/>
        </p:nvCxnSpPr>
        <p:spPr bwMode="auto">
          <a:xfrm flipV="1">
            <a:off x="5604781" y="2699002"/>
            <a:ext cx="380553" cy="1"/>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8904C45B-E9D9-5B70-0EB3-DBB0DED57C5A}"/>
              </a:ext>
            </a:extLst>
          </p:cNvPr>
          <p:cNvCxnSpPr>
            <a:cxnSpLocks/>
          </p:cNvCxnSpPr>
          <p:nvPr/>
        </p:nvCxnSpPr>
        <p:spPr bwMode="auto">
          <a:xfrm flipV="1">
            <a:off x="5989245" y="2554986"/>
            <a:ext cx="110414" cy="150189"/>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0ED75A27-2A3E-02E1-A0CD-70D9AD9FF65F}"/>
              </a:ext>
            </a:extLst>
          </p:cNvPr>
          <p:cNvCxnSpPr>
            <a:cxnSpLocks/>
          </p:cNvCxnSpPr>
          <p:nvPr/>
        </p:nvCxnSpPr>
        <p:spPr bwMode="auto">
          <a:xfrm>
            <a:off x="6099659" y="2554986"/>
            <a:ext cx="272541"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57EF8FA3-301A-ACDA-39B7-69F6ABDEA6D5}"/>
              </a:ext>
            </a:extLst>
          </p:cNvPr>
          <p:cNvCxnSpPr/>
          <p:nvPr/>
        </p:nvCxnSpPr>
        <p:spPr bwMode="auto">
          <a:xfrm flipV="1">
            <a:off x="6375032" y="2347963"/>
            <a:ext cx="164529" cy="204862"/>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BF872B17-BF2C-0185-4B50-0DE37AB8C6E9}"/>
              </a:ext>
            </a:extLst>
          </p:cNvPr>
          <p:cNvCxnSpPr>
            <a:cxnSpLocks/>
            <a:endCxn id="5" idx="4"/>
          </p:cNvCxnSpPr>
          <p:nvPr/>
        </p:nvCxnSpPr>
        <p:spPr bwMode="auto">
          <a:xfrm>
            <a:off x="6539561" y="2355726"/>
            <a:ext cx="1347018"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8" name="Rectangle 17">
            <a:extLst>
              <a:ext uri="{FF2B5EF4-FFF2-40B4-BE49-F238E27FC236}">
                <a16:creationId xmlns:a16="http://schemas.microsoft.com/office/drawing/2014/main" id="{E0AF8150-6FFA-B761-744F-C50BBB47966D}"/>
              </a:ext>
            </a:extLst>
          </p:cNvPr>
          <p:cNvSpPr/>
          <p:nvPr/>
        </p:nvSpPr>
        <p:spPr bwMode="auto">
          <a:xfrm>
            <a:off x="6814934" y="2288101"/>
            <a:ext cx="288032" cy="144016"/>
          </a:xfrm>
          <a:prstGeom prst="rect">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H" sz="2400" b="0" i="0" u="none" strike="noStrike" cap="none" normalizeH="0" baseline="0">
              <a:ln>
                <a:noFill/>
              </a:ln>
              <a:solidFill>
                <a:schemeClr val="tx1"/>
              </a:solidFill>
              <a:effectLst/>
              <a:latin typeface="Times" charset="0"/>
            </a:endParaRPr>
          </a:p>
        </p:txBody>
      </p:sp>
      <p:sp>
        <p:nvSpPr>
          <p:cNvPr id="19" name="TextBox 18">
            <a:extLst>
              <a:ext uri="{FF2B5EF4-FFF2-40B4-BE49-F238E27FC236}">
                <a16:creationId xmlns:a16="http://schemas.microsoft.com/office/drawing/2014/main" id="{025B13D9-09AB-B598-EF68-F00E418D1095}"/>
              </a:ext>
            </a:extLst>
          </p:cNvPr>
          <p:cNvSpPr txBox="1"/>
          <p:nvPr/>
        </p:nvSpPr>
        <p:spPr>
          <a:xfrm>
            <a:off x="4619658" y="2941887"/>
            <a:ext cx="2960001" cy="553933"/>
          </a:xfrm>
          <a:prstGeom prst="rect">
            <a:avLst/>
          </a:prstGeom>
          <a:noFill/>
        </p:spPr>
        <p:txBody>
          <a:bodyPr wrap="square" lIns="0" tIns="0" rIns="0" bIns="0" rtlCol="0">
            <a:noAutofit/>
          </a:bodyPr>
          <a:lstStyle/>
          <a:p>
            <a:pPr eaLnBrk="1" hangingPunct="1">
              <a:lnSpc>
                <a:spcPct val="110000"/>
              </a:lnSpc>
              <a:spcBef>
                <a:spcPct val="0"/>
              </a:spcBef>
              <a:buClr>
                <a:srgbClr val="000000"/>
              </a:buClr>
            </a:pPr>
            <a:r>
              <a:rPr lang="en-GB" dirty="0">
                <a:solidFill>
                  <a:srgbClr val="000000"/>
                </a:solidFill>
                <a:latin typeface="Symbol" pitchFamily="2" charset="2"/>
                <a:cs typeface="Calibri Light" panose="020F0302020204030204" pitchFamily="34" charset="0"/>
              </a:rPr>
              <a:t>s</a:t>
            </a:r>
            <a:r>
              <a:rPr lang="en-CH" dirty="0">
                <a:solidFill>
                  <a:srgbClr val="000000"/>
                </a:solidFill>
                <a:latin typeface="Calibri Light" panose="020F0302020204030204" pitchFamily="34" charset="0"/>
                <a:cs typeface="Calibri Light" panose="020F0302020204030204" pitchFamily="34" charset="0"/>
              </a:rPr>
              <a:t>~1mm</a:t>
            </a:r>
          </a:p>
          <a:p>
            <a:pPr eaLnBrk="1" hangingPunct="1">
              <a:lnSpc>
                <a:spcPct val="110000"/>
              </a:lnSpc>
              <a:spcBef>
                <a:spcPct val="0"/>
              </a:spcBef>
              <a:buClr>
                <a:srgbClr val="000000"/>
              </a:buClr>
            </a:pPr>
            <a:r>
              <a:rPr lang="en-GB" dirty="0">
                <a:solidFill>
                  <a:srgbClr val="000000"/>
                </a:solidFill>
                <a:latin typeface="Calibri Light" panose="020F0302020204030204" pitchFamily="34" charset="0"/>
                <a:cs typeface="Calibri Light" panose="020F0302020204030204" pitchFamily="34" charset="0"/>
              </a:rPr>
              <a:t>E</a:t>
            </a:r>
            <a:r>
              <a:rPr lang="en-CH" dirty="0">
                <a:solidFill>
                  <a:srgbClr val="000000"/>
                </a:solidFill>
                <a:latin typeface="Calibri Light" panose="020F0302020204030204" pitchFamily="34" charset="0"/>
                <a:cs typeface="Calibri Light" panose="020F0302020204030204" pitchFamily="34" charset="0"/>
              </a:rPr>
              <a:t>nergy chirp for decompression </a:t>
            </a:r>
          </a:p>
          <a:p>
            <a:pPr eaLnBrk="1" hangingPunct="1">
              <a:lnSpc>
                <a:spcPct val="110000"/>
              </a:lnSpc>
              <a:spcBef>
                <a:spcPct val="0"/>
              </a:spcBef>
              <a:buClr>
                <a:srgbClr val="000000"/>
              </a:buClr>
            </a:pPr>
            <a:endParaRPr lang="en-CH" dirty="0">
              <a:solidFill>
                <a:srgbClr val="000000"/>
              </a:solidFill>
              <a:latin typeface="Calibri Light" panose="020F0302020204030204" pitchFamily="34" charset="0"/>
              <a:cs typeface="Calibri Light" panose="020F0302020204030204" pitchFamily="34" charset="0"/>
            </a:endParaRPr>
          </a:p>
        </p:txBody>
      </p:sp>
      <p:sp>
        <p:nvSpPr>
          <p:cNvPr id="20" name="TextBox 19">
            <a:extLst>
              <a:ext uri="{FF2B5EF4-FFF2-40B4-BE49-F238E27FC236}">
                <a16:creationId xmlns:a16="http://schemas.microsoft.com/office/drawing/2014/main" id="{24556C04-03AC-19FB-145F-17995CF07A17}"/>
              </a:ext>
            </a:extLst>
          </p:cNvPr>
          <p:cNvSpPr txBox="1"/>
          <p:nvPr/>
        </p:nvSpPr>
        <p:spPr>
          <a:xfrm>
            <a:off x="7453779" y="2457622"/>
            <a:ext cx="1040404" cy="676608"/>
          </a:xfrm>
          <a:prstGeom prst="rect">
            <a:avLst/>
          </a:prstGeom>
          <a:noFill/>
        </p:spPr>
        <p:txBody>
          <a:bodyPr wrap="square" lIns="0" tIns="0" rIns="0" bIns="0" rtlCol="0">
            <a:noAutofit/>
          </a:bodyPr>
          <a:lstStyle/>
          <a:p>
            <a:pPr eaLnBrk="1" hangingPunct="1">
              <a:lnSpc>
                <a:spcPct val="110000"/>
              </a:lnSpc>
              <a:spcBef>
                <a:spcPct val="0"/>
              </a:spcBef>
              <a:buClr>
                <a:srgbClr val="000000"/>
              </a:buClr>
            </a:pPr>
            <a:r>
              <a:rPr lang="en-GB" dirty="0" err="1">
                <a:solidFill>
                  <a:srgbClr val="000000"/>
                </a:solidFill>
                <a:latin typeface="Symbol" pitchFamily="2" charset="2"/>
              </a:rPr>
              <a:t>s</a:t>
            </a:r>
            <a:r>
              <a:rPr lang="en-GB" baseline="-25000" dirty="0" err="1">
                <a:solidFill>
                  <a:srgbClr val="000000"/>
                </a:solidFill>
                <a:latin typeface="Calibri Light" panose="020F0302020204030204" pitchFamily="34" charset="0"/>
                <a:cs typeface="Calibri Light" panose="020F0302020204030204" pitchFamily="34" charset="0"/>
              </a:rPr>
              <a:t>z</a:t>
            </a:r>
            <a:r>
              <a:rPr lang="en-CH" dirty="0">
                <a:solidFill>
                  <a:srgbClr val="000000"/>
                </a:solidFill>
                <a:latin typeface="Calibri"/>
              </a:rPr>
              <a:t>&gt;1mm</a:t>
            </a:r>
          </a:p>
          <a:p>
            <a:pPr eaLnBrk="1" hangingPunct="1">
              <a:lnSpc>
                <a:spcPct val="110000"/>
              </a:lnSpc>
              <a:spcBef>
                <a:spcPct val="0"/>
              </a:spcBef>
              <a:buClr>
                <a:srgbClr val="000000"/>
              </a:buClr>
            </a:pPr>
            <a:r>
              <a:rPr lang="en-GB" dirty="0">
                <a:solidFill>
                  <a:srgbClr val="000000"/>
                </a:solidFill>
                <a:latin typeface="Symbol" pitchFamily="2" charset="2"/>
              </a:rPr>
              <a:t>s</a:t>
            </a:r>
            <a:r>
              <a:rPr lang="en-CH" baseline="-25000" dirty="0">
                <a:solidFill>
                  <a:srgbClr val="000000"/>
                </a:solidFill>
                <a:latin typeface="Symbol" pitchFamily="2" charset="2"/>
              </a:rPr>
              <a:t>d</a:t>
            </a:r>
            <a:r>
              <a:rPr lang="en-CH" dirty="0">
                <a:solidFill>
                  <a:srgbClr val="000000"/>
                </a:solidFill>
                <a:latin typeface="Calibri"/>
              </a:rPr>
              <a:t>&lt;1%</a:t>
            </a:r>
          </a:p>
          <a:p>
            <a:pPr eaLnBrk="1" hangingPunct="1">
              <a:lnSpc>
                <a:spcPct val="110000"/>
              </a:lnSpc>
              <a:spcBef>
                <a:spcPct val="0"/>
              </a:spcBef>
              <a:buClr>
                <a:srgbClr val="000000"/>
              </a:buClr>
            </a:pPr>
            <a:endParaRPr lang="en-CH" dirty="0">
              <a:solidFill>
                <a:srgbClr val="000000"/>
              </a:solidFill>
              <a:latin typeface="Calibri"/>
            </a:endParaRPr>
          </a:p>
        </p:txBody>
      </p:sp>
      <p:sp>
        <p:nvSpPr>
          <p:cNvPr id="21" name="TextBox 20">
            <a:extLst>
              <a:ext uri="{FF2B5EF4-FFF2-40B4-BE49-F238E27FC236}">
                <a16:creationId xmlns:a16="http://schemas.microsoft.com/office/drawing/2014/main" id="{8C35CF82-E42E-9DFF-BDEC-23931C509AF9}"/>
              </a:ext>
            </a:extLst>
          </p:cNvPr>
          <p:cNvSpPr txBox="1"/>
          <p:nvPr/>
        </p:nvSpPr>
        <p:spPr>
          <a:xfrm>
            <a:off x="7750903" y="1347614"/>
            <a:ext cx="436238" cy="360040"/>
          </a:xfrm>
          <a:prstGeom prst="rect">
            <a:avLst/>
          </a:prstGeom>
          <a:noFill/>
        </p:spPr>
        <p:txBody>
          <a:bodyPr wrap="square" lIns="0" tIns="0" rIns="0" bIns="0" rtlCol="0">
            <a:noAutofit/>
          </a:bodyPr>
          <a:lstStyle/>
          <a:p>
            <a:pPr eaLnBrk="1" hangingPunct="1">
              <a:lnSpc>
                <a:spcPct val="110000"/>
              </a:lnSpc>
              <a:spcBef>
                <a:spcPct val="0"/>
              </a:spcBef>
              <a:buClr>
                <a:srgbClr val="000000"/>
              </a:buClr>
            </a:pPr>
            <a:r>
              <a:rPr lang="en-CH" sz="1800" dirty="0">
                <a:solidFill>
                  <a:srgbClr val="000000"/>
                </a:solidFill>
                <a:latin typeface="Calibri"/>
              </a:rPr>
              <a:t>BR</a:t>
            </a:r>
          </a:p>
        </p:txBody>
      </p:sp>
      <p:sp>
        <p:nvSpPr>
          <p:cNvPr id="22" name="Left Brace 21">
            <a:extLst>
              <a:ext uri="{FF2B5EF4-FFF2-40B4-BE49-F238E27FC236}">
                <a16:creationId xmlns:a16="http://schemas.microsoft.com/office/drawing/2014/main" id="{6EEC53DA-2A37-0C4D-7027-BF7759133C96}"/>
              </a:ext>
            </a:extLst>
          </p:cNvPr>
          <p:cNvSpPr/>
          <p:nvPr/>
        </p:nvSpPr>
        <p:spPr bwMode="auto">
          <a:xfrm rot="5400000">
            <a:off x="6327289" y="1384373"/>
            <a:ext cx="163450" cy="1369772"/>
          </a:xfrm>
          <a:prstGeom prst="leftBrace">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H" sz="2400" b="0" i="0" u="none" strike="noStrike" cap="none" normalizeH="0" baseline="0">
              <a:ln>
                <a:noFill/>
              </a:ln>
              <a:solidFill>
                <a:schemeClr val="tx1"/>
              </a:solidFill>
              <a:effectLst/>
              <a:latin typeface="Times" charset="0"/>
            </a:endParaRPr>
          </a:p>
        </p:txBody>
      </p:sp>
      <p:sp>
        <p:nvSpPr>
          <p:cNvPr id="23" name="TextBox 22">
            <a:extLst>
              <a:ext uri="{FF2B5EF4-FFF2-40B4-BE49-F238E27FC236}">
                <a16:creationId xmlns:a16="http://schemas.microsoft.com/office/drawing/2014/main" id="{1EC21A4B-B5C6-8F30-ED39-07E8B823F9A0}"/>
              </a:ext>
            </a:extLst>
          </p:cNvPr>
          <p:cNvSpPr txBox="1"/>
          <p:nvPr/>
        </p:nvSpPr>
        <p:spPr>
          <a:xfrm>
            <a:off x="4834171" y="1267453"/>
            <a:ext cx="2420561" cy="648073"/>
          </a:xfrm>
          <a:prstGeom prst="rect">
            <a:avLst/>
          </a:prstGeom>
          <a:noFill/>
        </p:spPr>
        <p:txBody>
          <a:bodyPr wrap="square" lIns="0" tIns="0" rIns="0" bIns="0" rtlCol="0">
            <a:noAutofit/>
          </a:bodyPr>
          <a:lstStyle/>
          <a:p>
            <a:pPr eaLnBrk="1" hangingPunct="1">
              <a:lnSpc>
                <a:spcPct val="110000"/>
              </a:lnSpc>
              <a:spcBef>
                <a:spcPct val="0"/>
              </a:spcBef>
              <a:buClr>
                <a:srgbClr val="000000"/>
              </a:buClr>
            </a:pPr>
            <a:r>
              <a:rPr lang="en-CH" sz="1800" dirty="0">
                <a:solidFill>
                  <a:srgbClr val="000000"/>
                </a:solidFill>
                <a:latin typeface="Calibri Light" panose="020F0302020204030204" pitchFamily="34" charset="0"/>
                <a:cs typeface="Calibri Light" panose="020F0302020204030204" pitchFamily="34" charset="0"/>
              </a:rPr>
              <a:t>Trasfer line with bunch decompression/EC</a:t>
            </a:r>
          </a:p>
        </p:txBody>
      </p:sp>
      <p:sp>
        <p:nvSpPr>
          <p:cNvPr id="25" name="TextBox 24">
            <a:extLst>
              <a:ext uri="{FF2B5EF4-FFF2-40B4-BE49-F238E27FC236}">
                <a16:creationId xmlns:a16="http://schemas.microsoft.com/office/drawing/2014/main" id="{A6EB81CE-97FA-E1D3-9FF7-E5AA3CE6656D}"/>
              </a:ext>
            </a:extLst>
          </p:cNvPr>
          <p:cNvSpPr txBox="1"/>
          <p:nvPr/>
        </p:nvSpPr>
        <p:spPr>
          <a:xfrm>
            <a:off x="233218" y="3714202"/>
            <a:ext cx="8517457" cy="1283500"/>
          </a:xfrm>
          <a:prstGeom prst="rect">
            <a:avLst/>
          </a:prstGeom>
          <a:solidFill>
            <a:schemeClr val="bg1"/>
          </a:solidFill>
        </p:spPr>
        <p:txBody>
          <a:bodyPr wrap="square" lIns="0" tIns="0" rIns="0" bIns="0" rtlCol="0">
            <a:noAutofit/>
          </a:bodyPr>
          <a:lstStyle/>
          <a:p>
            <a:pPr marL="285750" indent="-285750" eaLnBrk="1" hangingPunct="1">
              <a:lnSpc>
                <a:spcPct val="110000"/>
              </a:lnSpc>
              <a:spcBef>
                <a:spcPct val="0"/>
              </a:spcBef>
              <a:buClr>
                <a:srgbClr val="000000"/>
              </a:buClr>
              <a:buFont typeface="Wingdings" pitchFamily="2" charset="2"/>
              <a:buChar char="Ø"/>
            </a:pPr>
            <a:r>
              <a:rPr lang="en-GB" dirty="0">
                <a:latin typeface="Calibri Light" panose="020F0302020204030204" pitchFamily="34" charset="0"/>
                <a:cs typeface="Calibri Light" panose="020F0302020204030204" pitchFamily="34" charset="0"/>
              </a:rPr>
              <a:t>E</a:t>
            </a:r>
            <a:r>
              <a:rPr lang="en-CH" dirty="0">
                <a:latin typeface="Calibri Light" panose="020F0302020204030204" pitchFamily="34" charset="0"/>
                <a:cs typeface="Calibri Light" panose="020F0302020204030204" pitchFamily="34" charset="0"/>
              </a:rPr>
              <a:t>nergy spread at the injection &lt;0.1% (rms) – key parameter </a:t>
            </a:r>
            <a:r>
              <a:rPr lang="en-CH" dirty="0">
                <a:latin typeface="Calibri Light" panose="020F0302020204030204" pitchFamily="34" charset="0"/>
                <a:cs typeface="Calibri Light" panose="020F0302020204030204" pitchFamily="34" charset="0"/>
                <a:sym typeface="Wingdings" pitchFamily="2" charset="2"/>
              </a:rPr>
              <a:t> limitation on the bunch length at the linac end  </a:t>
            </a:r>
            <a:r>
              <a:rPr lang="en-CH" dirty="0">
                <a:latin typeface="Calibri Light" panose="020F0302020204030204" pitchFamily="34" charset="0"/>
                <a:cs typeface="Calibri Light" panose="020F0302020204030204" pitchFamily="34" charset="0"/>
              </a:rPr>
              <a:t> </a:t>
            </a:r>
          </a:p>
          <a:p>
            <a:pPr marL="285750" indent="-285750" eaLnBrk="1" hangingPunct="1">
              <a:lnSpc>
                <a:spcPct val="110000"/>
              </a:lnSpc>
              <a:spcBef>
                <a:spcPct val="0"/>
              </a:spcBef>
              <a:buClr>
                <a:srgbClr val="000000"/>
              </a:buClr>
              <a:buFont typeface="Wingdings" pitchFamily="2" charset="2"/>
              <a:buChar char="Ø"/>
            </a:pPr>
            <a:r>
              <a:rPr lang="en-GB" dirty="0">
                <a:latin typeface="Calibri Light" panose="020F0302020204030204" pitchFamily="34" charset="0"/>
                <a:cs typeface="Calibri Light" panose="020F0302020204030204" pitchFamily="34" charset="0"/>
              </a:rPr>
              <a:t>Need a bunch decompression and an energy compression</a:t>
            </a:r>
          </a:p>
          <a:p>
            <a:pPr marL="285750" indent="-285750" eaLnBrk="1" hangingPunct="1">
              <a:lnSpc>
                <a:spcPct val="110000"/>
              </a:lnSpc>
              <a:spcBef>
                <a:spcPct val="0"/>
              </a:spcBef>
              <a:buClr>
                <a:srgbClr val="000000"/>
              </a:buClr>
              <a:buFont typeface="Wingdings" pitchFamily="2" charset="2"/>
              <a:buChar char="Ø"/>
            </a:pPr>
            <a:r>
              <a:rPr lang="en-GB" dirty="0">
                <a:latin typeface="Calibri Light" panose="020F0302020204030204" pitchFamily="34" charset="0"/>
                <a:cs typeface="Calibri Light" panose="020F0302020204030204" pitchFamily="34" charset="0"/>
              </a:rPr>
              <a:t>More flexibility for the linac but more complex transfer line (additional X-band(?) short linac)</a:t>
            </a:r>
          </a:p>
          <a:p>
            <a:pPr marL="285750" indent="-285750" eaLnBrk="1" hangingPunct="1">
              <a:lnSpc>
                <a:spcPct val="110000"/>
              </a:lnSpc>
              <a:spcBef>
                <a:spcPct val="0"/>
              </a:spcBef>
              <a:buClr>
                <a:srgbClr val="000000"/>
              </a:buClr>
              <a:buFont typeface="Wingdings" pitchFamily="2" charset="2"/>
              <a:buChar char="Ø"/>
            </a:pPr>
            <a:endParaRPr lang="en-CH" dirty="0">
              <a:solidFill>
                <a:srgbClr val="C00000"/>
              </a:solidFill>
              <a:latin typeface="Calibri Light" panose="020F0302020204030204" pitchFamily="34" charset="0"/>
              <a:cs typeface="Calibri Light" panose="020F0302020204030204" pitchFamily="34" charset="0"/>
            </a:endParaRPr>
          </a:p>
          <a:p>
            <a:pPr marL="285750" indent="-285750" eaLnBrk="1" hangingPunct="1">
              <a:lnSpc>
                <a:spcPct val="110000"/>
              </a:lnSpc>
              <a:spcBef>
                <a:spcPct val="0"/>
              </a:spcBef>
              <a:buClr>
                <a:srgbClr val="000000"/>
              </a:buClr>
              <a:buFont typeface="Wingdings" pitchFamily="2" charset="2"/>
              <a:buChar char="Ø"/>
            </a:pPr>
            <a:endParaRPr lang="en-CH" dirty="0">
              <a:solidFill>
                <a:srgbClr val="C00000"/>
              </a:solidFill>
              <a:latin typeface="Calibri Light" panose="020F0302020204030204" pitchFamily="34" charset="0"/>
              <a:cs typeface="Calibri Light" panose="020F0302020204030204" pitchFamily="34" charset="0"/>
            </a:endParaRPr>
          </a:p>
        </p:txBody>
      </p:sp>
      <p:sp>
        <p:nvSpPr>
          <p:cNvPr id="27" name="TextBox 26">
            <a:extLst>
              <a:ext uri="{FF2B5EF4-FFF2-40B4-BE49-F238E27FC236}">
                <a16:creationId xmlns:a16="http://schemas.microsoft.com/office/drawing/2014/main" id="{1059745A-98E9-8CC8-2ADA-4F13C7341170}"/>
              </a:ext>
            </a:extLst>
          </p:cNvPr>
          <p:cNvSpPr txBox="1"/>
          <p:nvPr/>
        </p:nvSpPr>
        <p:spPr>
          <a:xfrm>
            <a:off x="6301561" y="2642766"/>
            <a:ext cx="504454" cy="392238"/>
          </a:xfrm>
          <a:prstGeom prst="rect">
            <a:avLst/>
          </a:prstGeom>
          <a:noFill/>
        </p:spPr>
        <p:txBody>
          <a:bodyPr wrap="square" lIns="0" tIns="0" rIns="0" bIns="0" rtlCol="0">
            <a:noAutofit/>
          </a:bodyPr>
          <a:lstStyle/>
          <a:p>
            <a:pPr eaLnBrk="1" hangingPunct="1">
              <a:lnSpc>
                <a:spcPct val="110000"/>
              </a:lnSpc>
              <a:spcBef>
                <a:spcPct val="0"/>
              </a:spcBef>
              <a:buClr>
                <a:srgbClr val="000000"/>
              </a:buClr>
            </a:pPr>
            <a:r>
              <a:rPr lang="en-CH" sz="1800" dirty="0">
                <a:solidFill>
                  <a:srgbClr val="000000"/>
                </a:solidFill>
                <a:latin typeface="Calibri"/>
              </a:rPr>
              <a:t>R</a:t>
            </a:r>
            <a:r>
              <a:rPr lang="en-CH" sz="1800" baseline="-25000" dirty="0">
                <a:solidFill>
                  <a:srgbClr val="000000"/>
                </a:solidFill>
                <a:latin typeface="Calibri"/>
              </a:rPr>
              <a:t>56</a:t>
            </a:r>
            <a:endParaRPr lang="en-CH" sz="1800" dirty="0">
              <a:solidFill>
                <a:srgbClr val="000000"/>
              </a:solidFill>
              <a:latin typeface="Calibri"/>
            </a:endParaRPr>
          </a:p>
        </p:txBody>
      </p:sp>
      <p:sp>
        <p:nvSpPr>
          <p:cNvPr id="28" name="TextBox 27">
            <a:extLst>
              <a:ext uri="{FF2B5EF4-FFF2-40B4-BE49-F238E27FC236}">
                <a16:creationId xmlns:a16="http://schemas.microsoft.com/office/drawing/2014/main" id="{4F8C01D6-0AE7-F9BF-CE88-FDE4B1D5DD7A}"/>
              </a:ext>
            </a:extLst>
          </p:cNvPr>
          <p:cNvSpPr txBox="1"/>
          <p:nvPr/>
        </p:nvSpPr>
        <p:spPr>
          <a:xfrm>
            <a:off x="813363" y="1115554"/>
            <a:ext cx="3096344" cy="432048"/>
          </a:xfrm>
          <a:prstGeom prst="rect">
            <a:avLst/>
          </a:prstGeom>
          <a:noFill/>
        </p:spPr>
        <p:txBody>
          <a:bodyPr wrap="square" lIns="0" tIns="0" rIns="0" bIns="0" rtlCol="0">
            <a:noAutofit/>
          </a:bodyPr>
          <a:lstStyle/>
          <a:p>
            <a:pPr eaLnBrk="1" hangingPunct="1">
              <a:lnSpc>
                <a:spcPct val="110000"/>
              </a:lnSpc>
              <a:spcBef>
                <a:spcPct val="0"/>
              </a:spcBef>
              <a:buClr>
                <a:srgbClr val="000000"/>
              </a:buClr>
            </a:pPr>
            <a:r>
              <a:rPr lang="en-CH" sz="1200" dirty="0">
                <a:solidFill>
                  <a:srgbClr val="000000"/>
                </a:solidFill>
                <a:latin typeface="Calibri"/>
              </a:rPr>
              <a:t>Antoine’s talk for details about bunch length and energy spread for the BR</a:t>
            </a:r>
          </a:p>
        </p:txBody>
      </p:sp>
    </p:spTree>
    <p:extLst>
      <p:ext uri="{BB962C8B-B14F-4D97-AF65-F5344CB8AC3E}">
        <p14:creationId xmlns:p14="http://schemas.microsoft.com/office/powerpoint/2010/main" val="267144316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84B59-9B65-1243-9F67-EC24E7618E8F}"/>
              </a:ext>
            </a:extLst>
          </p:cNvPr>
          <p:cNvSpPr>
            <a:spLocks noGrp="1"/>
          </p:cNvSpPr>
          <p:nvPr>
            <p:ph type="title"/>
          </p:nvPr>
        </p:nvSpPr>
        <p:spPr>
          <a:xfrm>
            <a:off x="1979712" y="216000"/>
            <a:ext cx="5807157" cy="381375"/>
          </a:xfrm>
        </p:spPr>
        <p:txBody>
          <a:bodyPr/>
          <a:lstStyle/>
          <a:p>
            <a:r>
              <a:rPr lang="en-CH" dirty="0"/>
              <a:t>FCCee Pre-Injector complex (up to 6 GeV)</a:t>
            </a:r>
          </a:p>
        </p:txBody>
      </p:sp>
      <p:sp>
        <p:nvSpPr>
          <p:cNvPr id="3" name="Slide Number Placeholder 2">
            <a:extLst>
              <a:ext uri="{FF2B5EF4-FFF2-40B4-BE49-F238E27FC236}">
                <a16:creationId xmlns:a16="http://schemas.microsoft.com/office/drawing/2014/main" id="{0A4F88C7-C817-0A40-967D-65F20B096C3B}"/>
              </a:ext>
            </a:extLst>
          </p:cNvPr>
          <p:cNvSpPr>
            <a:spLocks noGrp="1"/>
          </p:cNvSpPr>
          <p:nvPr>
            <p:ph type="sldNum" sz="quarter" idx="12"/>
          </p:nvPr>
        </p:nvSpPr>
        <p:spPr/>
        <p:txBody>
          <a:bodyPr/>
          <a:lstStyle/>
          <a:p>
            <a:pPr algn="r">
              <a:defRPr/>
            </a:pPr>
            <a:r>
              <a:rPr lang="de-DE"/>
              <a:t>Page </a:t>
            </a:r>
            <a:fld id="{EBC07571-3134-BB4B-B83F-1A9FE18D34F3}" type="slidenum">
              <a:rPr lang="de-DE" smtClean="0"/>
              <a:pPr algn="r">
                <a:defRPr/>
              </a:pPr>
              <a:t>11</a:t>
            </a:fld>
            <a:endParaRPr lang="de-DE" dirty="0"/>
          </a:p>
        </p:txBody>
      </p:sp>
      <p:pic>
        <p:nvPicPr>
          <p:cNvPr id="8" name="Picture 7">
            <a:extLst>
              <a:ext uri="{FF2B5EF4-FFF2-40B4-BE49-F238E27FC236}">
                <a16:creationId xmlns:a16="http://schemas.microsoft.com/office/drawing/2014/main" id="{43885637-A287-787D-20F9-35B0FFC7E2EB}"/>
              </a:ext>
            </a:extLst>
          </p:cNvPr>
          <p:cNvPicPr>
            <a:picLocks noChangeAspect="1"/>
          </p:cNvPicPr>
          <p:nvPr/>
        </p:nvPicPr>
        <p:blipFill>
          <a:blip r:embed="rId3"/>
          <a:stretch>
            <a:fillRect/>
          </a:stretch>
        </p:blipFill>
        <p:spPr>
          <a:xfrm>
            <a:off x="128721" y="699542"/>
            <a:ext cx="8886558" cy="2201979"/>
          </a:xfrm>
          <a:prstGeom prst="rect">
            <a:avLst/>
          </a:prstGeom>
          <a:solidFill>
            <a:schemeClr val="bg1"/>
          </a:solidFill>
        </p:spPr>
      </p:pic>
      <p:sp>
        <p:nvSpPr>
          <p:cNvPr id="9" name="TextBox 8">
            <a:extLst>
              <a:ext uri="{FF2B5EF4-FFF2-40B4-BE49-F238E27FC236}">
                <a16:creationId xmlns:a16="http://schemas.microsoft.com/office/drawing/2014/main" id="{63305C8B-4711-FDAB-3BD0-20221CCC5A7E}"/>
              </a:ext>
            </a:extLst>
          </p:cNvPr>
          <p:cNvSpPr txBox="1"/>
          <p:nvPr/>
        </p:nvSpPr>
        <p:spPr>
          <a:xfrm>
            <a:off x="210017" y="2766022"/>
            <a:ext cx="8553672" cy="2201978"/>
          </a:xfrm>
          <a:prstGeom prst="rect">
            <a:avLst/>
          </a:prstGeom>
          <a:noFill/>
        </p:spPr>
        <p:txBody>
          <a:bodyPr wrap="square" lIns="0" tIns="0" rIns="0" bIns="0" rtlCol="0">
            <a:noAutofit/>
          </a:bodyPr>
          <a:lstStyle/>
          <a:p>
            <a:pPr marL="285750" indent="-285750" eaLnBrk="1" hangingPunct="1">
              <a:lnSpc>
                <a:spcPct val="110000"/>
              </a:lnSpc>
              <a:spcBef>
                <a:spcPts val="0"/>
              </a:spcBef>
              <a:spcAft>
                <a:spcPts val="1200"/>
              </a:spcAft>
              <a:buClr>
                <a:srgbClr val="0070C0"/>
              </a:buClr>
              <a:buFont typeface=".PingFang SC Regular"/>
              <a:buChar char="－"/>
            </a:pPr>
            <a:r>
              <a:rPr lang="en-CH" dirty="0">
                <a:solidFill>
                  <a:srgbClr val="0070C0"/>
                </a:solidFill>
                <a:latin typeface="Arial" panose="020B0604020202020204" pitchFamily="34" charset="0"/>
                <a:cs typeface="Arial" panose="020B0604020202020204" pitchFamily="34" charset="0"/>
              </a:rPr>
              <a:t>Injector is split in WPs: </a:t>
            </a:r>
          </a:p>
          <a:p>
            <a:pPr marL="671513" lvl="1" indent="-215900" eaLnBrk="1" hangingPunct="1">
              <a:lnSpc>
                <a:spcPct val="110000"/>
              </a:lnSpc>
              <a:spcBef>
                <a:spcPts val="0"/>
              </a:spcBef>
              <a:spcAft>
                <a:spcPts val="1200"/>
              </a:spcAft>
              <a:buClr>
                <a:srgbClr val="000000"/>
              </a:buClr>
              <a:buFont typeface="Courier New" panose="02070309020205020404" pitchFamily="49" charset="0"/>
              <a:buChar char="o"/>
            </a:pPr>
            <a:r>
              <a:rPr lang="en-GB" sz="1400" dirty="0">
                <a:solidFill>
                  <a:srgbClr val="000000"/>
                </a:solidFill>
                <a:latin typeface="Arial" panose="020B0604020202020204" pitchFamily="34" charset="0"/>
                <a:cs typeface="Arial" panose="020B0604020202020204" pitchFamily="34" charset="0"/>
              </a:rPr>
              <a:t>WP1: Electron source, e-linac (2.8 GHz, 200 Hz), common linac (2.8 GHz, 400 Hz), </a:t>
            </a:r>
            <a:r>
              <a:rPr lang="en-GB" sz="1400" dirty="0" err="1">
                <a:solidFill>
                  <a:srgbClr val="000000"/>
                </a:solidFill>
                <a:latin typeface="Arial" panose="020B0604020202020204" pitchFamily="34" charset="0"/>
                <a:cs typeface="Arial" panose="020B0604020202020204" pitchFamily="34" charset="0"/>
              </a:rPr>
              <a:t>e+Linac</a:t>
            </a:r>
            <a:r>
              <a:rPr lang="en-GB" sz="1400" dirty="0">
                <a:solidFill>
                  <a:srgbClr val="000000"/>
                </a:solidFill>
                <a:latin typeface="Arial" panose="020B0604020202020204" pitchFamily="34" charset="0"/>
                <a:cs typeface="Arial" panose="020B0604020202020204" pitchFamily="34" charset="0"/>
              </a:rPr>
              <a:t> (2.0 GHz, 200 Hz), High Energy Linac (2.8 or 5.6 GHz, 200 Hz) </a:t>
            </a:r>
          </a:p>
          <a:p>
            <a:pPr marL="671513" lvl="1" indent="-215900" eaLnBrk="1" hangingPunct="1">
              <a:lnSpc>
                <a:spcPct val="110000"/>
              </a:lnSpc>
              <a:spcBef>
                <a:spcPts val="0"/>
              </a:spcBef>
              <a:spcAft>
                <a:spcPts val="1200"/>
              </a:spcAft>
              <a:buClr>
                <a:srgbClr val="000000"/>
              </a:buClr>
              <a:buFont typeface="Courier New" panose="02070309020205020404" pitchFamily="49" charset="0"/>
              <a:buChar char="o"/>
            </a:pPr>
            <a:r>
              <a:rPr lang="en-GB" sz="1400" dirty="0">
                <a:solidFill>
                  <a:srgbClr val="000000"/>
                </a:solidFill>
                <a:latin typeface="Arial" panose="020B0604020202020204" pitchFamily="34" charset="0"/>
                <a:cs typeface="Arial" panose="020B0604020202020204" pitchFamily="34" charset="0"/>
              </a:rPr>
              <a:t>WP3: Positron generation and capture (2-bunches, 25 ns, 200 Hz)</a:t>
            </a:r>
          </a:p>
          <a:p>
            <a:pPr marL="671513" lvl="1" indent="-215900" eaLnBrk="1" hangingPunct="1">
              <a:lnSpc>
                <a:spcPct val="110000"/>
              </a:lnSpc>
              <a:spcBef>
                <a:spcPts val="0"/>
              </a:spcBef>
              <a:spcAft>
                <a:spcPts val="1200"/>
              </a:spcAft>
              <a:buClr>
                <a:srgbClr val="000000"/>
              </a:buClr>
              <a:buFont typeface="Courier New" panose="02070309020205020404" pitchFamily="49" charset="0"/>
              <a:buChar char="o"/>
            </a:pPr>
            <a:r>
              <a:rPr lang="en-GB" sz="1400" dirty="0">
                <a:solidFill>
                  <a:srgbClr val="000000"/>
                </a:solidFill>
                <a:latin typeface="Arial" panose="020B0604020202020204" pitchFamily="34" charset="0"/>
                <a:cs typeface="Arial" panose="020B0604020202020204" pitchFamily="34" charset="0"/>
              </a:rPr>
              <a:t>WP4: DR and transfer lines  (Energy Compressor, DR, Transfer line, Bunch Compressor)</a:t>
            </a:r>
            <a:endParaRPr lang="en-CH" sz="1400" dirty="0">
              <a:solidFill>
                <a:srgbClr val="000000"/>
              </a:solidFill>
              <a:latin typeface="Arial" panose="020B0604020202020204" pitchFamily="34" charset="0"/>
              <a:cs typeface="Arial" panose="020B0604020202020204" pitchFamily="34" charset="0"/>
            </a:endParaRPr>
          </a:p>
          <a:p>
            <a:pPr marL="285750" indent="-285750" eaLnBrk="1" hangingPunct="1">
              <a:lnSpc>
                <a:spcPct val="110000"/>
              </a:lnSpc>
              <a:spcBef>
                <a:spcPts val="0"/>
              </a:spcBef>
              <a:spcAft>
                <a:spcPts val="1200"/>
              </a:spcAft>
              <a:buClr>
                <a:srgbClr val="0070C0"/>
              </a:buClr>
              <a:buFont typeface=".PingFang SC Regular"/>
              <a:buChar char="－"/>
            </a:pPr>
            <a:r>
              <a:rPr lang="en-GB" dirty="0">
                <a:solidFill>
                  <a:srgbClr val="0070C0"/>
                </a:solidFill>
                <a:latin typeface="Arial" panose="020B0604020202020204" pitchFamily="34" charset="0"/>
                <a:cs typeface="Arial" panose="020B0604020202020204" pitchFamily="34" charset="0"/>
              </a:rPr>
              <a:t>Outstanding question for the layout: </a:t>
            </a:r>
            <a:r>
              <a:rPr lang="en-GB" dirty="0">
                <a:latin typeface="Arial" panose="020B0604020202020204" pitchFamily="34" charset="0"/>
                <a:cs typeface="Arial" panose="020B0604020202020204" pitchFamily="34" charset="0"/>
              </a:rPr>
              <a:t>is the DR also necessary for electron bunches?</a:t>
            </a:r>
            <a:endParaRPr lang="en-C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696098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F2D62-B87A-B045-85E5-228E9DE207C9}"/>
              </a:ext>
            </a:extLst>
          </p:cNvPr>
          <p:cNvSpPr>
            <a:spLocks noGrp="1"/>
          </p:cNvSpPr>
          <p:nvPr>
            <p:ph type="title"/>
          </p:nvPr>
        </p:nvSpPr>
        <p:spPr/>
        <p:txBody>
          <a:bodyPr/>
          <a:lstStyle/>
          <a:p>
            <a:r>
              <a:rPr lang="en-GB" dirty="0"/>
              <a:t>Electron source</a:t>
            </a:r>
            <a:endParaRPr lang="en-CH" dirty="0"/>
          </a:p>
        </p:txBody>
      </p:sp>
      <p:sp>
        <p:nvSpPr>
          <p:cNvPr id="3" name="Slide Number Placeholder 2">
            <a:extLst>
              <a:ext uri="{FF2B5EF4-FFF2-40B4-BE49-F238E27FC236}">
                <a16:creationId xmlns:a16="http://schemas.microsoft.com/office/drawing/2014/main" id="{DAE71CB2-0EF2-1844-8371-F779B8ED39B4}"/>
              </a:ext>
            </a:extLst>
          </p:cNvPr>
          <p:cNvSpPr>
            <a:spLocks noGrp="1"/>
          </p:cNvSpPr>
          <p:nvPr>
            <p:ph type="sldNum" sz="quarter" idx="12"/>
          </p:nvPr>
        </p:nvSpPr>
        <p:spPr/>
        <p:txBody>
          <a:bodyPr/>
          <a:lstStyle/>
          <a:p>
            <a:pPr algn="r">
              <a:defRPr/>
            </a:pPr>
            <a:r>
              <a:rPr lang="de-DE"/>
              <a:t>Page </a:t>
            </a:r>
            <a:fld id="{EBC07571-3134-BB4B-B83F-1A9FE18D34F3}" type="slidenum">
              <a:rPr lang="de-DE" smtClean="0"/>
              <a:pPr algn="r">
                <a:defRPr/>
              </a:pPr>
              <a:t>12</a:t>
            </a:fld>
            <a:endParaRPr lang="de-DE" dirty="0"/>
          </a:p>
        </p:txBody>
      </p:sp>
      <p:sp>
        <p:nvSpPr>
          <p:cNvPr id="6" name="Inhaltsplatzhalter 1">
            <a:extLst>
              <a:ext uri="{FF2B5EF4-FFF2-40B4-BE49-F238E27FC236}">
                <a16:creationId xmlns:a16="http://schemas.microsoft.com/office/drawing/2014/main" id="{E61B3419-0EFF-CE46-AA30-0970ED2CA962}"/>
              </a:ext>
            </a:extLst>
          </p:cNvPr>
          <p:cNvSpPr txBox="1">
            <a:spLocks/>
          </p:cNvSpPr>
          <p:nvPr/>
        </p:nvSpPr>
        <p:spPr>
          <a:xfrm>
            <a:off x="683568" y="1131590"/>
            <a:ext cx="8284448" cy="2498797"/>
          </a:xfrm>
          <a:prstGeom prst="rect">
            <a:avLst/>
          </a:prstGeom>
        </p:spPr>
        <p:txBody>
          <a:bodyPr/>
          <a:lstStyle>
            <a:lvl1pPr marL="177792" indent="-177792" algn="l" rtl="0" eaLnBrk="1" fontAlgn="base" hangingPunct="1">
              <a:lnSpc>
                <a:spcPct val="110000"/>
              </a:lnSpc>
              <a:spcBef>
                <a:spcPct val="0"/>
              </a:spcBef>
              <a:spcAft>
                <a:spcPct val="0"/>
              </a:spcAft>
              <a:buClr>
                <a:schemeClr val="tx1"/>
              </a:buClr>
              <a:buFont typeface="Arial" panose="020B0604020202020204" pitchFamily="34" charset="0"/>
              <a:buChar char="•"/>
              <a:defRPr sz="1700" kern="1200" spc="0" baseline="0">
                <a:solidFill>
                  <a:schemeClr val="tx1"/>
                </a:solidFill>
                <a:latin typeface="+mn-lt"/>
                <a:ea typeface="+mn-ea"/>
                <a:cs typeface="+mn-cs"/>
              </a:defRPr>
            </a:lvl1pPr>
            <a:lvl2pPr marL="355582" indent="-177792" algn="l" rtl="0" eaLnBrk="1" fontAlgn="base" hangingPunct="1">
              <a:lnSpc>
                <a:spcPct val="110000"/>
              </a:lnSpc>
              <a:spcBef>
                <a:spcPct val="0"/>
              </a:spcBef>
              <a:spcAft>
                <a:spcPct val="0"/>
              </a:spcAft>
              <a:buClr>
                <a:schemeClr val="tx1"/>
              </a:buClr>
              <a:buSzPct val="100000"/>
              <a:buFont typeface="Symbol" panose="05050102010706020507" pitchFamily="18" charset="2"/>
              <a:buChar char="-"/>
              <a:defRPr sz="1700" kern="1200" spc="0" baseline="0">
                <a:solidFill>
                  <a:schemeClr val="tx1"/>
                </a:solidFill>
                <a:latin typeface="+mn-lt"/>
                <a:ea typeface="+mn-ea"/>
                <a:cs typeface="+mn-cs"/>
              </a:defRPr>
            </a:lvl2pPr>
            <a:lvl3pPr marL="355582" indent="184142" algn="l" rtl="0" eaLnBrk="1" fontAlgn="base" hangingPunct="1">
              <a:lnSpc>
                <a:spcPct val="110000"/>
              </a:lnSpc>
              <a:spcBef>
                <a:spcPct val="0"/>
              </a:spcBef>
              <a:spcAft>
                <a:spcPct val="0"/>
              </a:spcAft>
              <a:buFont typeface="Symbol" panose="05050102010706020507" pitchFamily="18" charset="2"/>
              <a:buChar char="-"/>
              <a:defRPr sz="1700" spc="0" baseline="0">
                <a:solidFill>
                  <a:schemeClr val="tx1"/>
                </a:solidFill>
                <a:latin typeface="+mn-lt"/>
                <a:ea typeface="ＭＳ Ｐゴシック" charset="-128"/>
                <a:cs typeface="ＭＳ Ｐゴシック" charset="-128"/>
              </a:defRPr>
            </a:lvl3pPr>
            <a:lvl4pPr marL="717515" indent="-177792" algn="l" rtl="0" eaLnBrk="1" fontAlgn="base" hangingPunct="1">
              <a:lnSpc>
                <a:spcPct val="110000"/>
              </a:lnSpc>
              <a:spcBef>
                <a:spcPct val="0"/>
              </a:spcBef>
              <a:spcAft>
                <a:spcPct val="0"/>
              </a:spcAft>
              <a:buFont typeface="Symbol" panose="05050102010706020507" pitchFamily="18" charset="2"/>
              <a:buChar char="-"/>
              <a:defRPr sz="1700" kern="1200" spc="0" baseline="0">
                <a:solidFill>
                  <a:schemeClr val="tx1"/>
                </a:solidFill>
                <a:latin typeface="+mn-lt"/>
                <a:ea typeface="ＭＳ Ｐゴシック" charset="0"/>
                <a:cs typeface="ＭＳ Ｐゴシック" charset="0"/>
              </a:defRPr>
            </a:lvl4pPr>
            <a:lvl5pPr marL="895306" indent="-177792" algn="l" rtl="0" eaLnBrk="1" fontAlgn="base" hangingPunct="1">
              <a:lnSpc>
                <a:spcPct val="110000"/>
              </a:lnSpc>
              <a:spcBef>
                <a:spcPct val="0"/>
              </a:spcBef>
              <a:spcAft>
                <a:spcPct val="0"/>
              </a:spcAft>
              <a:buFont typeface="Symbol" panose="05050102010706020507" pitchFamily="18" charset="2"/>
              <a:buChar char="-"/>
              <a:defRPr sz="1700" kern="1200" spc="0" baseline="0">
                <a:solidFill>
                  <a:schemeClr val="tx1"/>
                </a:solidFill>
                <a:latin typeface="+mn-lt"/>
                <a:ea typeface="+mn-ea"/>
                <a:cs typeface="ＭＳ Ｐゴシック" charset="0"/>
              </a:defRPr>
            </a:lvl5pPr>
            <a:lvl6pPr marL="1074685" indent="-179380"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6pPr>
            <a:lvl7pPr marL="1257238" indent="-182554"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7pPr>
            <a:lvl8pPr marL="1436616" indent="-179380"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8pPr>
            <a:lvl9pPr marL="1614408" indent="-177792"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9pPr>
          </a:lstStyle>
          <a:p>
            <a:pPr marL="225425" indent="-225425">
              <a:spcAft>
                <a:spcPts val="600"/>
              </a:spcAft>
              <a:buSzPct val="80000"/>
              <a:buFont typeface=".PingFang SC Regular"/>
              <a:buChar char="－"/>
            </a:pPr>
            <a:r>
              <a:rPr lang="en-US" sz="1400" dirty="0">
                <a:solidFill>
                  <a:srgbClr val="0070C0"/>
                </a:solidFill>
                <a:latin typeface="Arial" panose="020B0604020202020204" pitchFamily="34" charset="0"/>
                <a:ea typeface="Verdana" panose="020B0604030504040204" pitchFamily="34" charset="0"/>
                <a:cs typeface="Arial" panose="020B0604020202020204" pitchFamily="34" charset="0"/>
                <a:sym typeface="Wingdings" pitchFamily="2" charset="2"/>
              </a:rPr>
              <a:t>Electron source: </a:t>
            </a:r>
            <a:r>
              <a:rPr lang="en-US" sz="1400" dirty="0">
                <a:latin typeface="Arial" panose="020B0604020202020204" pitchFamily="34" charset="0"/>
                <a:ea typeface="Verdana" panose="020B0604030504040204" pitchFamily="34" charset="0"/>
                <a:cs typeface="Arial" panose="020B0604020202020204" pitchFamily="34" charset="0"/>
                <a:sym typeface="Wingdings" pitchFamily="2" charset="2"/>
              </a:rPr>
              <a:t>an injector based on a photocathode RF gun can provide electrons for both ring injection and positron production</a:t>
            </a:r>
          </a:p>
          <a:p>
            <a:pPr marL="225425" indent="-225425">
              <a:spcAft>
                <a:spcPts val="600"/>
              </a:spcAft>
              <a:buSzPct val="80000"/>
              <a:buFont typeface=".PingFang SC Regular"/>
              <a:buChar char="－"/>
            </a:pPr>
            <a:r>
              <a:rPr lang="en-US" sz="1400" dirty="0">
                <a:solidFill>
                  <a:srgbClr val="0070C0"/>
                </a:solidFill>
                <a:latin typeface="Arial" panose="020B0604020202020204" pitchFamily="34" charset="0"/>
                <a:ea typeface="Verdana" panose="020B0604030504040204" pitchFamily="34" charset="0"/>
                <a:cs typeface="Arial" panose="020B0604020202020204" pitchFamily="34" charset="0"/>
                <a:sym typeface="Wingdings" pitchFamily="2" charset="2"/>
              </a:rPr>
              <a:t>First conceptual design of a photo-injector exists, very good emittance can be achieved even at higher charge</a:t>
            </a:r>
          </a:p>
          <a:p>
            <a:pPr marL="603250" lvl="1" indent="-285750">
              <a:spcAft>
                <a:spcPts val="600"/>
              </a:spcAft>
              <a:buSzPct val="80000"/>
              <a:buFont typeface="Wingdings" pitchFamily="2" charset="2"/>
              <a:buChar char="v"/>
            </a:pPr>
            <a:r>
              <a:rPr lang="en-US" sz="1400" dirty="0">
                <a:latin typeface="Arial" panose="020B0604020202020204" pitchFamily="34" charset="0"/>
                <a:ea typeface="Verdana" panose="020B0604030504040204" pitchFamily="34" charset="0"/>
                <a:cs typeface="Arial" panose="020B0604020202020204" pitchFamily="34" charset="0"/>
                <a:sym typeface="Wingdings" pitchFamily="2" charset="2"/>
              </a:rPr>
              <a:t>DR for electron bunches can be avoided</a:t>
            </a:r>
          </a:p>
          <a:p>
            <a:pPr marL="222250" indent="-215900">
              <a:spcAft>
                <a:spcPts val="600"/>
              </a:spcAft>
              <a:buSzPct val="80000"/>
              <a:buFont typeface=".PingFang SC Regular"/>
              <a:buChar char="－"/>
              <a:tabLst>
                <a:tab pos="215900" algn="l"/>
              </a:tabLst>
            </a:pPr>
            <a:r>
              <a:rPr lang="en-US" sz="1400" dirty="0">
                <a:solidFill>
                  <a:srgbClr val="0070C0"/>
                </a:solidFill>
                <a:latin typeface="Arial" panose="020B0604020202020204" pitchFamily="34" charset="0"/>
                <a:ea typeface="Verdana" panose="020B0604030504040204" pitchFamily="34" charset="0"/>
                <a:cs typeface="Arial" panose="020B0604020202020204" pitchFamily="34" charset="0"/>
                <a:sym typeface="Wingdings" pitchFamily="2" charset="2"/>
              </a:rPr>
              <a:t>Electron source, preliminary: </a:t>
            </a:r>
            <a:r>
              <a:rPr lang="en-US" sz="1400" dirty="0">
                <a:latin typeface="Arial" panose="020B0604020202020204" pitchFamily="34" charset="0"/>
                <a:ea typeface="Verdana" panose="020B0604030504040204" pitchFamily="34" charset="0"/>
                <a:cs typeface="Arial" panose="020B0604020202020204" pitchFamily="34" charset="0"/>
                <a:sym typeface="Wingdings" pitchFamily="2" charset="2"/>
              </a:rPr>
              <a:t>shorter bunch length is possible 1.3 mm  0.65mm </a:t>
            </a:r>
          </a:p>
          <a:p>
            <a:pPr marL="222250" indent="-215900">
              <a:spcAft>
                <a:spcPts val="600"/>
              </a:spcAft>
              <a:buSzPct val="80000"/>
              <a:buFont typeface=".PingFang SC Regular"/>
              <a:buChar char="－"/>
              <a:tabLst>
                <a:tab pos="215900" algn="l"/>
              </a:tabLst>
            </a:pPr>
            <a:r>
              <a:rPr lang="en-GB" sz="1400" dirty="0">
                <a:solidFill>
                  <a:srgbClr val="FF0000"/>
                </a:solidFill>
                <a:latin typeface="Arial" panose="020B0604020202020204" pitchFamily="34" charset="0"/>
                <a:cs typeface="Arial" panose="020B0604020202020204" pitchFamily="34" charset="0"/>
              </a:rPr>
              <a:t>The 100% amplitude modulation of the electron and positron charge required for injection into the collider ring could be provided from an optical modulator in the laser systems, 1 laser or 2 lasers? – under investigation </a:t>
            </a:r>
            <a:endParaRPr lang="en-CH" sz="1400" dirty="0">
              <a:solidFill>
                <a:srgbClr val="FF000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2671836-0FE9-8EFE-B460-3903A37D81BC}"/>
              </a:ext>
            </a:extLst>
          </p:cNvPr>
          <p:cNvSpPr txBox="1"/>
          <p:nvPr/>
        </p:nvSpPr>
        <p:spPr>
          <a:xfrm>
            <a:off x="1979712" y="597375"/>
            <a:ext cx="3888432" cy="338554"/>
          </a:xfrm>
          <a:prstGeom prst="rect">
            <a:avLst/>
          </a:prstGeom>
          <a:noFill/>
        </p:spPr>
        <p:txBody>
          <a:bodyPr wrap="square">
            <a:spAutoFit/>
          </a:bodyPr>
          <a:lstStyle/>
          <a:p>
            <a:r>
              <a:rPr lang="en-GB" b="0" i="0" dirty="0" err="1">
                <a:solidFill>
                  <a:srgbClr val="777777"/>
                </a:solidFill>
                <a:effectLst/>
                <a:latin typeface="Liberation Sans"/>
              </a:rPr>
              <a:t>Zdenek’s</a:t>
            </a:r>
            <a:r>
              <a:rPr lang="en-GB" b="0" i="0" dirty="0">
                <a:solidFill>
                  <a:srgbClr val="777777"/>
                </a:solidFill>
                <a:effectLst/>
                <a:latin typeface="Liberation Sans"/>
              </a:rPr>
              <a:t> talk with more information</a:t>
            </a:r>
            <a:endParaRPr lang="en-CH" dirty="0"/>
          </a:p>
        </p:txBody>
      </p:sp>
    </p:spTree>
    <p:extLst>
      <p:ext uri="{BB962C8B-B14F-4D97-AF65-F5344CB8AC3E}">
        <p14:creationId xmlns:p14="http://schemas.microsoft.com/office/powerpoint/2010/main" val="269427901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F57E3-5B50-1AD5-C5CF-35A1DEA6BF3A}"/>
              </a:ext>
            </a:extLst>
          </p:cNvPr>
          <p:cNvSpPr>
            <a:spLocks noGrp="1"/>
          </p:cNvSpPr>
          <p:nvPr>
            <p:ph type="title"/>
          </p:nvPr>
        </p:nvSpPr>
        <p:spPr/>
        <p:txBody>
          <a:bodyPr/>
          <a:lstStyle/>
          <a:p>
            <a:r>
              <a:rPr lang="en-CH" dirty="0"/>
              <a:t>Electron (for now) linacs</a:t>
            </a:r>
          </a:p>
        </p:txBody>
      </p:sp>
      <p:sp>
        <p:nvSpPr>
          <p:cNvPr id="3" name="Slide Number Placeholder 2">
            <a:extLst>
              <a:ext uri="{FF2B5EF4-FFF2-40B4-BE49-F238E27FC236}">
                <a16:creationId xmlns:a16="http://schemas.microsoft.com/office/drawing/2014/main" id="{E8AF5DA7-3F69-6EB4-EEEB-8AF9591CFDFC}"/>
              </a:ext>
            </a:extLst>
          </p:cNvPr>
          <p:cNvSpPr>
            <a:spLocks noGrp="1"/>
          </p:cNvSpPr>
          <p:nvPr>
            <p:ph type="sldNum" sz="quarter" idx="12"/>
          </p:nvPr>
        </p:nvSpPr>
        <p:spPr/>
        <p:txBody>
          <a:bodyPr/>
          <a:lstStyle/>
          <a:p>
            <a:pPr algn="r">
              <a:defRPr/>
            </a:pPr>
            <a:r>
              <a:rPr lang="de-DE"/>
              <a:t>Page </a:t>
            </a:r>
            <a:fld id="{EBC07571-3134-BB4B-B83F-1A9FE18D34F3}" type="slidenum">
              <a:rPr lang="de-DE" smtClean="0"/>
              <a:pPr algn="r">
                <a:defRPr/>
              </a:pPr>
              <a:t>13</a:t>
            </a:fld>
            <a:endParaRPr lang="de-DE" dirty="0"/>
          </a:p>
        </p:txBody>
      </p:sp>
      <p:sp>
        <p:nvSpPr>
          <p:cNvPr id="5" name="Inhaltsplatzhalter 1">
            <a:extLst>
              <a:ext uri="{FF2B5EF4-FFF2-40B4-BE49-F238E27FC236}">
                <a16:creationId xmlns:a16="http://schemas.microsoft.com/office/drawing/2014/main" id="{DB375FC9-A1FA-77D0-EE9C-2951F8138B83}"/>
              </a:ext>
            </a:extLst>
          </p:cNvPr>
          <p:cNvSpPr txBox="1">
            <a:spLocks/>
          </p:cNvSpPr>
          <p:nvPr/>
        </p:nvSpPr>
        <p:spPr>
          <a:xfrm>
            <a:off x="755576" y="987574"/>
            <a:ext cx="8284448" cy="2498797"/>
          </a:xfrm>
          <a:prstGeom prst="rect">
            <a:avLst/>
          </a:prstGeom>
        </p:spPr>
        <p:txBody>
          <a:bodyPr/>
          <a:lstStyle>
            <a:lvl1pPr marL="177792" indent="-177792" algn="l" rtl="0" eaLnBrk="1" fontAlgn="base" hangingPunct="1">
              <a:lnSpc>
                <a:spcPct val="110000"/>
              </a:lnSpc>
              <a:spcBef>
                <a:spcPct val="0"/>
              </a:spcBef>
              <a:spcAft>
                <a:spcPct val="0"/>
              </a:spcAft>
              <a:buClr>
                <a:schemeClr val="tx1"/>
              </a:buClr>
              <a:buFont typeface="Arial" panose="020B0604020202020204" pitchFamily="34" charset="0"/>
              <a:buChar char="•"/>
              <a:defRPr sz="1700" kern="1200" spc="0" baseline="0">
                <a:solidFill>
                  <a:schemeClr val="tx1"/>
                </a:solidFill>
                <a:latin typeface="+mn-lt"/>
                <a:ea typeface="+mn-ea"/>
                <a:cs typeface="+mn-cs"/>
              </a:defRPr>
            </a:lvl1pPr>
            <a:lvl2pPr marL="355582" indent="-177792" algn="l" rtl="0" eaLnBrk="1" fontAlgn="base" hangingPunct="1">
              <a:lnSpc>
                <a:spcPct val="110000"/>
              </a:lnSpc>
              <a:spcBef>
                <a:spcPct val="0"/>
              </a:spcBef>
              <a:spcAft>
                <a:spcPct val="0"/>
              </a:spcAft>
              <a:buClr>
                <a:schemeClr val="tx1"/>
              </a:buClr>
              <a:buSzPct val="100000"/>
              <a:buFont typeface="Symbol" panose="05050102010706020507" pitchFamily="18" charset="2"/>
              <a:buChar char="-"/>
              <a:defRPr sz="1700" kern="1200" spc="0" baseline="0">
                <a:solidFill>
                  <a:schemeClr val="tx1"/>
                </a:solidFill>
                <a:latin typeface="+mn-lt"/>
                <a:ea typeface="+mn-ea"/>
                <a:cs typeface="+mn-cs"/>
              </a:defRPr>
            </a:lvl2pPr>
            <a:lvl3pPr marL="355582" indent="184142" algn="l" rtl="0" eaLnBrk="1" fontAlgn="base" hangingPunct="1">
              <a:lnSpc>
                <a:spcPct val="110000"/>
              </a:lnSpc>
              <a:spcBef>
                <a:spcPct val="0"/>
              </a:spcBef>
              <a:spcAft>
                <a:spcPct val="0"/>
              </a:spcAft>
              <a:buFont typeface="Symbol" panose="05050102010706020507" pitchFamily="18" charset="2"/>
              <a:buChar char="-"/>
              <a:defRPr sz="1700" spc="0" baseline="0">
                <a:solidFill>
                  <a:schemeClr val="tx1"/>
                </a:solidFill>
                <a:latin typeface="+mn-lt"/>
                <a:ea typeface="ＭＳ Ｐゴシック" charset="-128"/>
                <a:cs typeface="ＭＳ Ｐゴシック" charset="-128"/>
              </a:defRPr>
            </a:lvl3pPr>
            <a:lvl4pPr marL="717515" indent="-177792" algn="l" rtl="0" eaLnBrk="1" fontAlgn="base" hangingPunct="1">
              <a:lnSpc>
                <a:spcPct val="110000"/>
              </a:lnSpc>
              <a:spcBef>
                <a:spcPct val="0"/>
              </a:spcBef>
              <a:spcAft>
                <a:spcPct val="0"/>
              </a:spcAft>
              <a:buFont typeface="Symbol" panose="05050102010706020507" pitchFamily="18" charset="2"/>
              <a:buChar char="-"/>
              <a:defRPr sz="1700" kern="1200" spc="0" baseline="0">
                <a:solidFill>
                  <a:schemeClr val="tx1"/>
                </a:solidFill>
                <a:latin typeface="+mn-lt"/>
                <a:ea typeface="ＭＳ Ｐゴシック" charset="0"/>
                <a:cs typeface="ＭＳ Ｐゴシック" charset="0"/>
              </a:defRPr>
            </a:lvl4pPr>
            <a:lvl5pPr marL="895306" indent="-177792" algn="l" rtl="0" eaLnBrk="1" fontAlgn="base" hangingPunct="1">
              <a:lnSpc>
                <a:spcPct val="110000"/>
              </a:lnSpc>
              <a:spcBef>
                <a:spcPct val="0"/>
              </a:spcBef>
              <a:spcAft>
                <a:spcPct val="0"/>
              </a:spcAft>
              <a:buFont typeface="Symbol" panose="05050102010706020507" pitchFamily="18" charset="2"/>
              <a:buChar char="-"/>
              <a:defRPr sz="1700" kern="1200" spc="0" baseline="0">
                <a:solidFill>
                  <a:schemeClr val="tx1"/>
                </a:solidFill>
                <a:latin typeface="+mn-lt"/>
                <a:ea typeface="+mn-ea"/>
                <a:cs typeface="ＭＳ Ｐゴシック" charset="0"/>
              </a:defRPr>
            </a:lvl5pPr>
            <a:lvl6pPr marL="1074685" indent="-179380"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6pPr>
            <a:lvl7pPr marL="1257238" indent="-182554"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7pPr>
            <a:lvl8pPr marL="1436616" indent="-179380"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8pPr>
            <a:lvl9pPr marL="1614408" indent="-177792"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9pPr>
          </a:lstStyle>
          <a:p>
            <a:pPr marL="225425" indent="-225425">
              <a:spcAft>
                <a:spcPts val="600"/>
              </a:spcAft>
              <a:buSzPct val="80000"/>
              <a:buFont typeface=".PingFang SC Regular"/>
              <a:buChar char="－"/>
            </a:pPr>
            <a:r>
              <a:rPr lang="en-US" sz="1800" dirty="0">
                <a:latin typeface="Calibri Light" panose="020F0302020204030204" pitchFamily="34" charset="0"/>
                <a:ea typeface="Verdana" panose="020B0604030504040204" pitchFamily="34" charset="0"/>
                <a:cs typeface="Calibri Light" panose="020F0302020204030204" pitchFamily="34" charset="0"/>
                <a:sym typeface="Wingdings" pitchFamily="2" charset="2"/>
              </a:rPr>
              <a:t>We are converging to a layout for the electron linacs (Simona’s talk)</a:t>
            </a:r>
          </a:p>
          <a:p>
            <a:pPr marL="225425" indent="-225425">
              <a:spcAft>
                <a:spcPts val="600"/>
              </a:spcAft>
              <a:buSzPct val="80000"/>
              <a:buFont typeface=".PingFang SC Regular"/>
              <a:buChar char="－"/>
            </a:pPr>
            <a:r>
              <a:rPr lang="en-US" sz="1800" dirty="0">
                <a:latin typeface="Calibri Light" panose="020F0302020204030204" pitchFamily="34" charset="0"/>
                <a:ea typeface="Verdana" panose="020B0604030504040204" pitchFamily="34" charset="0"/>
                <a:cs typeface="Calibri Light" panose="020F0302020204030204" pitchFamily="34" charset="0"/>
                <a:sym typeface="Wingdings" pitchFamily="2" charset="2"/>
              </a:rPr>
              <a:t>E-linac and common linac</a:t>
            </a:r>
          </a:p>
          <a:p>
            <a:pPr marL="403215" lvl="1" indent="-225425">
              <a:spcAft>
                <a:spcPts val="600"/>
              </a:spcAft>
              <a:buSzPct val="80000"/>
              <a:buFont typeface=".PingFang SC Regular"/>
              <a:buChar char="－"/>
            </a:pPr>
            <a:r>
              <a:rPr lang="en-US" sz="1800" dirty="0">
                <a:latin typeface="Calibri Light" panose="020F0302020204030204" pitchFamily="34" charset="0"/>
                <a:ea typeface="Verdana" panose="020B0604030504040204" pitchFamily="34" charset="0"/>
                <a:cs typeface="Calibri Light" panose="020F0302020204030204" pitchFamily="34" charset="0"/>
                <a:sym typeface="Wingdings" pitchFamily="2" charset="2"/>
              </a:rPr>
              <a:t>Frequency is fixed (2.8 GHz) </a:t>
            </a:r>
          </a:p>
          <a:p>
            <a:pPr marL="403215" lvl="1" indent="-225425">
              <a:spcAft>
                <a:spcPts val="600"/>
              </a:spcAft>
              <a:buSzPct val="80000"/>
              <a:buFont typeface=".PingFang SC Regular"/>
              <a:buChar char="－"/>
            </a:pPr>
            <a:r>
              <a:rPr lang="en-US" sz="1800" dirty="0">
                <a:latin typeface="Calibri Light" panose="020F0302020204030204" pitchFamily="34" charset="0"/>
                <a:ea typeface="Verdana" panose="020B0604030504040204" pitchFamily="34" charset="0"/>
                <a:cs typeface="Calibri Light" panose="020F0302020204030204" pitchFamily="34" charset="0"/>
                <a:sym typeface="Wingdings" pitchFamily="2" charset="2"/>
              </a:rPr>
              <a:t>RF Design for S-band structures ready?</a:t>
            </a:r>
          </a:p>
          <a:p>
            <a:pPr marL="225425" indent="-225425">
              <a:spcAft>
                <a:spcPts val="600"/>
              </a:spcAft>
              <a:buSzPct val="80000"/>
              <a:buFont typeface=".PingFang SC Regular"/>
              <a:buChar char="－"/>
            </a:pPr>
            <a:r>
              <a:rPr lang="en-CH" sz="1800" dirty="0">
                <a:latin typeface="Calibri Light" panose="020F0302020204030204" pitchFamily="34" charset="0"/>
                <a:ea typeface="Verdana" panose="020B0604030504040204" pitchFamily="34" charset="0"/>
                <a:cs typeface="Calibri Light" panose="020F0302020204030204" pitchFamily="34" charset="0"/>
                <a:sym typeface="Wingdings" pitchFamily="2" charset="2"/>
              </a:rPr>
              <a:t>HE linac: frequency still an open point </a:t>
            </a:r>
          </a:p>
          <a:p>
            <a:pPr marL="225425" indent="-225425">
              <a:spcAft>
                <a:spcPts val="600"/>
              </a:spcAft>
              <a:buSzPct val="80000"/>
              <a:buFont typeface=".PingFang SC Regular"/>
              <a:buChar char="－"/>
            </a:pPr>
            <a:r>
              <a:rPr lang="en-CH" sz="1800" dirty="0">
                <a:latin typeface="Calibri Light" panose="020F0302020204030204" pitchFamily="34" charset="0"/>
                <a:ea typeface="Verdana" panose="020B0604030504040204" pitchFamily="34" charset="0"/>
                <a:cs typeface="Calibri Light" panose="020F0302020204030204" pitchFamily="34" charset="0"/>
                <a:sym typeface="Wingdings" pitchFamily="2" charset="2"/>
              </a:rPr>
              <a:t>Next step: moving a possible cost model (Jean-Yves) and length of the building </a:t>
            </a:r>
            <a:endParaRPr lang="en-US" sz="1800" dirty="0">
              <a:latin typeface="Calibri Light" panose="020F0302020204030204" pitchFamily="34" charset="0"/>
              <a:ea typeface="Verdana" panose="020B0604030504040204" pitchFamily="34" charset="0"/>
              <a:cs typeface="Calibri Light" panose="020F0302020204030204" pitchFamily="34" charset="0"/>
              <a:sym typeface="Wingdings" pitchFamily="2" charset="2"/>
            </a:endParaRPr>
          </a:p>
        </p:txBody>
      </p:sp>
    </p:spTree>
    <p:extLst>
      <p:ext uri="{BB962C8B-B14F-4D97-AF65-F5344CB8AC3E}">
        <p14:creationId xmlns:p14="http://schemas.microsoft.com/office/powerpoint/2010/main" val="87524375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E40A8-6812-63A8-627A-F6D55D88097A}"/>
              </a:ext>
            </a:extLst>
          </p:cNvPr>
          <p:cNvSpPr>
            <a:spLocks noGrp="1"/>
          </p:cNvSpPr>
          <p:nvPr>
            <p:ph type="title"/>
          </p:nvPr>
        </p:nvSpPr>
        <p:spPr/>
        <p:txBody>
          <a:bodyPr/>
          <a:lstStyle/>
          <a:p>
            <a:r>
              <a:rPr lang="en-CH" dirty="0"/>
              <a:t>Repetion Rate for the Common Linac</a:t>
            </a:r>
          </a:p>
        </p:txBody>
      </p:sp>
      <p:sp>
        <p:nvSpPr>
          <p:cNvPr id="3" name="Slide Number Placeholder 2">
            <a:extLst>
              <a:ext uri="{FF2B5EF4-FFF2-40B4-BE49-F238E27FC236}">
                <a16:creationId xmlns:a16="http://schemas.microsoft.com/office/drawing/2014/main" id="{67F3CA9A-9E37-5D34-ADE7-F01013883FA8}"/>
              </a:ext>
            </a:extLst>
          </p:cNvPr>
          <p:cNvSpPr>
            <a:spLocks noGrp="1"/>
          </p:cNvSpPr>
          <p:nvPr>
            <p:ph type="sldNum" sz="quarter" idx="12"/>
          </p:nvPr>
        </p:nvSpPr>
        <p:spPr/>
        <p:txBody>
          <a:bodyPr/>
          <a:lstStyle/>
          <a:p>
            <a:pPr algn="r">
              <a:defRPr/>
            </a:pPr>
            <a:r>
              <a:rPr lang="de-DE"/>
              <a:t>Page </a:t>
            </a:r>
            <a:fld id="{EBC07571-3134-BB4B-B83F-1A9FE18D34F3}" type="slidenum">
              <a:rPr lang="de-DE" smtClean="0"/>
              <a:pPr algn="r">
                <a:defRPr/>
              </a:pPr>
              <a:t>14</a:t>
            </a:fld>
            <a:endParaRPr lang="de-DE" dirty="0"/>
          </a:p>
        </p:txBody>
      </p:sp>
      <p:pic>
        <p:nvPicPr>
          <p:cNvPr id="4" name="Picture 3">
            <a:extLst>
              <a:ext uri="{FF2B5EF4-FFF2-40B4-BE49-F238E27FC236}">
                <a16:creationId xmlns:a16="http://schemas.microsoft.com/office/drawing/2014/main" id="{F5A821DC-C95B-EAA3-C7E9-187989CE2F71}"/>
              </a:ext>
            </a:extLst>
          </p:cNvPr>
          <p:cNvPicPr>
            <a:picLocks noChangeAspect="1"/>
          </p:cNvPicPr>
          <p:nvPr/>
        </p:nvPicPr>
        <p:blipFill rotWithShape="1">
          <a:blip r:embed="rId3"/>
          <a:srcRect t="13148" r="44899" b="46275"/>
          <a:stretch/>
        </p:blipFill>
        <p:spPr>
          <a:xfrm>
            <a:off x="971600" y="696195"/>
            <a:ext cx="4896544" cy="893514"/>
          </a:xfrm>
          <a:prstGeom prst="rect">
            <a:avLst/>
          </a:prstGeom>
          <a:solidFill>
            <a:schemeClr val="bg1"/>
          </a:solidFill>
        </p:spPr>
      </p:pic>
      <p:pic>
        <p:nvPicPr>
          <p:cNvPr id="5" name="Picture 4">
            <a:extLst>
              <a:ext uri="{FF2B5EF4-FFF2-40B4-BE49-F238E27FC236}">
                <a16:creationId xmlns:a16="http://schemas.microsoft.com/office/drawing/2014/main" id="{3BAFDCF0-D7F8-3986-4896-E1702FEE2002}"/>
              </a:ext>
            </a:extLst>
          </p:cNvPr>
          <p:cNvPicPr>
            <a:picLocks noChangeAspect="1"/>
          </p:cNvPicPr>
          <p:nvPr/>
        </p:nvPicPr>
        <p:blipFill>
          <a:blip r:embed="rId4"/>
          <a:stretch>
            <a:fillRect/>
          </a:stretch>
        </p:blipFill>
        <p:spPr>
          <a:xfrm>
            <a:off x="486435" y="1589709"/>
            <a:ext cx="6327378" cy="1696998"/>
          </a:xfrm>
          <a:prstGeom prst="rect">
            <a:avLst/>
          </a:prstGeom>
        </p:spPr>
      </p:pic>
      <p:sp>
        <p:nvSpPr>
          <p:cNvPr id="7" name="TextBox 6">
            <a:extLst>
              <a:ext uri="{FF2B5EF4-FFF2-40B4-BE49-F238E27FC236}">
                <a16:creationId xmlns:a16="http://schemas.microsoft.com/office/drawing/2014/main" id="{A3412A09-6115-EC94-2EF4-9D4B8D971191}"/>
              </a:ext>
            </a:extLst>
          </p:cNvPr>
          <p:cNvSpPr txBox="1"/>
          <p:nvPr/>
        </p:nvSpPr>
        <p:spPr>
          <a:xfrm>
            <a:off x="204381" y="3515391"/>
            <a:ext cx="8735238" cy="1566647"/>
          </a:xfrm>
          <a:prstGeom prst="rect">
            <a:avLst/>
          </a:prstGeom>
          <a:noFill/>
        </p:spPr>
        <p:txBody>
          <a:bodyPr wrap="square">
            <a:spAutoFit/>
          </a:bodyPr>
          <a:lstStyle/>
          <a:p>
            <a:pPr marL="285750" indent="-285750" eaLnBrk="1" hangingPunct="1">
              <a:lnSpc>
                <a:spcPct val="110000"/>
              </a:lnSpc>
              <a:spcBef>
                <a:spcPct val="0"/>
              </a:spcBef>
              <a:spcAft>
                <a:spcPts val="1200"/>
              </a:spcAft>
              <a:buClr>
                <a:srgbClr val="0070C0"/>
              </a:buClr>
              <a:buFont typeface=".PingFang SC Regular"/>
              <a:buChar char="－"/>
            </a:pPr>
            <a:r>
              <a:rPr lang="en-CH" sz="1400" dirty="0">
                <a:solidFill>
                  <a:srgbClr val="0070C0"/>
                </a:solidFill>
                <a:latin typeface="Arial" panose="020B0604020202020204" pitchFamily="34" charset="0"/>
                <a:cs typeface="Arial" panose="020B0604020202020204" pitchFamily="34" charset="0"/>
              </a:rPr>
              <a:t>Baseline: Common linac at 400 Hz, 200 Hz (electrons) + 200 Hz (positrons) when positron are generated</a:t>
            </a:r>
          </a:p>
          <a:p>
            <a:pPr marL="401638" lvl="1" indent="-177800" eaLnBrk="1" hangingPunct="1">
              <a:lnSpc>
                <a:spcPct val="110000"/>
              </a:lnSpc>
              <a:spcBef>
                <a:spcPct val="0"/>
              </a:spcBef>
              <a:spcAft>
                <a:spcPts val="1200"/>
              </a:spcAft>
              <a:buClr>
                <a:srgbClr val="0070C0"/>
              </a:buClr>
              <a:buFont typeface="Wingdings" pitchFamily="2" charset="2"/>
              <a:buChar char="§"/>
            </a:pPr>
            <a:r>
              <a:rPr lang="en-CH" sz="1400" dirty="0">
                <a:latin typeface="Arial" panose="020B0604020202020204" pitchFamily="34" charset="0"/>
                <a:cs typeface="Arial" panose="020B0604020202020204" pitchFamily="34" charset="0"/>
              </a:rPr>
              <a:t>Challenging for the RF systems (HV mods and klystrons). </a:t>
            </a:r>
            <a:r>
              <a:rPr lang="en-CH" sz="1400" dirty="0">
                <a:solidFill>
                  <a:schemeClr val="accent6"/>
                </a:solidFill>
                <a:latin typeface="Arial" panose="020B0604020202020204" pitchFamily="34" charset="0"/>
                <a:cs typeface="Arial" panose="020B0604020202020204" pitchFamily="34" charset="0"/>
              </a:rPr>
              <a:t>Klystron at 400 Hz from CETD could be feasible. HV modulators under development for other projects. </a:t>
            </a:r>
            <a:endParaRPr lang="en-CH" sz="1400" dirty="0">
              <a:solidFill>
                <a:srgbClr val="0070C0"/>
              </a:solidFill>
              <a:latin typeface="Arial" panose="020B0604020202020204" pitchFamily="34" charset="0"/>
              <a:cs typeface="Arial" panose="020B0604020202020204" pitchFamily="34" charset="0"/>
            </a:endParaRPr>
          </a:p>
          <a:p>
            <a:pPr marL="401638" lvl="1" indent="-177800" eaLnBrk="1" hangingPunct="1">
              <a:lnSpc>
                <a:spcPct val="110000"/>
              </a:lnSpc>
              <a:spcBef>
                <a:spcPct val="0"/>
              </a:spcBef>
              <a:spcAft>
                <a:spcPts val="1200"/>
              </a:spcAft>
              <a:buClr>
                <a:srgbClr val="0070C0"/>
              </a:buClr>
              <a:buFont typeface="Wingdings" pitchFamily="2" charset="2"/>
              <a:buChar char="§"/>
            </a:pPr>
            <a:r>
              <a:rPr lang="en-CH" sz="1400" dirty="0">
                <a:solidFill>
                  <a:srgbClr val="C00000"/>
                </a:solidFill>
                <a:latin typeface="Arial" panose="020B0604020202020204" pitchFamily="34" charset="0"/>
                <a:cs typeface="Arial" panose="020B0604020202020204" pitchFamily="34" charset="0"/>
              </a:rPr>
              <a:t>DR has to provide a delay of 2.5 ms (more complicate timing)</a:t>
            </a:r>
            <a:r>
              <a:rPr lang="en-CH" sz="1400" dirty="0">
                <a:solidFill>
                  <a:srgbClr val="0070C0"/>
                </a:solidFill>
                <a:latin typeface="Arial" panose="020B0604020202020204" pitchFamily="34" charset="0"/>
                <a:cs typeface="Arial" panose="020B0604020202020204" pitchFamily="34" charset="0"/>
              </a:rPr>
              <a:t> to allocate the positron bunches on the on the right rf bucket  </a:t>
            </a:r>
          </a:p>
        </p:txBody>
      </p:sp>
      <p:sp>
        <p:nvSpPr>
          <p:cNvPr id="6" name="TextBox 5">
            <a:extLst>
              <a:ext uri="{FF2B5EF4-FFF2-40B4-BE49-F238E27FC236}">
                <a16:creationId xmlns:a16="http://schemas.microsoft.com/office/drawing/2014/main" id="{0DAB9F79-6119-25AC-CD93-060FFFEC12F9}"/>
              </a:ext>
            </a:extLst>
          </p:cNvPr>
          <p:cNvSpPr txBox="1"/>
          <p:nvPr/>
        </p:nvSpPr>
        <p:spPr>
          <a:xfrm>
            <a:off x="4572000" y="1835295"/>
            <a:ext cx="2160240" cy="216024"/>
          </a:xfrm>
          <a:prstGeom prst="rect">
            <a:avLst/>
          </a:prstGeom>
          <a:noFill/>
        </p:spPr>
        <p:txBody>
          <a:bodyPr wrap="square" lIns="0" tIns="0" rIns="0" bIns="0" rtlCol="0">
            <a:noAutofit/>
          </a:bodyPr>
          <a:lstStyle/>
          <a:p>
            <a:pPr eaLnBrk="1" hangingPunct="1">
              <a:lnSpc>
                <a:spcPct val="110000"/>
              </a:lnSpc>
              <a:spcBef>
                <a:spcPct val="0"/>
              </a:spcBef>
              <a:buClr>
                <a:srgbClr val="000000"/>
              </a:buClr>
            </a:pPr>
            <a:r>
              <a:rPr lang="en-CH" sz="1100" dirty="0">
                <a:solidFill>
                  <a:srgbClr val="000000"/>
                </a:solidFill>
                <a:latin typeface="Calibri Light" panose="020F0302020204030204" pitchFamily="34" charset="0"/>
                <a:cs typeface="Calibri Light" panose="020F0302020204030204" pitchFamily="34" charset="0"/>
              </a:rPr>
              <a:t>2+2 pulses in the same rf bucket</a:t>
            </a:r>
          </a:p>
        </p:txBody>
      </p:sp>
    </p:spTree>
    <p:extLst>
      <p:ext uri="{BB962C8B-B14F-4D97-AF65-F5344CB8AC3E}">
        <p14:creationId xmlns:p14="http://schemas.microsoft.com/office/powerpoint/2010/main" val="218218569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A4017-01F1-9C56-4114-E0B40C365C59}"/>
              </a:ext>
            </a:extLst>
          </p:cNvPr>
          <p:cNvSpPr>
            <a:spLocks noGrp="1"/>
          </p:cNvSpPr>
          <p:nvPr>
            <p:ph type="title"/>
          </p:nvPr>
        </p:nvSpPr>
        <p:spPr/>
        <p:txBody>
          <a:bodyPr/>
          <a:lstStyle/>
          <a:p>
            <a:r>
              <a:rPr lang="en-CH" dirty="0"/>
              <a:t>Positron source and linac</a:t>
            </a:r>
          </a:p>
        </p:txBody>
      </p:sp>
      <p:sp>
        <p:nvSpPr>
          <p:cNvPr id="3" name="Slide Number Placeholder 2">
            <a:extLst>
              <a:ext uri="{FF2B5EF4-FFF2-40B4-BE49-F238E27FC236}">
                <a16:creationId xmlns:a16="http://schemas.microsoft.com/office/drawing/2014/main" id="{A34BEA7D-34FE-AEF1-374A-57361B10C71D}"/>
              </a:ext>
            </a:extLst>
          </p:cNvPr>
          <p:cNvSpPr>
            <a:spLocks noGrp="1"/>
          </p:cNvSpPr>
          <p:nvPr>
            <p:ph type="sldNum" sz="quarter" idx="12"/>
          </p:nvPr>
        </p:nvSpPr>
        <p:spPr/>
        <p:txBody>
          <a:bodyPr/>
          <a:lstStyle/>
          <a:p>
            <a:pPr algn="r">
              <a:defRPr/>
            </a:pPr>
            <a:r>
              <a:rPr lang="de-DE"/>
              <a:t>Page </a:t>
            </a:r>
            <a:fld id="{EBC07571-3134-BB4B-B83F-1A9FE18D34F3}" type="slidenum">
              <a:rPr lang="de-DE" smtClean="0"/>
              <a:pPr algn="r">
                <a:defRPr/>
              </a:pPr>
              <a:t>15</a:t>
            </a:fld>
            <a:endParaRPr lang="de-DE" dirty="0"/>
          </a:p>
        </p:txBody>
      </p:sp>
      <p:sp>
        <p:nvSpPr>
          <p:cNvPr id="10" name="Inhaltsplatzhalter 1">
            <a:extLst>
              <a:ext uri="{FF2B5EF4-FFF2-40B4-BE49-F238E27FC236}">
                <a16:creationId xmlns:a16="http://schemas.microsoft.com/office/drawing/2014/main" id="{79E289BA-4B9F-DFAF-EAAD-92BA08FD226C}"/>
              </a:ext>
            </a:extLst>
          </p:cNvPr>
          <p:cNvSpPr txBox="1">
            <a:spLocks/>
          </p:cNvSpPr>
          <p:nvPr/>
        </p:nvSpPr>
        <p:spPr>
          <a:xfrm>
            <a:off x="683568" y="1131590"/>
            <a:ext cx="8284448" cy="3312368"/>
          </a:xfrm>
          <a:prstGeom prst="rect">
            <a:avLst/>
          </a:prstGeom>
        </p:spPr>
        <p:txBody>
          <a:bodyPr/>
          <a:lstStyle>
            <a:lvl1pPr marL="177792" indent="-177792" algn="l" rtl="0" eaLnBrk="1" fontAlgn="base" hangingPunct="1">
              <a:lnSpc>
                <a:spcPct val="110000"/>
              </a:lnSpc>
              <a:spcBef>
                <a:spcPct val="0"/>
              </a:spcBef>
              <a:spcAft>
                <a:spcPct val="0"/>
              </a:spcAft>
              <a:buClr>
                <a:schemeClr val="tx1"/>
              </a:buClr>
              <a:buFont typeface="Arial" panose="020B0604020202020204" pitchFamily="34" charset="0"/>
              <a:buChar char="•"/>
              <a:defRPr sz="1700" kern="1200" spc="0" baseline="0">
                <a:solidFill>
                  <a:schemeClr val="tx1"/>
                </a:solidFill>
                <a:latin typeface="+mn-lt"/>
                <a:ea typeface="+mn-ea"/>
                <a:cs typeface="+mn-cs"/>
              </a:defRPr>
            </a:lvl1pPr>
            <a:lvl2pPr marL="355582" indent="-177792" algn="l" rtl="0" eaLnBrk="1" fontAlgn="base" hangingPunct="1">
              <a:lnSpc>
                <a:spcPct val="110000"/>
              </a:lnSpc>
              <a:spcBef>
                <a:spcPct val="0"/>
              </a:spcBef>
              <a:spcAft>
                <a:spcPct val="0"/>
              </a:spcAft>
              <a:buClr>
                <a:schemeClr val="tx1"/>
              </a:buClr>
              <a:buSzPct val="100000"/>
              <a:buFont typeface="Symbol" panose="05050102010706020507" pitchFamily="18" charset="2"/>
              <a:buChar char="-"/>
              <a:defRPr sz="1700" kern="1200" spc="0" baseline="0">
                <a:solidFill>
                  <a:schemeClr val="tx1"/>
                </a:solidFill>
                <a:latin typeface="+mn-lt"/>
                <a:ea typeface="+mn-ea"/>
                <a:cs typeface="+mn-cs"/>
              </a:defRPr>
            </a:lvl2pPr>
            <a:lvl3pPr marL="355582" indent="184142" algn="l" rtl="0" eaLnBrk="1" fontAlgn="base" hangingPunct="1">
              <a:lnSpc>
                <a:spcPct val="110000"/>
              </a:lnSpc>
              <a:spcBef>
                <a:spcPct val="0"/>
              </a:spcBef>
              <a:spcAft>
                <a:spcPct val="0"/>
              </a:spcAft>
              <a:buFont typeface="Symbol" panose="05050102010706020507" pitchFamily="18" charset="2"/>
              <a:buChar char="-"/>
              <a:defRPr sz="1700" spc="0" baseline="0">
                <a:solidFill>
                  <a:schemeClr val="tx1"/>
                </a:solidFill>
                <a:latin typeface="+mn-lt"/>
                <a:ea typeface="ＭＳ Ｐゴシック" charset="-128"/>
                <a:cs typeface="ＭＳ Ｐゴシック" charset="-128"/>
              </a:defRPr>
            </a:lvl3pPr>
            <a:lvl4pPr marL="717515" indent="-177792" algn="l" rtl="0" eaLnBrk="1" fontAlgn="base" hangingPunct="1">
              <a:lnSpc>
                <a:spcPct val="110000"/>
              </a:lnSpc>
              <a:spcBef>
                <a:spcPct val="0"/>
              </a:spcBef>
              <a:spcAft>
                <a:spcPct val="0"/>
              </a:spcAft>
              <a:buFont typeface="Symbol" panose="05050102010706020507" pitchFamily="18" charset="2"/>
              <a:buChar char="-"/>
              <a:defRPr sz="1700" kern="1200" spc="0" baseline="0">
                <a:solidFill>
                  <a:schemeClr val="tx1"/>
                </a:solidFill>
                <a:latin typeface="+mn-lt"/>
                <a:ea typeface="ＭＳ Ｐゴシック" charset="0"/>
                <a:cs typeface="ＭＳ Ｐゴシック" charset="0"/>
              </a:defRPr>
            </a:lvl4pPr>
            <a:lvl5pPr marL="895306" indent="-177792" algn="l" rtl="0" eaLnBrk="1" fontAlgn="base" hangingPunct="1">
              <a:lnSpc>
                <a:spcPct val="110000"/>
              </a:lnSpc>
              <a:spcBef>
                <a:spcPct val="0"/>
              </a:spcBef>
              <a:spcAft>
                <a:spcPct val="0"/>
              </a:spcAft>
              <a:buFont typeface="Symbol" panose="05050102010706020507" pitchFamily="18" charset="2"/>
              <a:buChar char="-"/>
              <a:defRPr sz="1700" kern="1200" spc="0" baseline="0">
                <a:solidFill>
                  <a:schemeClr val="tx1"/>
                </a:solidFill>
                <a:latin typeface="+mn-lt"/>
                <a:ea typeface="+mn-ea"/>
                <a:cs typeface="ＭＳ Ｐゴシック" charset="0"/>
              </a:defRPr>
            </a:lvl5pPr>
            <a:lvl6pPr marL="1074685" indent="-179380"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6pPr>
            <a:lvl7pPr marL="1257238" indent="-182554"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7pPr>
            <a:lvl8pPr marL="1436616" indent="-179380"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8pPr>
            <a:lvl9pPr marL="1614408" indent="-177792"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9pPr>
          </a:lstStyle>
          <a:p>
            <a:pPr marL="225425" indent="-225425">
              <a:spcAft>
                <a:spcPts val="600"/>
              </a:spcAft>
              <a:buSzPct val="80000"/>
              <a:buFont typeface=".PingFang SC Regular"/>
              <a:buChar char="－"/>
            </a:pPr>
            <a:r>
              <a:rPr lang="en-US" sz="1400" dirty="0">
                <a:solidFill>
                  <a:schemeClr val="accent3"/>
                </a:solidFill>
                <a:latin typeface="Calibri Light" panose="020F0302020204030204" pitchFamily="34" charset="0"/>
                <a:ea typeface="Verdana" panose="020B0604030504040204" pitchFamily="34" charset="0"/>
                <a:cs typeface="Calibri Light" panose="020F0302020204030204" pitchFamily="34" charset="0"/>
                <a:sym typeface="Wingdings" pitchFamily="2" charset="2"/>
              </a:rPr>
              <a:t>Target design: </a:t>
            </a:r>
            <a:r>
              <a:rPr lang="en-US" sz="1400" dirty="0">
                <a:latin typeface="Calibri Light" panose="020F0302020204030204" pitchFamily="34" charset="0"/>
                <a:ea typeface="Verdana" panose="020B0604030504040204" pitchFamily="34" charset="0"/>
                <a:cs typeface="Calibri Light" panose="020F0302020204030204" pitchFamily="34" charset="0"/>
                <a:sym typeface="Wingdings" pitchFamily="2" charset="2"/>
              </a:rPr>
              <a:t>required number of electrons and the time spent in each beam operating mode (integrated charge), it is important to establish target operating conditions beyond Z mode (beam power, how many years per mode) to get more precise DPA estimates </a:t>
            </a:r>
          </a:p>
          <a:p>
            <a:pPr marL="225425" indent="-225425">
              <a:spcAft>
                <a:spcPts val="600"/>
              </a:spcAft>
              <a:buSzPct val="80000"/>
              <a:buFont typeface=".PingFang SC Regular"/>
              <a:buChar char="－"/>
            </a:pPr>
            <a:r>
              <a:rPr lang="en-US" sz="1400" dirty="0">
                <a:solidFill>
                  <a:schemeClr val="accent3"/>
                </a:solidFill>
                <a:latin typeface="Calibri Light" panose="020F0302020204030204" pitchFamily="34" charset="0"/>
                <a:ea typeface="Verdana" panose="020B0604030504040204" pitchFamily="34" charset="0"/>
                <a:cs typeface="Calibri Light" panose="020F0302020204030204" pitchFamily="34" charset="0"/>
                <a:sym typeface="Wingdings" pitchFamily="2" charset="2"/>
              </a:rPr>
              <a:t>Outstanding question: </a:t>
            </a:r>
            <a:r>
              <a:rPr lang="en-US" sz="1400" dirty="0">
                <a:latin typeface="Calibri Light" panose="020F0302020204030204" pitchFamily="34" charset="0"/>
                <a:ea typeface="Verdana" panose="020B0604030504040204" pitchFamily="34" charset="0"/>
                <a:cs typeface="Calibri Light" panose="020F0302020204030204" pitchFamily="34" charset="0"/>
                <a:sym typeface="Wingdings" pitchFamily="2" charset="2"/>
              </a:rPr>
              <a:t>acceptance in the damping ring is still an open question, simulation showed a positron yield up to 7 but considering an ideal window for energy and time acceptance.</a:t>
            </a:r>
          </a:p>
          <a:p>
            <a:pPr lvl="1">
              <a:spcAft>
                <a:spcPts val="600"/>
              </a:spcAft>
              <a:buSzPct val="80000"/>
              <a:buFont typeface="Wingdings" pitchFamily="2" charset="2"/>
              <a:buChar char="v"/>
            </a:pPr>
            <a:r>
              <a:rPr lang="en-US" sz="1400" dirty="0">
                <a:latin typeface="Calibri Light" panose="020F0302020204030204" pitchFamily="34" charset="0"/>
                <a:ea typeface="Verdana" panose="020B0604030504040204" pitchFamily="34" charset="0"/>
                <a:cs typeface="Calibri Light" panose="020F0302020204030204" pitchFamily="34" charset="0"/>
                <a:sym typeface="Wingdings" pitchFamily="2" charset="2"/>
              </a:rPr>
              <a:t>Mattia and Antonio’s talks will provide more details and will hopefully trigger a discussion</a:t>
            </a:r>
          </a:p>
          <a:p>
            <a:pPr lvl="1">
              <a:spcAft>
                <a:spcPts val="600"/>
              </a:spcAft>
              <a:buSzPct val="80000"/>
              <a:buFont typeface="Wingdings" pitchFamily="2" charset="2"/>
              <a:buChar char="v"/>
            </a:pPr>
            <a:r>
              <a:rPr lang="en-US" sz="1400" dirty="0">
                <a:latin typeface="Calibri Light" panose="020F0302020204030204" pitchFamily="34" charset="0"/>
                <a:ea typeface="Verdana" panose="020B0604030504040204" pitchFamily="34" charset="0"/>
                <a:cs typeface="Calibri Light" panose="020F0302020204030204" pitchFamily="34" charset="0"/>
                <a:sym typeface="Wingdings" pitchFamily="2" charset="2"/>
              </a:rPr>
              <a:t>Already enough information presented in the last coordination meeting: </a:t>
            </a:r>
            <a:r>
              <a:rPr lang="en-US" sz="1400" dirty="0">
                <a:latin typeface="Calibri Light" panose="020F0302020204030204" pitchFamily="34" charset="0"/>
                <a:ea typeface="Verdana" panose="020B0604030504040204" pitchFamily="34" charset="0"/>
                <a:cs typeface="Calibri Light" panose="020F0302020204030204" pitchFamily="34" charset="0"/>
                <a:sym typeface="Wingdings" pitchFamily="2" charset="2"/>
                <a:hlinkClick r:id="rId3">
                  <a:extLst>
                    <a:ext uri="{A12FA001-AC4F-418D-AE19-62706E023703}">
                      <ahyp:hlinkClr xmlns:ahyp="http://schemas.microsoft.com/office/drawing/2018/hyperlinkcolor" val="tx"/>
                    </a:ext>
                  </a:extLst>
                </a:hlinkClick>
              </a:rPr>
              <a:t>https://indico.cern.ch/event/1188665/contributions/4995541/attachments/2514388/4322465/20220922_coordMeet_WP4_CM.pdf</a:t>
            </a:r>
            <a:endParaRPr lang="en-US" sz="1400" dirty="0">
              <a:latin typeface="Calibri Light" panose="020F0302020204030204" pitchFamily="34" charset="0"/>
              <a:ea typeface="Verdana" panose="020B0604030504040204" pitchFamily="34" charset="0"/>
              <a:cs typeface="Calibri Light" panose="020F0302020204030204" pitchFamily="34" charset="0"/>
              <a:sym typeface="Wingdings" pitchFamily="2" charset="2"/>
            </a:endParaRPr>
          </a:p>
          <a:p>
            <a:pPr marL="225425" indent="-225425">
              <a:spcAft>
                <a:spcPts val="600"/>
              </a:spcAft>
              <a:buSzPct val="80000"/>
              <a:buFont typeface=".PingFang SC Regular"/>
              <a:buChar char="－"/>
            </a:pPr>
            <a:r>
              <a:rPr lang="en-US" sz="1400" dirty="0">
                <a:latin typeface="Calibri Light" panose="020F0302020204030204" pitchFamily="34" charset="0"/>
                <a:ea typeface="Verdana" panose="020B0604030504040204" pitchFamily="34" charset="0"/>
                <a:cs typeface="Calibri Light" panose="020F0302020204030204" pitchFamily="34" charset="0"/>
                <a:sym typeface="Wingdings" pitchFamily="2" charset="2"/>
              </a:rPr>
              <a:t>Commitment for the mid-term cost review: we have to provide a comparison between the two options, FC and SC solenoid</a:t>
            </a:r>
          </a:p>
          <a:p>
            <a:pPr lvl="1">
              <a:spcAft>
                <a:spcPts val="600"/>
              </a:spcAft>
              <a:buSzPct val="80000"/>
              <a:buFont typeface="Wingdings" pitchFamily="2" charset="2"/>
              <a:buChar char="v"/>
            </a:pPr>
            <a:r>
              <a:rPr lang="en-US" sz="1400" dirty="0">
                <a:latin typeface="Calibri Light" panose="020F0302020204030204" pitchFamily="34" charset="0"/>
                <a:ea typeface="Verdana" panose="020B0604030504040204" pitchFamily="34" charset="0"/>
                <a:cs typeface="Calibri Light" panose="020F0302020204030204" pitchFamily="34" charset="0"/>
                <a:sym typeface="Wingdings" pitchFamily="2" charset="2"/>
              </a:rPr>
              <a:t>FC solutions: SuperKEKB, CLIC, Pavel’s proposal</a:t>
            </a:r>
          </a:p>
        </p:txBody>
      </p:sp>
      <p:sp>
        <p:nvSpPr>
          <p:cNvPr id="17" name="TextBox 16">
            <a:extLst>
              <a:ext uri="{FF2B5EF4-FFF2-40B4-BE49-F238E27FC236}">
                <a16:creationId xmlns:a16="http://schemas.microsoft.com/office/drawing/2014/main" id="{3E33E1FA-E257-9A98-8251-F20A284102C6}"/>
              </a:ext>
            </a:extLst>
          </p:cNvPr>
          <p:cNvSpPr txBox="1"/>
          <p:nvPr/>
        </p:nvSpPr>
        <p:spPr>
          <a:xfrm>
            <a:off x="2077211" y="597375"/>
            <a:ext cx="5879165" cy="318191"/>
          </a:xfrm>
          <a:prstGeom prst="rect">
            <a:avLst/>
          </a:prstGeom>
          <a:noFill/>
        </p:spPr>
        <p:txBody>
          <a:bodyPr wrap="square" lIns="0" tIns="0" rIns="0" bIns="0" rtlCol="0">
            <a:noAutofit/>
          </a:bodyPr>
          <a:lstStyle/>
          <a:p>
            <a:pPr eaLnBrk="1" hangingPunct="1">
              <a:lnSpc>
                <a:spcPct val="110000"/>
              </a:lnSpc>
              <a:spcBef>
                <a:spcPct val="0"/>
              </a:spcBef>
              <a:buClr>
                <a:srgbClr val="000000"/>
              </a:buClr>
            </a:pPr>
            <a:r>
              <a:rPr lang="en-CH" sz="1800" dirty="0">
                <a:solidFill>
                  <a:srgbClr val="000000"/>
                </a:solidFill>
                <a:latin typeface="Calibri"/>
              </a:rPr>
              <a:t>Tomorrow we have a dedicated session on the positron source</a:t>
            </a:r>
          </a:p>
        </p:txBody>
      </p:sp>
    </p:spTree>
    <p:extLst>
      <p:ext uri="{BB962C8B-B14F-4D97-AF65-F5344CB8AC3E}">
        <p14:creationId xmlns:p14="http://schemas.microsoft.com/office/powerpoint/2010/main" val="377080908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278AA-D82B-BB85-6BFA-1A07BF2E4AD1}"/>
              </a:ext>
            </a:extLst>
          </p:cNvPr>
          <p:cNvSpPr>
            <a:spLocks noGrp="1"/>
          </p:cNvSpPr>
          <p:nvPr>
            <p:ph type="title"/>
          </p:nvPr>
        </p:nvSpPr>
        <p:spPr/>
        <p:txBody>
          <a:bodyPr/>
          <a:lstStyle/>
          <a:p>
            <a:r>
              <a:rPr lang="en-CH" dirty="0"/>
              <a:t>Damping ring</a:t>
            </a:r>
          </a:p>
        </p:txBody>
      </p:sp>
      <p:sp>
        <p:nvSpPr>
          <p:cNvPr id="3" name="Slide Number Placeholder 2">
            <a:extLst>
              <a:ext uri="{FF2B5EF4-FFF2-40B4-BE49-F238E27FC236}">
                <a16:creationId xmlns:a16="http://schemas.microsoft.com/office/drawing/2014/main" id="{2E3E28AB-F3BA-1830-2ED9-69EBF4FD3C43}"/>
              </a:ext>
            </a:extLst>
          </p:cNvPr>
          <p:cNvSpPr>
            <a:spLocks noGrp="1"/>
          </p:cNvSpPr>
          <p:nvPr>
            <p:ph type="sldNum" sz="quarter" idx="12"/>
          </p:nvPr>
        </p:nvSpPr>
        <p:spPr/>
        <p:txBody>
          <a:bodyPr/>
          <a:lstStyle/>
          <a:p>
            <a:pPr algn="r">
              <a:defRPr/>
            </a:pPr>
            <a:r>
              <a:rPr lang="de-DE"/>
              <a:t>Page </a:t>
            </a:r>
            <a:fld id="{EBC07571-3134-BB4B-B83F-1A9FE18D34F3}" type="slidenum">
              <a:rPr lang="de-DE" smtClean="0"/>
              <a:pPr algn="r">
                <a:defRPr/>
              </a:pPr>
              <a:t>16</a:t>
            </a:fld>
            <a:endParaRPr lang="de-DE" dirty="0"/>
          </a:p>
        </p:txBody>
      </p:sp>
      <p:pic>
        <p:nvPicPr>
          <p:cNvPr id="4" name="Picture 3">
            <a:extLst>
              <a:ext uri="{FF2B5EF4-FFF2-40B4-BE49-F238E27FC236}">
                <a16:creationId xmlns:a16="http://schemas.microsoft.com/office/drawing/2014/main" id="{A00BA79C-895D-495F-7754-6E66EC3F838A}"/>
              </a:ext>
            </a:extLst>
          </p:cNvPr>
          <p:cNvPicPr>
            <a:picLocks noChangeAspect="1"/>
          </p:cNvPicPr>
          <p:nvPr/>
        </p:nvPicPr>
        <p:blipFill>
          <a:blip r:embed="rId3"/>
          <a:stretch>
            <a:fillRect/>
          </a:stretch>
        </p:blipFill>
        <p:spPr>
          <a:xfrm>
            <a:off x="5508104" y="917635"/>
            <a:ext cx="2597048" cy="1857850"/>
          </a:xfrm>
          <a:prstGeom prst="rect">
            <a:avLst/>
          </a:prstGeom>
        </p:spPr>
      </p:pic>
      <p:sp>
        <p:nvSpPr>
          <p:cNvPr id="5" name="TextBox 4">
            <a:extLst>
              <a:ext uri="{FF2B5EF4-FFF2-40B4-BE49-F238E27FC236}">
                <a16:creationId xmlns:a16="http://schemas.microsoft.com/office/drawing/2014/main" id="{CF1A0B98-163D-AC93-0F6E-52F20ED7FF27}"/>
              </a:ext>
            </a:extLst>
          </p:cNvPr>
          <p:cNvSpPr txBox="1"/>
          <p:nvPr/>
        </p:nvSpPr>
        <p:spPr>
          <a:xfrm>
            <a:off x="3419872" y="4891097"/>
            <a:ext cx="3168352" cy="237821"/>
          </a:xfrm>
          <a:prstGeom prst="rect">
            <a:avLst/>
          </a:prstGeom>
          <a:noFill/>
        </p:spPr>
        <p:txBody>
          <a:bodyPr wrap="square" lIns="0" tIns="0" rIns="0" bIns="0" rtlCol="0">
            <a:noAutofit/>
          </a:bodyPr>
          <a:lstStyle/>
          <a:p>
            <a:pPr eaLnBrk="1" hangingPunct="1">
              <a:lnSpc>
                <a:spcPct val="110000"/>
              </a:lnSpc>
              <a:spcBef>
                <a:spcPct val="0"/>
              </a:spcBef>
              <a:buClr>
                <a:srgbClr val="000000"/>
              </a:buClr>
            </a:pPr>
            <a:r>
              <a:rPr lang="en-CH" sz="1100" dirty="0">
                <a:solidFill>
                  <a:srgbClr val="000000"/>
                </a:solidFill>
                <a:latin typeface="Calibri Light" panose="020F0302020204030204" pitchFamily="34" charset="0"/>
                <a:cs typeface="Calibri Light" panose="020F0302020204030204" pitchFamily="34" charset="0"/>
              </a:rPr>
              <a:t>C. Milardi, A, De Santis, O. Etisken </a:t>
            </a:r>
          </a:p>
        </p:txBody>
      </p:sp>
      <p:sp>
        <p:nvSpPr>
          <p:cNvPr id="6" name="TextBox 5">
            <a:extLst>
              <a:ext uri="{FF2B5EF4-FFF2-40B4-BE49-F238E27FC236}">
                <a16:creationId xmlns:a16="http://schemas.microsoft.com/office/drawing/2014/main" id="{BE765F73-80E3-460A-A38E-4F4EE7F5A02C}"/>
              </a:ext>
            </a:extLst>
          </p:cNvPr>
          <p:cNvSpPr txBox="1"/>
          <p:nvPr/>
        </p:nvSpPr>
        <p:spPr>
          <a:xfrm>
            <a:off x="2077211" y="597375"/>
            <a:ext cx="4989578" cy="237821"/>
          </a:xfrm>
          <a:prstGeom prst="rect">
            <a:avLst/>
          </a:prstGeom>
          <a:noFill/>
        </p:spPr>
        <p:txBody>
          <a:bodyPr wrap="square" lIns="0" tIns="0" rIns="0" bIns="0" rtlCol="0">
            <a:noAutofit/>
          </a:bodyPr>
          <a:lstStyle/>
          <a:p>
            <a:pPr eaLnBrk="1" hangingPunct="1">
              <a:lnSpc>
                <a:spcPct val="110000"/>
              </a:lnSpc>
              <a:spcBef>
                <a:spcPct val="0"/>
              </a:spcBef>
              <a:buClr>
                <a:srgbClr val="000000"/>
              </a:buClr>
            </a:pPr>
            <a:r>
              <a:rPr lang="en-GB" sz="1200" dirty="0">
                <a:solidFill>
                  <a:srgbClr val="555555"/>
                </a:solidFill>
                <a:latin typeface="Calibri Light" panose="020F0302020204030204" pitchFamily="34" charset="0"/>
                <a:cs typeface="Calibri Light" panose="020F0302020204030204" pitchFamily="34" charset="0"/>
              </a:rPr>
              <a:t>Parameters from the WP4 - Damping ring and transfer lines meeting on 11.11.22</a:t>
            </a:r>
            <a:endParaRPr lang="en-GB" sz="1200" dirty="0">
              <a:solidFill>
                <a:srgbClr val="555555"/>
              </a:solidFill>
              <a:effectLst/>
              <a:latin typeface="Calibri Light" panose="020F0302020204030204" pitchFamily="34" charset="0"/>
              <a:cs typeface="Calibri Light" panose="020F0302020204030204" pitchFamily="34" charset="0"/>
            </a:endParaRPr>
          </a:p>
          <a:p>
            <a:pPr eaLnBrk="1" hangingPunct="1">
              <a:lnSpc>
                <a:spcPct val="110000"/>
              </a:lnSpc>
              <a:spcBef>
                <a:spcPct val="0"/>
              </a:spcBef>
              <a:buClr>
                <a:srgbClr val="000000"/>
              </a:buClr>
            </a:pPr>
            <a:endParaRPr lang="en-CH" sz="1200" dirty="0" err="1">
              <a:solidFill>
                <a:srgbClr val="000000"/>
              </a:solidFill>
              <a:latin typeface="Calibri Light" panose="020F0302020204030204" pitchFamily="34" charset="0"/>
              <a:cs typeface="Calibri Light" panose="020F0302020204030204" pitchFamily="34" charset="0"/>
            </a:endParaRPr>
          </a:p>
        </p:txBody>
      </p:sp>
      <p:pic>
        <p:nvPicPr>
          <p:cNvPr id="9" name="Picture 8">
            <a:extLst>
              <a:ext uri="{FF2B5EF4-FFF2-40B4-BE49-F238E27FC236}">
                <a16:creationId xmlns:a16="http://schemas.microsoft.com/office/drawing/2014/main" id="{7C848541-4565-7E3E-5F0A-9B2EBFB71FAA}"/>
              </a:ext>
            </a:extLst>
          </p:cNvPr>
          <p:cNvPicPr>
            <a:picLocks noChangeAspect="1"/>
          </p:cNvPicPr>
          <p:nvPr/>
        </p:nvPicPr>
        <p:blipFill>
          <a:blip r:embed="rId4"/>
          <a:stretch>
            <a:fillRect/>
          </a:stretch>
        </p:blipFill>
        <p:spPr>
          <a:xfrm>
            <a:off x="546269" y="3043009"/>
            <a:ext cx="4254500" cy="1790700"/>
          </a:xfrm>
          <a:prstGeom prst="rect">
            <a:avLst/>
          </a:prstGeom>
        </p:spPr>
      </p:pic>
      <p:pic>
        <p:nvPicPr>
          <p:cNvPr id="10" name="Picture 9">
            <a:extLst>
              <a:ext uri="{FF2B5EF4-FFF2-40B4-BE49-F238E27FC236}">
                <a16:creationId xmlns:a16="http://schemas.microsoft.com/office/drawing/2014/main" id="{EFE43454-93D7-411E-C5C3-27FEB7A7A2EE}"/>
              </a:ext>
            </a:extLst>
          </p:cNvPr>
          <p:cNvPicPr>
            <a:picLocks noChangeAspect="1"/>
          </p:cNvPicPr>
          <p:nvPr/>
        </p:nvPicPr>
        <p:blipFill>
          <a:blip r:embed="rId5"/>
          <a:stretch>
            <a:fillRect/>
          </a:stretch>
        </p:blipFill>
        <p:spPr>
          <a:xfrm>
            <a:off x="611560" y="865598"/>
            <a:ext cx="4769966" cy="2090210"/>
          </a:xfrm>
          <a:prstGeom prst="rect">
            <a:avLst/>
          </a:prstGeom>
        </p:spPr>
      </p:pic>
      <p:sp>
        <p:nvSpPr>
          <p:cNvPr id="13" name="TextBox 12">
            <a:extLst>
              <a:ext uri="{FF2B5EF4-FFF2-40B4-BE49-F238E27FC236}">
                <a16:creationId xmlns:a16="http://schemas.microsoft.com/office/drawing/2014/main" id="{B82AC92B-6087-C6DA-C32D-E7DF235D005A}"/>
              </a:ext>
            </a:extLst>
          </p:cNvPr>
          <p:cNvSpPr txBox="1"/>
          <p:nvPr/>
        </p:nvSpPr>
        <p:spPr>
          <a:xfrm>
            <a:off x="5239713" y="3025377"/>
            <a:ext cx="3654152" cy="1615827"/>
          </a:xfrm>
          <a:prstGeom prst="rect">
            <a:avLst/>
          </a:prstGeom>
          <a:noFill/>
        </p:spPr>
        <p:txBody>
          <a:bodyPr wrap="square">
            <a:spAutoFit/>
          </a:bodyPr>
          <a:lstStyle/>
          <a:p>
            <a:pPr marL="90486" marR="0" lvl="0" indent="-90486"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lang="en-GB" sz="1400" dirty="0">
                <a:latin typeface="Calibri Light" panose="020F0302020204030204" pitchFamily="34" charset="0"/>
                <a:cs typeface="Calibri Light" panose="020F0302020204030204" pitchFamily="34" charset="0"/>
              </a:rPr>
              <a:t>The concepts for the DR and the return transfer line are on-going </a:t>
            </a:r>
            <a:r>
              <a:rPr lang="en-GB" sz="1400" dirty="0">
                <a:latin typeface="Calibri Light" panose="020F0302020204030204" pitchFamily="34" charset="0"/>
                <a:cs typeface="Calibri Light" panose="020F0302020204030204" pitchFamily="34" charset="0"/>
                <a:sym typeface="Wingdings" pitchFamily="2" charset="2"/>
              </a:rPr>
              <a:t> we have to converge!</a:t>
            </a:r>
            <a:endParaRPr lang="en-GB" sz="1400" dirty="0">
              <a:latin typeface="Calibri Light" panose="020F0302020204030204" pitchFamily="34" charset="0"/>
              <a:cs typeface="Calibri Light" panose="020F0302020204030204" pitchFamily="34" charset="0"/>
            </a:endParaRPr>
          </a:p>
          <a:p>
            <a:pPr marL="90486" marR="0" lvl="0" indent="-90486"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lang="en-GB" sz="1400" dirty="0">
                <a:latin typeface="Calibri Light" panose="020F0302020204030204" pitchFamily="34" charset="0"/>
                <a:cs typeface="Calibri Light" panose="020F0302020204030204" pitchFamily="34" charset="0"/>
              </a:rPr>
              <a:t>RF systems to be decided (most likely 400 MHz)</a:t>
            </a:r>
          </a:p>
          <a:p>
            <a:pPr marL="90486" marR="0" lvl="0" indent="-90486"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lang="en-GB" sz="1400" dirty="0">
                <a:latin typeface="Calibri Light" panose="020F0302020204030204" pitchFamily="34" charset="0"/>
                <a:cs typeface="Calibri Light" panose="020F0302020204030204" pitchFamily="34" charset="0"/>
              </a:rPr>
              <a:t>More complicate with new specification for emittance and damping time</a:t>
            </a:r>
          </a:p>
          <a:p>
            <a:pPr marL="90486" marR="0" lvl="0" indent="-90486"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lang="en-GB" sz="1400" dirty="0">
                <a:latin typeface="Calibri Light" panose="020F0302020204030204" pitchFamily="34" charset="0"/>
                <a:cs typeface="Calibri Light" panose="020F0302020204030204" pitchFamily="34" charset="0"/>
                <a:sym typeface="Wingdings" pitchFamily="2" charset="2"/>
              </a:rPr>
              <a:t>DR acceptance has to be optimized</a:t>
            </a:r>
            <a:endParaRPr lang="en-GB" sz="1400" dirty="0">
              <a:latin typeface="Calibri Light" panose="020F0302020204030204" pitchFamily="34" charset="0"/>
              <a:cs typeface="Calibri Light" panose="020F0302020204030204" pitchFamily="34" charset="0"/>
            </a:endParaRPr>
          </a:p>
        </p:txBody>
      </p:sp>
      <p:cxnSp>
        <p:nvCxnSpPr>
          <p:cNvPr id="15" name="Straight Arrow Connector 14">
            <a:extLst>
              <a:ext uri="{FF2B5EF4-FFF2-40B4-BE49-F238E27FC236}">
                <a16:creationId xmlns:a16="http://schemas.microsoft.com/office/drawing/2014/main" id="{BF3F0D81-4169-6C73-21D9-224880B593CB}"/>
              </a:ext>
            </a:extLst>
          </p:cNvPr>
          <p:cNvCxnSpPr>
            <a:cxnSpLocks/>
          </p:cNvCxnSpPr>
          <p:nvPr/>
        </p:nvCxnSpPr>
        <p:spPr bwMode="auto">
          <a:xfrm flipV="1">
            <a:off x="7956376" y="1419626"/>
            <a:ext cx="360040" cy="14401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6" name="TextBox 15">
            <a:extLst>
              <a:ext uri="{FF2B5EF4-FFF2-40B4-BE49-F238E27FC236}">
                <a16:creationId xmlns:a16="http://schemas.microsoft.com/office/drawing/2014/main" id="{3F8125D0-C44D-4C93-247E-548E01FA8AD1}"/>
              </a:ext>
            </a:extLst>
          </p:cNvPr>
          <p:cNvSpPr txBox="1"/>
          <p:nvPr/>
        </p:nvSpPr>
        <p:spPr>
          <a:xfrm>
            <a:off x="8351912" y="1254932"/>
            <a:ext cx="648072" cy="288023"/>
          </a:xfrm>
          <a:prstGeom prst="rect">
            <a:avLst/>
          </a:prstGeom>
          <a:noFill/>
        </p:spPr>
        <p:txBody>
          <a:bodyPr wrap="square" lIns="0" tIns="0" rIns="0" bIns="0" rtlCol="0">
            <a:noAutofit/>
          </a:bodyPr>
          <a:lstStyle/>
          <a:p>
            <a:pPr eaLnBrk="1" hangingPunct="1">
              <a:lnSpc>
                <a:spcPct val="110000"/>
              </a:lnSpc>
              <a:spcBef>
                <a:spcPct val="0"/>
              </a:spcBef>
              <a:buClr>
                <a:srgbClr val="000000"/>
              </a:buClr>
            </a:pPr>
            <a:r>
              <a:rPr lang="en-CH" sz="1200" dirty="0">
                <a:solidFill>
                  <a:srgbClr val="C00000"/>
                </a:solidFill>
                <a:latin typeface="Calibri Light" panose="020F0302020204030204" pitchFamily="34" charset="0"/>
                <a:cs typeface="Calibri Light" panose="020F0302020204030204" pitchFamily="34" charset="0"/>
              </a:rPr>
              <a:t>~5 ms</a:t>
            </a:r>
          </a:p>
        </p:txBody>
      </p:sp>
      <p:sp>
        <p:nvSpPr>
          <p:cNvPr id="17" name="TextBox 16">
            <a:extLst>
              <a:ext uri="{FF2B5EF4-FFF2-40B4-BE49-F238E27FC236}">
                <a16:creationId xmlns:a16="http://schemas.microsoft.com/office/drawing/2014/main" id="{FE4D14FD-F559-5850-0962-161006F55EF4}"/>
              </a:ext>
            </a:extLst>
          </p:cNvPr>
          <p:cNvSpPr txBox="1"/>
          <p:nvPr/>
        </p:nvSpPr>
        <p:spPr>
          <a:xfrm>
            <a:off x="8351912" y="1622680"/>
            <a:ext cx="792088" cy="288023"/>
          </a:xfrm>
          <a:prstGeom prst="rect">
            <a:avLst/>
          </a:prstGeom>
          <a:noFill/>
        </p:spPr>
        <p:txBody>
          <a:bodyPr wrap="square" lIns="0" tIns="0" rIns="0" bIns="0" rtlCol="0">
            <a:noAutofit/>
          </a:bodyPr>
          <a:lstStyle/>
          <a:p>
            <a:pPr eaLnBrk="1" hangingPunct="1">
              <a:lnSpc>
                <a:spcPct val="110000"/>
              </a:lnSpc>
              <a:spcBef>
                <a:spcPct val="0"/>
              </a:spcBef>
              <a:buClr>
                <a:srgbClr val="000000"/>
              </a:buClr>
            </a:pPr>
            <a:r>
              <a:rPr lang="en-CH" sz="1200" dirty="0">
                <a:solidFill>
                  <a:srgbClr val="C00000"/>
                </a:solidFill>
                <a:latin typeface="Calibri Light" panose="020F0302020204030204" pitchFamily="34" charset="0"/>
                <a:cs typeface="Calibri Light" panose="020F0302020204030204" pitchFamily="34" charset="0"/>
              </a:rPr>
              <a:t>~1.7 nm.rad</a:t>
            </a:r>
          </a:p>
        </p:txBody>
      </p:sp>
      <p:cxnSp>
        <p:nvCxnSpPr>
          <p:cNvPr id="19" name="Straight Arrow Connector 18">
            <a:extLst>
              <a:ext uri="{FF2B5EF4-FFF2-40B4-BE49-F238E27FC236}">
                <a16:creationId xmlns:a16="http://schemas.microsoft.com/office/drawing/2014/main" id="{508CECCA-7129-4DFD-FD11-888E6D7775C7}"/>
              </a:ext>
            </a:extLst>
          </p:cNvPr>
          <p:cNvCxnSpPr>
            <a:cxnSpLocks/>
          </p:cNvCxnSpPr>
          <p:nvPr/>
        </p:nvCxnSpPr>
        <p:spPr bwMode="auto">
          <a:xfrm>
            <a:off x="7948232" y="1701875"/>
            <a:ext cx="368184" cy="4457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1" name="Straight Arrow Connector 20">
            <a:extLst>
              <a:ext uri="{FF2B5EF4-FFF2-40B4-BE49-F238E27FC236}">
                <a16:creationId xmlns:a16="http://schemas.microsoft.com/office/drawing/2014/main" id="{F9FFD68B-811D-4E76-F678-894B2C60A469}"/>
              </a:ext>
            </a:extLst>
          </p:cNvPr>
          <p:cNvCxnSpPr>
            <a:cxnSpLocks/>
          </p:cNvCxnSpPr>
          <p:nvPr/>
        </p:nvCxnSpPr>
        <p:spPr bwMode="auto">
          <a:xfrm>
            <a:off x="7983728" y="2138353"/>
            <a:ext cx="368184"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3" name="TextBox 22">
            <a:extLst>
              <a:ext uri="{FF2B5EF4-FFF2-40B4-BE49-F238E27FC236}">
                <a16:creationId xmlns:a16="http://schemas.microsoft.com/office/drawing/2014/main" id="{2BA0E36C-7572-114F-1849-A1845BBB5790}"/>
              </a:ext>
            </a:extLst>
          </p:cNvPr>
          <p:cNvSpPr txBox="1"/>
          <p:nvPr/>
        </p:nvSpPr>
        <p:spPr>
          <a:xfrm>
            <a:off x="8458018" y="2021391"/>
            <a:ext cx="648072" cy="288023"/>
          </a:xfrm>
          <a:prstGeom prst="rect">
            <a:avLst/>
          </a:prstGeom>
          <a:noFill/>
        </p:spPr>
        <p:txBody>
          <a:bodyPr wrap="square" lIns="0" tIns="0" rIns="0" bIns="0" rtlCol="0">
            <a:noAutofit/>
          </a:bodyPr>
          <a:lstStyle/>
          <a:p>
            <a:pPr eaLnBrk="1" hangingPunct="1">
              <a:lnSpc>
                <a:spcPct val="110000"/>
              </a:lnSpc>
              <a:spcBef>
                <a:spcPct val="0"/>
              </a:spcBef>
              <a:buClr>
                <a:srgbClr val="000000"/>
              </a:buClr>
            </a:pPr>
            <a:r>
              <a:rPr lang="en-CH" sz="1200" dirty="0">
                <a:solidFill>
                  <a:srgbClr val="C00000"/>
                </a:solidFill>
                <a:latin typeface="Calibri Light" panose="020F0302020204030204" pitchFamily="34" charset="0"/>
                <a:cs typeface="Calibri Light" panose="020F0302020204030204" pitchFamily="34" charset="0"/>
              </a:rPr>
              <a:t>more</a:t>
            </a:r>
          </a:p>
        </p:txBody>
      </p:sp>
    </p:spTree>
    <p:extLst>
      <p:ext uri="{BB962C8B-B14F-4D97-AF65-F5344CB8AC3E}">
        <p14:creationId xmlns:p14="http://schemas.microsoft.com/office/powerpoint/2010/main" val="225490274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Box 105">
            <a:extLst>
              <a:ext uri="{FF2B5EF4-FFF2-40B4-BE49-F238E27FC236}">
                <a16:creationId xmlns:a16="http://schemas.microsoft.com/office/drawing/2014/main" id="{5DDEA517-542A-A62E-AA5B-2C6301EABA94}"/>
              </a:ext>
            </a:extLst>
          </p:cNvPr>
          <p:cNvSpPr txBox="1"/>
          <p:nvPr/>
        </p:nvSpPr>
        <p:spPr>
          <a:xfrm>
            <a:off x="179512" y="1919541"/>
            <a:ext cx="8929687" cy="3054682"/>
          </a:xfrm>
          <a:prstGeom prst="rect">
            <a:avLst/>
          </a:prstGeom>
          <a:noFill/>
        </p:spPr>
        <p:txBody>
          <a:bodyPr wrap="square" rtlCol="0">
            <a:spAutoFit/>
          </a:bodyPr>
          <a:lstStyle/>
          <a:p>
            <a:pPr marL="214313" indent="-214313">
              <a:buFont typeface=".PingFang SC Regular"/>
              <a:buChar char="－"/>
            </a:pPr>
            <a:r>
              <a:rPr lang="en-GB" sz="1100" dirty="0">
                <a:latin typeface="Calibri Light" panose="020F0302020204030204" pitchFamily="34" charset="0"/>
                <a:cs typeface="Calibri Light" panose="020F0302020204030204" pitchFamily="34" charset="0"/>
              </a:rPr>
              <a:t>The high positron yield would allow positrons to be generated at a lower electron beam energy </a:t>
            </a:r>
            <a:r>
              <a:rPr lang="en-GB" sz="1100" dirty="0">
                <a:solidFill>
                  <a:srgbClr val="FF0000"/>
                </a:solidFill>
                <a:latin typeface="Calibri Light" panose="020F0302020204030204" pitchFamily="34" charset="0"/>
                <a:cs typeface="Calibri Light" panose="020F0302020204030204" pitchFamily="34" charset="0"/>
              </a:rPr>
              <a:t>2.42, 2.86 or 3.30 GeV</a:t>
            </a:r>
          </a:p>
          <a:p>
            <a:pPr marL="214313" indent="-214313">
              <a:buFont typeface=".PingFang SC Regular"/>
              <a:buChar char="－"/>
            </a:pPr>
            <a:r>
              <a:rPr lang="en-GB" sz="1100" dirty="0">
                <a:latin typeface="Calibri Light" panose="020F0302020204030204" pitchFamily="34" charset="0"/>
                <a:cs typeface="Calibri Light" panose="020F0302020204030204" pitchFamily="34" charset="0"/>
              </a:rPr>
              <a:t>The large increasing of the yield (comparison to KEK) is largely due to larger aperture of the RF cavities and larger magnetic field provided by the AMD. Basically we “simply” increased the acceptance of the injector/linac system and moved the problem downstream to the damping ring</a:t>
            </a:r>
          </a:p>
          <a:p>
            <a:pPr marL="214313" indent="-214313">
              <a:buFont typeface=".PingFang SC Regular"/>
              <a:buChar char="－"/>
            </a:pPr>
            <a:r>
              <a:rPr lang="en-GB" sz="1100" dirty="0">
                <a:latin typeface="Calibri Light" panose="020F0302020204030204" pitchFamily="34" charset="0"/>
                <a:cs typeface="Calibri Light" panose="020F0302020204030204" pitchFamily="34" charset="0"/>
              </a:rPr>
              <a:t>Increasing the energy of the damping (lower geometrical emittance) ring and reducing the energy of the drive beam (lower yield at the </a:t>
            </a:r>
            <a:r>
              <a:rPr lang="en-GB" sz="1100" dirty="0" err="1">
                <a:latin typeface="Calibri Light" panose="020F0302020204030204" pitchFamily="34" charset="0"/>
                <a:cs typeface="Calibri Light" panose="020F0302020204030204" pitchFamily="34" charset="0"/>
              </a:rPr>
              <a:t>linac</a:t>
            </a:r>
            <a:r>
              <a:rPr lang="en-GB" sz="1100" dirty="0">
                <a:latin typeface="Calibri Light" panose="020F0302020204030204" pitchFamily="34" charset="0"/>
                <a:cs typeface="Calibri Light" panose="020F0302020204030204" pitchFamily="34" charset="0"/>
              </a:rPr>
              <a:t>) creates a better balanced system</a:t>
            </a:r>
          </a:p>
          <a:p>
            <a:pPr marL="214313" indent="-214313">
              <a:buFont typeface=".PingFang SC Regular"/>
              <a:buChar char="－"/>
            </a:pPr>
            <a:r>
              <a:rPr lang="en-CH" sz="1100" dirty="0">
                <a:latin typeface="Calibri Light" panose="020F0302020204030204" pitchFamily="34" charset="0"/>
                <a:cs typeface="Calibri Light" panose="020F0302020204030204" pitchFamily="34" charset="0"/>
              </a:rPr>
              <a:t>Rep rate up to 400 Hz with 2-bunch for RF pulse (as rep rate in common linac) </a:t>
            </a:r>
            <a:r>
              <a:rPr lang="en-CH" sz="1100" dirty="0">
                <a:latin typeface="Calibri Light" panose="020F0302020204030204" pitchFamily="34" charset="0"/>
                <a:cs typeface="Calibri Light" panose="020F0302020204030204" pitchFamily="34" charset="0"/>
                <a:sym typeface="Wingdings" pitchFamily="2" charset="2"/>
              </a:rPr>
              <a:t> linac cycle 12.5 s for 2x5000 rf pulses</a:t>
            </a:r>
            <a:endParaRPr lang="en-CH" sz="1100" dirty="0">
              <a:latin typeface="Calibri Light" panose="020F0302020204030204" pitchFamily="34" charset="0"/>
              <a:cs typeface="Calibri Light" panose="020F0302020204030204" pitchFamily="34" charset="0"/>
            </a:endParaRPr>
          </a:p>
          <a:p>
            <a:pPr marL="214313" indent="-214313">
              <a:buFont typeface=".PingFang SC Regular"/>
              <a:buChar char="－"/>
            </a:pPr>
            <a:r>
              <a:rPr lang="en-CH" sz="1100" dirty="0">
                <a:latin typeface="Calibri Light" panose="020F0302020204030204" pitchFamily="34" charset="0"/>
                <a:cs typeface="Calibri Light" panose="020F0302020204030204" pitchFamily="34" charset="0"/>
              </a:rPr>
              <a:t>Dedicated linac for electron and positron up to </a:t>
            </a:r>
            <a:r>
              <a:rPr lang="de-CH" sz="1100" dirty="0">
                <a:latin typeface="Calibri Light" panose="020F0302020204030204" pitchFamily="34" charset="0"/>
                <a:cs typeface="Calibri Light" panose="020F0302020204030204" pitchFamily="34" charset="0"/>
              </a:rPr>
              <a:t>2.42, 2.86, </a:t>
            </a:r>
            <a:r>
              <a:rPr lang="de-CH" sz="1100" dirty="0" err="1">
                <a:latin typeface="Calibri Light" panose="020F0302020204030204" pitchFamily="34" charset="0"/>
                <a:cs typeface="Calibri Light" panose="020F0302020204030204" pitchFamily="34" charset="0"/>
              </a:rPr>
              <a:t>or</a:t>
            </a:r>
            <a:r>
              <a:rPr lang="de-CH" sz="1100" dirty="0">
                <a:latin typeface="Calibri Light" panose="020F0302020204030204" pitchFamily="34" charset="0"/>
                <a:cs typeface="Calibri Light" panose="020F0302020204030204" pitchFamily="34" charset="0"/>
              </a:rPr>
              <a:t> </a:t>
            </a:r>
            <a:r>
              <a:rPr lang="en-CH" sz="1100" dirty="0">
                <a:latin typeface="Calibri Light" panose="020F0302020204030204" pitchFamily="34" charset="0"/>
                <a:cs typeface="Calibri Light" panose="020F0302020204030204" pitchFamily="34" charset="0"/>
              </a:rPr>
              <a:t>3.30 GeV.  </a:t>
            </a:r>
          </a:p>
          <a:p>
            <a:pPr marL="214313" indent="-214313">
              <a:buFont typeface=".PingFang SC Regular"/>
              <a:buChar char="－"/>
            </a:pPr>
            <a:r>
              <a:rPr lang="en-GB" sz="1100" dirty="0">
                <a:latin typeface="Calibri Light" panose="020F0302020204030204" pitchFamily="34" charset="0"/>
                <a:cs typeface="Calibri Light" panose="020F0302020204030204" pitchFamily="34" charset="0"/>
              </a:rPr>
              <a:t>No return arc for positron/electron beams  </a:t>
            </a:r>
            <a:r>
              <a:rPr lang="en-CH" sz="1100" dirty="0">
                <a:latin typeface="Calibri Light" panose="020F0302020204030204" pitchFamily="34" charset="0"/>
                <a:cs typeface="Calibri Light" panose="020F0302020204030204" pitchFamily="34" charset="0"/>
                <a:sym typeface="Wingdings" pitchFamily="2" charset="2"/>
              </a:rPr>
              <a:t> </a:t>
            </a:r>
            <a:r>
              <a:rPr lang="en-GB" sz="1100" dirty="0">
                <a:latin typeface="Calibri Light" panose="020F0302020204030204" pitchFamily="34" charset="0"/>
                <a:cs typeface="Calibri Light" panose="020F0302020204030204" pitchFamily="34" charset="0"/>
                <a:sym typeface="Wingdings" pitchFamily="2" charset="2"/>
              </a:rPr>
              <a:t>it is easier to preserve emittance (no trivial issue)</a:t>
            </a:r>
          </a:p>
          <a:p>
            <a:pPr marL="214313" indent="-214313">
              <a:buFont typeface=".PingFang SC Regular"/>
              <a:buChar char="－"/>
            </a:pPr>
            <a:r>
              <a:rPr lang="en-GB" sz="1100" dirty="0">
                <a:latin typeface="Calibri Light" panose="020F0302020204030204" pitchFamily="34" charset="0"/>
                <a:cs typeface="Calibri Light" panose="020F0302020204030204" pitchFamily="34" charset="0"/>
                <a:sym typeface="Wingdings" pitchFamily="2" charset="2"/>
              </a:rPr>
              <a:t>DR for both electrons and positrons. In principle a higher charge with higher emittance from the photo-injector is possible because can be dumped in DR</a:t>
            </a:r>
          </a:p>
          <a:p>
            <a:pPr marL="214313" indent="-214313">
              <a:buFont typeface=".PingFang SC Regular"/>
              <a:buChar char="－"/>
            </a:pPr>
            <a:r>
              <a:rPr lang="en-GB" sz="1100" dirty="0">
                <a:latin typeface="Calibri Light" panose="020F0302020204030204" pitchFamily="34" charset="0"/>
                <a:cs typeface="Calibri Light" panose="020F0302020204030204" pitchFamily="34" charset="0"/>
                <a:sym typeface="Wingdings" pitchFamily="2" charset="2"/>
              </a:rPr>
              <a:t>Easier operation of the common </a:t>
            </a:r>
            <a:r>
              <a:rPr lang="en-GB" sz="1100" dirty="0" err="1">
                <a:latin typeface="Calibri Light" panose="020F0302020204030204" pitchFamily="34" charset="0"/>
                <a:cs typeface="Calibri Light" panose="020F0302020204030204" pitchFamily="34" charset="0"/>
                <a:sym typeface="Wingdings" pitchFamily="2" charset="2"/>
              </a:rPr>
              <a:t>linac</a:t>
            </a:r>
            <a:r>
              <a:rPr lang="en-GB" sz="1100" dirty="0">
                <a:latin typeface="Calibri Light" panose="020F0302020204030204" pitchFamily="34" charset="0"/>
                <a:cs typeface="Calibri Light" panose="020F0302020204030204" pitchFamily="34" charset="0"/>
                <a:sym typeface="Wingdings" pitchFamily="2" charset="2"/>
              </a:rPr>
              <a:t>, seconds instead of milliseconds between e+ and e- operations</a:t>
            </a:r>
            <a:endParaRPr lang="en-CH" sz="1100" dirty="0">
              <a:latin typeface="Calibri Light" panose="020F0302020204030204" pitchFamily="34" charset="0"/>
              <a:cs typeface="Calibri Light" panose="020F0302020204030204" pitchFamily="34" charset="0"/>
            </a:endParaRPr>
          </a:p>
          <a:p>
            <a:pPr marL="214313" indent="-214313">
              <a:buFont typeface=".PingFang SC Regular"/>
              <a:buChar char="－"/>
            </a:pPr>
            <a:r>
              <a:rPr lang="en-CH" sz="1100" dirty="0">
                <a:latin typeface="Calibri Light" panose="020F0302020204030204" pitchFamily="34" charset="0"/>
                <a:cs typeface="Calibri Light" panose="020F0302020204030204" pitchFamily="34" charset="0"/>
              </a:rPr>
              <a:t>Drawback: DR at higher energy?</a:t>
            </a:r>
          </a:p>
          <a:p>
            <a:pPr marL="557213" lvl="1" indent="-214313">
              <a:buFont typeface=".PingFang SC Regular"/>
              <a:buChar char="－"/>
            </a:pPr>
            <a:r>
              <a:rPr lang="en-CH" sz="1100" dirty="0">
                <a:latin typeface="Calibri Light" panose="020F0302020204030204" pitchFamily="34" charset="0"/>
                <a:cs typeface="Calibri Light" panose="020F0302020204030204" pitchFamily="34" charset="0"/>
              </a:rPr>
              <a:t>SLS-2: 2.7 GeV, circumference 288 m, magnetic peak field 1.3 T, angle 3.5 deg</a:t>
            </a:r>
          </a:p>
        </p:txBody>
      </p:sp>
      <p:sp>
        <p:nvSpPr>
          <p:cNvPr id="2" name="Title 1">
            <a:extLst>
              <a:ext uri="{FF2B5EF4-FFF2-40B4-BE49-F238E27FC236}">
                <a16:creationId xmlns:a16="http://schemas.microsoft.com/office/drawing/2014/main" id="{93E16B4F-A437-3742-3813-FBC06D05C6AA}"/>
              </a:ext>
            </a:extLst>
          </p:cNvPr>
          <p:cNvSpPr>
            <a:spLocks noGrp="1"/>
          </p:cNvSpPr>
          <p:nvPr>
            <p:ph type="title"/>
          </p:nvPr>
        </p:nvSpPr>
        <p:spPr>
          <a:xfrm>
            <a:off x="2077211" y="216000"/>
            <a:ext cx="5519125" cy="381375"/>
          </a:xfrm>
        </p:spPr>
        <p:txBody>
          <a:bodyPr/>
          <a:lstStyle/>
          <a:p>
            <a:r>
              <a:rPr lang="en-GB" dirty="0"/>
              <a:t>Injector layout with DR at higher energy</a:t>
            </a:r>
            <a:br>
              <a:rPr lang="en-GB" dirty="0"/>
            </a:br>
            <a:endParaRPr lang="en-GB" dirty="0"/>
          </a:p>
        </p:txBody>
      </p:sp>
      <p:pic>
        <p:nvPicPr>
          <p:cNvPr id="4" name="Picture 3">
            <a:extLst>
              <a:ext uri="{FF2B5EF4-FFF2-40B4-BE49-F238E27FC236}">
                <a16:creationId xmlns:a16="http://schemas.microsoft.com/office/drawing/2014/main" id="{24DF6A80-4190-BF30-7706-FE55329FB435}"/>
              </a:ext>
            </a:extLst>
          </p:cNvPr>
          <p:cNvPicPr>
            <a:picLocks noChangeAspect="1"/>
          </p:cNvPicPr>
          <p:nvPr/>
        </p:nvPicPr>
        <p:blipFill>
          <a:blip r:embed="rId3"/>
          <a:stretch>
            <a:fillRect/>
          </a:stretch>
        </p:blipFill>
        <p:spPr>
          <a:xfrm>
            <a:off x="971600" y="771550"/>
            <a:ext cx="7772400" cy="1186974"/>
          </a:xfrm>
          <a:prstGeom prst="rect">
            <a:avLst/>
          </a:prstGeom>
        </p:spPr>
      </p:pic>
    </p:spTree>
    <p:extLst>
      <p:ext uri="{BB962C8B-B14F-4D97-AF65-F5344CB8AC3E}">
        <p14:creationId xmlns:p14="http://schemas.microsoft.com/office/powerpoint/2010/main" val="207145036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04CE5-673C-5D4E-94BE-37FEC22FB7ED}"/>
              </a:ext>
            </a:extLst>
          </p:cNvPr>
          <p:cNvSpPr>
            <a:spLocks noGrp="1"/>
          </p:cNvSpPr>
          <p:nvPr>
            <p:ph type="title"/>
          </p:nvPr>
        </p:nvSpPr>
        <p:spPr>
          <a:xfrm>
            <a:off x="1957100" y="247508"/>
            <a:ext cx="5663141" cy="381375"/>
          </a:xfrm>
        </p:spPr>
        <p:txBody>
          <a:bodyPr/>
          <a:lstStyle/>
          <a:p>
            <a:r>
              <a:rPr lang="en-CH" dirty="0"/>
              <a:t>Injector Layout &amp; Diagnostic locations</a:t>
            </a:r>
          </a:p>
        </p:txBody>
      </p:sp>
      <p:sp>
        <p:nvSpPr>
          <p:cNvPr id="3" name="Slide Number Placeholder 2">
            <a:extLst>
              <a:ext uri="{FF2B5EF4-FFF2-40B4-BE49-F238E27FC236}">
                <a16:creationId xmlns:a16="http://schemas.microsoft.com/office/drawing/2014/main" id="{F539FBCA-282D-9C4F-B670-AE7960598DA1}"/>
              </a:ext>
            </a:extLst>
          </p:cNvPr>
          <p:cNvSpPr>
            <a:spLocks noGrp="1"/>
          </p:cNvSpPr>
          <p:nvPr>
            <p:ph type="sldNum" sz="quarter" idx="12"/>
          </p:nvPr>
        </p:nvSpPr>
        <p:spPr/>
        <p:txBody>
          <a:bodyPr/>
          <a:lstStyle/>
          <a:p>
            <a:pPr algn="r">
              <a:defRPr/>
            </a:pPr>
            <a:r>
              <a:rPr lang="de-DE">
                <a:latin typeface="Calibri Light" panose="020F0302020204030204" pitchFamily="34" charset="0"/>
                <a:cs typeface="Calibri Light" panose="020F0302020204030204" pitchFamily="34" charset="0"/>
              </a:rPr>
              <a:t>Page </a:t>
            </a:r>
            <a:fld id="{EBC07571-3134-BB4B-B83F-1A9FE18D34F3}" type="slidenum">
              <a:rPr lang="de-DE" smtClean="0">
                <a:latin typeface="Calibri Light" panose="020F0302020204030204" pitchFamily="34" charset="0"/>
                <a:cs typeface="Calibri Light" panose="020F0302020204030204" pitchFamily="34" charset="0"/>
              </a:rPr>
              <a:pPr algn="r">
                <a:defRPr/>
              </a:pPr>
              <a:t>18</a:t>
            </a:fld>
            <a:endParaRPr lang="de-DE" dirty="0">
              <a:latin typeface="Calibri Light" panose="020F0302020204030204" pitchFamily="34" charset="0"/>
              <a:cs typeface="Calibri Light" panose="020F0302020204030204" pitchFamily="34" charset="0"/>
            </a:endParaRPr>
          </a:p>
        </p:txBody>
      </p:sp>
      <p:pic>
        <p:nvPicPr>
          <p:cNvPr id="18" name="Picture 17">
            <a:extLst>
              <a:ext uri="{FF2B5EF4-FFF2-40B4-BE49-F238E27FC236}">
                <a16:creationId xmlns:a16="http://schemas.microsoft.com/office/drawing/2014/main" id="{338B5930-1CD4-6BE3-7630-9974B36C5789}"/>
              </a:ext>
            </a:extLst>
          </p:cNvPr>
          <p:cNvPicPr>
            <a:picLocks noChangeAspect="1"/>
          </p:cNvPicPr>
          <p:nvPr/>
        </p:nvPicPr>
        <p:blipFill>
          <a:blip r:embed="rId3"/>
          <a:stretch>
            <a:fillRect/>
          </a:stretch>
        </p:blipFill>
        <p:spPr>
          <a:xfrm>
            <a:off x="128721" y="987574"/>
            <a:ext cx="8886558" cy="2201979"/>
          </a:xfrm>
          <a:prstGeom prst="rect">
            <a:avLst/>
          </a:prstGeom>
          <a:solidFill>
            <a:schemeClr val="bg1"/>
          </a:solidFill>
        </p:spPr>
      </p:pic>
      <p:cxnSp>
        <p:nvCxnSpPr>
          <p:cNvPr id="6" name="Straight Arrow Connector 5">
            <a:extLst>
              <a:ext uri="{FF2B5EF4-FFF2-40B4-BE49-F238E27FC236}">
                <a16:creationId xmlns:a16="http://schemas.microsoft.com/office/drawing/2014/main" id="{581D3420-1186-0508-04E2-FB2C7EC1A30A}"/>
              </a:ext>
            </a:extLst>
          </p:cNvPr>
          <p:cNvCxnSpPr>
            <a:cxnSpLocks/>
          </p:cNvCxnSpPr>
          <p:nvPr/>
        </p:nvCxnSpPr>
        <p:spPr bwMode="auto">
          <a:xfrm>
            <a:off x="323528" y="1995686"/>
            <a:ext cx="0" cy="147616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7" name="TextBox 6">
            <a:extLst>
              <a:ext uri="{FF2B5EF4-FFF2-40B4-BE49-F238E27FC236}">
                <a16:creationId xmlns:a16="http://schemas.microsoft.com/office/drawing/2014/main" id="{A1B25B72-296F-20EC-381C-1BDB456C2017}"/>
              </a:ext>
            </a:extLst>
          </p:cNvPr>
          <p:cNvSpPr txBox="1"/>
          <p:nvPr/>
        </p:nvSpPr>
        <p:spPr>
          <a:xfrm>
            <a:off x="128721" y="3507854"/>
            <a:ext cx="1058899" cy="684076"/>
          </a:xfrm>
          <a:prstGeom prst="rect">
            <a:avLst/>
          </a:prstGeom>
          <a:noFill/>
        </p:spPr>
        <p:txBody>
          <a:bodyPr wrap="square" lIns="0" tIns="0" rIns="0" bIns="0" rtlCol="0">
            <a:noAutofit/>
          </a:bodyPr>
          <a:lstStyle/>
          <a:p>
            <a:pPr eaLnBrk="1" hangingPunct="1">
              <a:lnSpc>
                <a:spcPct val="110000"/>
              </a:lnSpc>
              <a:spcBef>
                <a:spcPct val="0"/>
              </a:spcBef>
              <a:buClr>
                <a:srgbClr val="000000"/>
              </a:buClr>
            </a:pPr>
            <a:r>
              <a:rPr lang="en-CH" sz="1200" dirty="0">
                <a:solidFill>
                  <a:srgbClr val="000000"/>
                </a:solidFill>
                <a:latin typeface="Calibri Light" panose="020F0302020204030204" pitchFamily="34" charset="0"/>
                <a:cs typeface="Calibri Light" panose="020F0302020204030204" pitchFamily="34" charset="0"/>
              </a:rPr>
              <a:t>Photo-injector</a:t>
            </a:r>
          </a:p>
          <a:p>
            <a:pPr marL="171450" indent="-171450" eaLnBrk="1" hangingPunct="1">
              <a:lnSpc>
                <a:spcPct val="110000"/>
              </a:lnSpc>
              <a:spcBef>
                <a:spcPct val="0"/>
              </a:spcBef>
              <a:buClr>
                <a:srgbClr val="000000"/>
              </a:buClr>
              <a:buFont typeface="Wingdings" pitchFamily="2" charset="2"/>
              <a:buChar char="§"/>
            </a:pPr>
            <a:r>
              <a:rPr lang="en-GB" sz="1200" dirty="0">
                <a:solidFill>
                  <a:srgbClr val="000000"/>
                </a:solidFill>
                <a:latin typeface="Calibri Light" panose="020F0302020204030204" pitchFamily="34" charset="0"/>
                <a:cs typeface="Calibri Light" panose="020F0302020204030204" pitchFamily="34" charset="0"/>
              </a:rPr>
              <a:t>C</a:t>
            </a:r>
            <a:r>
              <a:rPr lang="en-CH" sz="1200" dirty="0">
                <a:solidFill>
                  <a:srgbClr val="000000"/>
                </a:solidFill>
                <a:latin typeface="Calibri Light" panose="020F0302020204030204" pitchFamily="34" charset="0"/>
                <a:cs typeface="Calibri Light" panose="020F0302020204030204" pitchFamily="34" charset="0"/>
              </a:rPr>
              <a:t>harge</a:t>
            </a:r>
          </a:p>
          <a:p>
            <a:pPr marL="171450" indent="-171450" eaLnBrk="1" hangingPunct="1">
              <a:lnSpc>
                <a:spcPct val="110000"/>
              </a:lnSpc>
              <a:spcBef>
                <a:spcPct val="0"/>
              </a:spcBef>
              <a:buClr>
                <a:srgbClr val="000000"/>
              </a:buClr>
              <a:buFont typeface="Wingdings" pitchFamily="2" charset="2"/>
              <a:buChar char="§"/>
            </a:pPr>
            <a:r>
              <a:rPr lang="en-CH" sz="1200" dirty="0">
                <a:solidFill>
                  <a:srgbClr val="000000"/>
                </a:solidFill>
                <a:latin typeface="Calibri Light" panose="020F0302020204030204" pitchFamily="34" charset="0"/>
                <a:cs typeface="Calibri Light" panose="020F0302020204030204" pitchFamily="34" charset="0"/>
              </a:rPr>
              <a:t>Spectrometer</a:t>
            </a:r>
          </a:p>
        </p:txBody>
      </p:sp>
      <p:cxnSp>
        <p:nvCxnSpPr>
          <p:cNvPr id="9" name="Straight Arrow Connector 8">
            <a:extLst>
              <a:ext uri="{FF2B5EF4-FFF2-40B4-BE49-F238E27FC236}">
                <a16:creationId xmlns:a16="http://schemas.microsoft.com/office/drawing/2014/main" id="{CADB9820-BD28-82DE-9603-F9E00CC42B93}"/>
              </a:ext>
            </a:extLst>
          </p:cNvPr>
          <p:cNvCxnSpPr>
            <a:cxnSpLocks/>
          </p:cNvCxnSpPr>
          <p:nvPr/>
        </p:nvCxnSpPr>
        <p:spPr bwMode="auto">
          <a:xfrm>
            <a:off x="1957100" y="2211710"/>
            <a:ext cx="126300" cy="138445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1" name="TextBox 10">
            <a:extLst>
              <a:ext uri="{FF2B5EF4-FFF2-40B4-BE49-F238E27FC236}">
                <a16:creationId xmlns:a16="http://schemas.microsoft.com/office/drawing/2014/main" id="{B942F7D5-2432-1EA1-57AA-A7FF88B05900}"/>
              </a:ext>
            </a:extLst>
          </p:cNvPr>
          <p:cNvSpPr txBox="1"/>
          <p:nvPr/>
        </p:nvSpPr>
        <p:spPr>
          <a:xfrm>
            <a:off x="1763688" y="3651870"/>
            <a:ext cx="1368149" cy="1296144"/>
          </a:xfrm>
          <a:prstGeom prst="rect">
            <a:avLst/>
          </a:prstGeom>
          <a:noFill/>
        </p:spPr>
        <p:txBody>
          <a:bodyPr wrap="square" lIns="0" tIns="0" rIns="0" bIns="0" rtlCol="0">
            <a:noAutofit/>
          </a:bodyPr>
          <a:lstStyle/>
          <a:p>
            <a:pPr eaLnBrk="1" hangingPunct="1">
              <a:lnSpc>
                <a:spcPct val="110000"/>
              </a:lnSpc>
              <a:spcBef>
                <a:spcPct val="0"/>
              </a:spcBef>
              <a:buClr>
                <a:srgbClr val="000000"/>
              </a:buClr>
            </a:pPr>
            <a:r>
              <a:rPr lang="en-CH" sz="1200" dirty="0">
                <a:solidFill>
                  <a:srgbClr val="000000"/>
                </a:solidFill>
                <a:latin typeface="Calibri Light" panose="020F0302020204030204" pitchFamily="34" charset="0"/>
                <a:cs typeface="Calibri Light" panose="020F0302020204030204" pitchFamily="34" charset="0"/>
              </a:rPr>
              <a:t>Bunch compressor</a:t>
            </a:r>
          </a:p>
          <a:p>
            <a:pPr marL="171450" indent="-171450" eaLnBrk="1" hangingPunct="1">
              <a:lnSpc>
                <a:spcPct val="110000"/>
              </a:lnSpc>
              <a:spcBef>
                <a:spcPct val="0"/>
              </a:spcBef>
              <a:buClr>
                <a:srgbClr val="000000"/>
              </a:buClr>
              <a:buFont typeface="Wingdings" pitchFamily="2" charset="2"/>
              <a:buChar char="§"/>
            </a:pPr>
            <a:r>
              <a:rPr lang="en-GB" sz="1200" dirty="0">
                <a:solidFill>
                  <a:srgbClr val="000000"/>
                </a:solidFill>
                <a:latin typeface="Calibri Light" panose="020F0302020204030204" pitchFamily="34" charset="0"/>
                <a:cs typeface="Calibri Light" panose="020F0302020204030204" pitchFamily="34" charset="0"/>
              </a:rPr>
              <a:t>Energy &amp; Spread</a:t>
            </a:r>
            <a:endParaRPr lang="en-CH" sz="1200" dirty="0">
              <a:solidFill>
                <a:srgbClr val="000000"/>
              </a:solidFill>
              <a:latin typeface="Calibri Light" panose="020F0302020204030204" pitchFamily="34" charset="0"/>
              <a:cs typeface="Calibri Light" panose="020F0302020204030204" pitchFamily="34" charset="0"/>
            </a:endParaRPr>
          </a:p>
          <a:p>
            <a:pPr marL="171450" indent="-171450" eaLnBrk="1" hangingPunct="1">
              <a:lnSpc>
                <a:spcPct val="110000"/>
              </a:lnSpc>
              <a:spcBef>
                <a:spcPct val="0"/>
              </a:spcBef>
              <a:buClr>
                <a:srgbClr val="000000"/>
              </a:buClr>
              <a:buFont typeface="Wingdings" pitchFamily="2" charset="2"/>
              <a:buChar char="§"/>
            </a:pPr>
            <a:r>
              <a:rPr lang="en-CH" sz="1200" dirty="0">
                <a:solidFill>
                  <a:srgbClr val="000000"/>
                </a:solidFill>
                <a:latin typeface="Calibri Light" panose="020F0302020204030204" pitchFamily="34" charset="0"/>
                <a:cs typeface="Calibri Light" panose="020F0302020204030204" pitchFamily="34" charset="0"/>
              </a:rPr>
              <a:t>Emittance </a:t>
            </a:r>
          </a:p>
          <a:p>
            <a:pPr marL="171450" indent="-171450" eaLnBrk="1" hangingPunct="1">
              <a:lnSpc>
                <a:spcPct val="110000"/>
              </a:lnSpc>
              <a:spcBef>
                <a:spcPct val="0"/>
              </a:spcBef>
              <a:buClr>
                <a:srgbClr val="000000"/>
              </a:buClr>
              <a:buFont typeface="Wingdings" pitchFamily="2" charset="2"/>
              <a:buChar char="§"/>
            </a:pPr>
            <a:r>
              <a:rPr lang="en-CH" sz="1200" dirty="0">
                <a:solidFill>
                  <a:srgbClr val="000000"/>
                </a:solidFill>
                <a:latin typeface="Calibri Light" panose="020F0302020204030204" pitchFamily="34" charset="0"/>
                <a:cs typeface="Calibri Light" panose="020F0302020204030204" pitchFamily="34" charset="0"/>
              </a:rPr>
              <a:t>Compression</a:t>
            </a:r>
          </a:p>
          <a:p>
            <a:pPr marL="171450" indent="-171450" eaLnBrk="1" hangingPunct="1">
              <a:lnSpc>
                <a:spcPct val="110000"/>
              </a:lnSpc>
              <a:spcBef>
                <a:spcPct val="0"/>
              </a:spcBef>
              <a:buClr>
                <a:srgbClr val="000000"/>
              </a:buClr>
              <a:buFont typeface="Wingdings" pitchFamily="2" charset="2"/>
              <a:buChar char="§"/>
            </a:pPr>
            <a:r>
              <a:rPr lang="en-CH" sz="1200" dirty="0">
                <a:solidFill>
                  <a:srgbClr val="000000"/>
                </a:solidFill>
                <a:latin typeface="Calibri Light" panose="020F0302020204030204" pitchFamily="34" charset="0"/>
                <a:cs typeface="Calibri Light" panose="020F0302020204030204" pitchFamily="34" charset="0"/>
              </a:rPr>
              <a:t>Arrival time</a:t>
            </a:r>
          </a:p>
          <a:p>
            <a:pPr marL="171450" indent="-171450" eaLnBrk="1" hangingPunct="1">
              <a:lnSpc>
                <a:spcPct val="110000"/>
              </a:lnSpc>
              <a:spcBef>
                <a:spcPct val="0"/>
              </a:spcBef>
              <a:buClr>
                <a:srgbClr val="000000"/>
              </a:buClr>
              <a:buFont typeface="Wingdings" pitchFamily="2" charset="2"/>
              <a:buChar char="§"/>
            </a:pPr>
            <a:r>
              <a:rPr lang="en-CH" sz="1200" dirty="0">
                <a:solidFill>
                  <a:srgbClr val="000000"/>
                </a:solidFill>
                <a:latin typeface="Calibri Light" panose="020F0302020204030204" pitchFamily="34" charset="0"/>
                <a:cs typeface="Calibri Light" panose="020F0302020204030204" pitchFamily="34" charset="0"/>
              </a:rPr>
              <a:t>Matching</a:t>
            </a:r>
          </a:p>
        </p:txBody>
      </p:sp>
      <p:cxnSp>
        <p:nvCxnSpPr>
          <p:cNvPr id="16" name="Straight Arrow Connector 15">
            <a:extLst>
              <a:ext uri="{FF2B5EF4-FFF2-40B4-BE49-F238E27FC236}">
                <a16:creationId xmlns:a16="http://schemas.microsoft.com/office/drawing/2014/main" id="{745D5658-8B96-B68D-D008-F06ED645C799}"/>
              </a:ext>
            </a:extLst>
          </p:cNvPr>
          <p:cNvCxnSpPr>
            <a:cxnSpLocks/>
          </p:cNvCxnSpPr>
          <p:nvPr/>
        </p:nvCxnSpPr>
        <p:spPr bwMode="auto">
          <a:xfrm flipH="1">
            <a:off x="7020272" y="2272060"/>
            <a:ext cx="360040" cy="152382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1" name="TextBox 20">
            <a:extLst>
              <a:ext uri="{FF2B5EF4-FFF2-40B4-BE49-F238E27FC236}">
                <a16:creationId xmlns:a16="http://schemas.microsoft.com/office/drawing/2014/main" id="{CF6CD724-9730-F559-6916-27AE63FF930D}"/>
              </a:ext>
            </a:extLst>
          </p:cNvPr>
          <p:cNvSpPr txBox="1"/>
          <p:nvPr/>
        </p:nvSpPr>
        <p:spPr>
          <a:xfrm>
            <a:off x="6012165" y="3795886"/>
            <a:ext cx="3003114" cy="1296144"/>
          </a:xfrm>
          <a:prstGeom prst="rect">
            <a:avLst/>
          </a:prstGeom>
          <a:noFill/>
        </p:spPr>
        <p:txBody>
          <a:bodyPr wrap="square" lIns="0" tIns="0" rIns="0" bIns="0" rtlCol="0">
            <a:noAutofit/>
          </a:bodyPr>
          <a:lstStyle/>
          <a:p>
            <a:pPr eaLnBrk="1" hangingPunct="1">
              <a:lnSpc>
                <a:spcPct val="110000"/>
              </a:lnSpc>
              <a:spcBef>
                <a:spcPct val="0"/>
              </a:spcBef>
              <a:buClr>
                <a:srgbClr val="000000"/>
              </a:buClr>
            </a:pPr>
            <a:r>
              <a:rPr lang="en-GB" sz="1200" dirty="0">
                <a:solidFill>
                  <a:srgbClr val="000000"/>
                </a:solidFill>
                <a:latin typeface="Calibri Light" panose="020F0302020204030204" pitchFamily="34" charset="0"/>
                <a:cs typeface="Calibri Light" panose="020F0302020204030204" pitchFamily="34" charset="0"/>
              </a:rPr>
              <a:t>E</a:t>
            </a:r>
            <a:r>
              <a:rPr lang="en-CH" sz="1200" dirty="0">
                <a:solidFill>
                  <a:srgbClr val="000000"/>
                </a:solidFill>
                <a:latin typeface="Calibri Light" panose="020F0302020204030204" pitchFamily="34" charset="0"/>
                <a:cs typeface="Calibri Light" panose="020F0302020204030204" pitchFamily="34" charset="0"/>
              </a:rPr>
              <a:t>nergy Compressor (Bunch de-compressor)</a:t>
            </a:r>
          </a:p>
          <a:p>
            <a:pPr marL="171450" indent="-171450" eaLnBrk="1" hangingPunct="1">
              <a:lnSpc>
                <a:spcPct val="110000"/>
              </a:lnSpc>
              <a:spcBef>
                <a:spcPct val="0"/>
              </a:spcBef>
              <a:buClr>
                <a:srgbClr val="000000"/>
              </a:buClr>
              <a:buFont typeface="Wingdings" pitchFamily="2" charset="2"/>
              <a:buChar char="§"/>
            </a:pPr>
            <a:r>
              <a:rPr lang="en-GB" sz="1200" dirty="0">
                <a:solidFill>
                  <a:srgbClr val="000000"/>
                </a:solidFill>
                <a:latin typeface="Calibri Light" panose="020F0302020204030204" pitchFamily="34" charset="0"/>
                <a:cs typeface="Calibri Light" panose="020F0302020204030204" pitchFamily="34" charset="0"/>
              </a:rPr>
              <a:t>Energy &amp; Spread</a:t>
            </a:r>
            <a:endParaRPr lang="en-CH" sz="1200" dirty="0">
              <a:solidFill>
                <a:srgbClr val="000000"/>
              </a:solidFill>
              <a:latin typeface="Calibri Light" panose="020F0302020204030204" pitchFamily="34" charset="0"/>
              <a:cs typeface="Calibri Light" panose="020F0302020204030204" pitchFamily="34" charset="0"/>
            </a:endParaRPr>
          </a:p>
          <a:p>
            <a:pPr marL="171450" indent="-171450" eaLnBrk="1" hangingPunct="1">
              <a:lnSpc>
                <a:spcPct val="110000"/>
              </a:lnSpc>
              <a:spcBef>
                <a:spcPct val="0"/>
              </a:spcBef>
              <a:buClr>
                <a:srgbClr val="000000"/>
              </a:buClr>
              <a:buFont typeface="Wingdings" pitchFamily="2" charset="2"/>
              <a:buChar char="§"/>
            </a:pPr>
            <a:r>
              <a:rPr lang="en-CH" sz="1200" dirty="0">
                <a:solidFill>
                  <a:srgbClr val="000000"/>
                </a:solidFill>
                <a:latin typeface="Calibri Light" panose="020F0302020204030204" pitchFamily="34" charset="0"/>
                <a:cs typeface="Calibri Light" panose="020F0302020204030204" pitchFamily="34" charset="0"/>
              </a:rPr>
              <a:t>Emittance </a:t>
            </a:r>
          </a:p>
          <a:p>
            <a:pPr marL="171450" indent="-171450" eaLnBrk="1" hangingPunct="1">
              <a:lnSpc>
                <a:spcPct val="110000"/>
              </a:lnSpc>
              <a:spcBef>
                <a:spcPct val="0"/>
              </a:spcBef>
              <a:buClr>
                <a:srgbClr val="000000"/>
              </a:buClr>
              <a:buFont typeface="Wingdings" pitchFamily="2" charset="2"/>
              <a:buChar char="§"/>
            </a:pPr>
            <a:r>
              <a:rPr lang="en-CH" sz="1200" dirty="0">
                <a:solidFill>
                  <a:srgbClr val="000000"/>
                </a:solidFill>
                <a:latin typeface="Calibri Light" panose="020F0302020204030204" pitchFamily="34" charset="0"/>
                <a:cs typeface="Calibri Light" panose="020F0302020204030204" pitchFamily="34" charset="0"/>
              </a:rPr>
              <a:t>Compression</a:t>
            </a:r>
          </a:p>
          <a:p>
            <a:pPr marL="171450" indent="-171450" eaLnBrk="1" hangingPunct="1">
              <a:lnSpc>
                <a:spcPct val="110000"/>
              </a:lnSpc>
              <a:spcBef>
                <a:spcPct val="0"/>
              </a:spcBef>
              <a:buClr>
                <a:srgbClr val="000000"/>
              </a:buClr>
              <a:buFont typeface="Wingdings" pitchFamily="2" charset="2"/>
              <a:buChar char="§"/>
            </a:pPr>
            <a:r>
              <a:rPr lang="en-CH" sz="1200" dirty="0">
                <a:solidFill>
                  <a:srgbClr val="000000"/>
                </a:solidFill>
                <a:latin typeface="Calibri Light" panose="020F0302020204030204" pitchFamily="34" charset="0"/>
                <a:cs typeface="Calibri Light" panose="020F0302020204030204" pitchFamily="34" charset="0"/>
              </a:rPr>
              <a:t>Arrival time</a:t>
            </a:r>
          </a:p>
          <a:p>
            <a:pPr marL="171450" indent="-171450" eaLnBrk="1" hangingPunct="1">
              <a:lnSpc>
                <a:spcPct val="110000"/>
              </a:lnSpc>
              <a:spcBef>
                <a:spcPct val="0"/>
              </a:spcBef>
              <a:buClr>
                <a:srgbClr val="000000"/>
              </a:buClr>
              <a:buFont typeface="Wingdings" pitchFamily="2" charset="2"/>
              <a:buChar char="§"/>
            </a:pPr>
            <a:r>
              <a:rPr lang="en-CH" sz="1200" dirty="0">
                <a:solidFill>
                  <a:srgbClr val="000000"/>
                </a:solidFill>
                <a:latin typeface="Calibri Light" panose="020F0302020204030204" pitchFamily="34" charset="0"/>
                <a:cs typeface="Calibri Light" panose="020F0302020204030204" pitchFamily="34" charset="0"/>
              </a:rPr>
              <a:t>Matching</a:t>
            </a:r>
          </a:p>
        </p:txBody>
      </p:sp>
      <p:cxnSp>
        <p:nvCxnSpPr>
          <p:cNvPr id="23" name="Straight Arrow Connector 22">
            <a:extLst>
              <a:ext uri="{FF2B5EF4-FFF2-40B4-BE49-F238E27FC236}">
                <a16:creationId xmlns:a16="http://schemas.microsoft.com/office/drawing/2014/main" id="{516E238B-7CAF-DD9F-DA71-631FD729A8D7}"/>
              </a:ext>
            </a:extLst>
          </p:cNvPr>
          <p:cNvCxnSpPr/>
          <p:nvPr/>
        </p:nvCxnSpPr>
        <p:spPr bwMode="auto">
          <a:xfrm flipV="1">
            <a:off x="7164288" y="1419622"/>
            <a:ext cx="144016" cy="5040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4" name="TextBox 23">
            <a:extLst>
              <a:ext uri="{FF2B5EF4-FFF2-40B4-BE49-F238E27FC236}">
                <a16:creationId xmlns:a16="http://schemas.microsoft.com/office/drawing/2014/main" id="{5288456B-0BB3-34DA-59A5-30113B8D1196}"/>
              </a:ext>
            </a:extLst>
          </p:cNvPr>
          <p:cNvSpPr txBox="1"/>
          <p:nvPr/>
        </p:nvSpPr>
        <p:spPr>
          <a:xfrm>
            <a:off x="6998498" y="688759"/>
            <a:ext cx="2088232" cy="648501"/>
          </a:xfrm>
          <a:prstGeom prst="rect">
            <a:avLst/>
          </a:prstGeom>
          <a:noFill/>
        </p:spPr>
        <p:txBody>
          <a:bodyPr wrap="square" lIns="0" tIns="0" rIns="0" bIns="0" rtlCol="0">
            <a:noAutofit/>
          </a:bodyPr>
          <a:lstStyle/>
          <a:p>
            <a:pPr eaLnBrk="1" hangingPunct="1">
              <a:lnSpc>
                <a:spcPct val="110000"/>
              </a:lnSpc>
              <a:spcBef>
                <a:spcPct val="0"/>
              </a:spcBef>
              <a:buClr>
                <a:srgbClr val="000000"/>
              </a:buClr>
            </a:pPr>
            <a:r>
              <a:rPr lang="en-GB" sz="1200" dirty="0">
                <a:solidFill>
                  <a:srgbClr val="000000"/>
                </a:solidFill>
                <a:latin typeface="Calibri Light" panose="020F0302020204030204" pitchFamily="34" charset="0"/>
                <a:cs typeface="Calibri Light" panose="020F0302020204030204" pitchFamily="34" charset="0"/>
              </a:rPr>
              <a:t>Electron dump and positron TL</a:t>
            </a:r>
            <a:endParaRPr lang="en-CH" sz="1200" dirty="0">
              <a:solidFill>
                <a:srgbClr val="000000"/>
              </a:solidFill>
              <a:latin typeface="Calibri Light" panose="020F0302020204030204" pitchFamily="34" charset="0"/>
              <a:cs typeface="Calibri Light" panose="020F0302020204030204" pitchFamily="34" charset="0"/>
            </a:endParaRPr>
          </a:p>
          <a:p>
            <a:pPr marL="171450" indent="-171450" eaLnBrk="1" hangingPunct="1">
              <a:lnSpc>
                <a:spcPct val="110000"/>
              </a:lnSpc>
              <a:spcBef>
                <a:spcPct val="0"/>
              </a:spcBef>
              <a:buClr>
                <a:srgbClr val="000000"/>
              </a:buClr>
              <a:buFont typeface="Wingdings" pitchFamily="2" charset="2"/>
              <a:buChar char="§"/>
            </a:pPr>
            <a:r>
              <a:rPr lang="en-CH" sz="1200" dirty="0">
                <a:solidFill>
                  <a:srgbClr val="000000"/>
                </a:solidFill>
                <a:latin typeface="Calibri Light" panose="020F0302020204030204" pitchFamily="34" charset="0"/>
                <a:cs typeface="Calibri Light" panose="020F0302020204030204" pitchFamily="34" charset="0"/>
              </a:rPr>
              <a:t>Energy &amp; spread</a:t>
            </a:r>
          </a:p>
          <a:p>
            <a:pPr marL="171450" indent="-171450" eaLnBrk="1" hangingPunct="1">
              <a:lnSpc>
                <a:spcPct val="110000"/>
              </a:lnSpc>
              <a:spcBef>
                <a:spcPct val="0"/>
              </a:spcBef>
              <a:buClr>
                <a:srgbClr val="000000"/>
              </a:buClr>
              <a:buFont typeface="Wingdings" pitchFamily="2" charset="2"/>
              <a:buChar char="§"/>
            </a:pPr>
            <a:r>
              <a:rPr lang="en-CH" sz="1200" dirty="0">
                <a:solidFill>
                  <a:srgbClr val="000000"/>
                </a:solidFill>
                <a:latin typeface="Calibri Light" panose="020F0302020204030204" pitchFamily="34" charset="0"/>
                <a:cs typeface="Calibri Light" panose="020F0302020204030204" pitchFamily="34" charset="0"/>
              </a:rPr>
              <a:t>Matching </a:t>
            </a:r>
          </a:p>
        </p:txBody>
      </p:sp>
      <p:cxnSp>
        <p:nvCxnSpPr>
          <p:cNvPr id="26" name="Straight Arrow Connector 25">
            <a:extLst>
              <a:ext uri="{FF2B5EF4-FFF2-40B4-BE49-F238E27FC236}">
                <a16:creationId xmlns:a16="http://schemas.microsoft.com/office/drawing/2014/main" id="{C06201C1-67A9-91CB-175E-55CF8F5D9087}"/>
              </a:ext>
            </a:extLst>
          </p:cNvPr>
          <p:cNvCxnSpPr>
            <a:cxnSpLocks/>
          </p:cNvCxnSpPr>
          <p:nvPr/>
        </p:nvCxnSpPr>
        <p:spPr bwMode="auto">
          <a:xfrm flipH="1">
            <a:off x="4427984" y="2041099"/>
            <a:ext cx="527363" cy="168277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7" name="TextBox 26">
            <a:extLst>
              <a:ext uri="{FF2B5EF4-FFF2-40B4-BE49-F238E27FC236}">
                <a16:creationId xmlns:a16="http://schemas.microsoft.com/office/drawing/2014/main" id="{7B3B7EBC-1D6F-879F-140E-221041ADD03A}"/>
              </a:ext>
            </a:extLst>
          </p:cNvPr>
          <p:cNvSpPr txBox="1"/>
          <p:nvPr/>
        </p:nvSpPr>
        <p:spPr>
          <a:xfrm>
            <a:off x="3707905" y="3813921"/>
            <a:ext cx="2088232" cy="1058713"/>
          </a:xfrm>
          <a:prstGeom prst="rect">
            <a:avLst/>
          </a:prstGeom>
          <a:noFill/>
        </p:spPr>
        <p:txBody>
          <a:bodyPr wrap="square" lIns="0" tIns="0" rIns="0" bIns="0" rtlCol="0">
            <a:noAutofit/>
          </a:bodyPr>
          <a:lstStyle/>
          <a:p>
            <a:pPr eaLnBrk="1" hangingPunct="1">
              <a:lnSpc>
                <a:spcPct val="110000"/>
              </a:lnSpc>
              <a:spcBef>
                <a:spcPct val="0"/>
              </a:spcBef>
              <a:buClr>
                <a:srgbClr val="000000"/>
              </a:buClr>
            </a:pPr>
            <a:r>
              <a:rPr lang="en-GB" sz="1200" dirty="0">
                <a:solidFill>
                  <a:srgbClr val="000000"/>
                </a:solidFill>
                <a:latin typeface="Calibri Light" panose="020F0302020204030204" pitchFamily="34" charset="0"/>
                <a:cs typeface="Calibri Light" panose="020F0302020204030204" pitchFamily="34" charset="0"/>
              </a:rPr>
              <a:t>Dump and TL</a:t>
            </a:r>
            <a:endParaRPr lang="en-CH" sz="1200" dirty="0">
              <a:solidFill>
                <a:srgbClr val="000000"/>
              </a:solidFill>
              <a:latin typeface="Calibri Light" panose="020F0302020204030204" pitchFamily="34" charset="0"/>
              <a:cs typeface="Calibri Light" panose="020F0302020204030204" pitchFamily="34" charset="0"/>
            </a:endParaRPr>
          </a:p>
          <a:p>
            <a:pPr marL="171450" indent="-171450" eaLnBrk="1" hangingPunct="1">
              <a:lnSpc>
                <a:spcPct val="110000"/>
              </a:lnSpc>
              <a:spcBef>
                <a:spcPct val="0"/>
              </a:spcBef>
              <a:buClr>
                <a:srgbClr val="000000"/>
              </a:buClr>
              <a:buFont typeface="Wingdings" pitchFamily="2" charset="2"/>
              <a:buChar char="§"/>
            </a:pPr>
            <a:r>
              <a:rPr lang="en-CH" sz="1200" dirty="0">
                <a:solidFill>
                  <a:srgbClr val="000000"/>
                </a:solidFill>
                <a:latin typeface="Calibri Light" panose="020F0302020204030204" pitchFamily="34" charset="0"/>
                <a:cs typeface="Calibri Light" panose="020F0302020204030204" pitchFamily="34" charset="0"/>
              </a:rPr>
              <a:t>Charge</a:t>
            </a:r>
          </a:p>
          <a:p>
            <a:pPr marL="171450" indent="-171450" eaLnBrk="1" hangingPunct="1">
              <a:lnSpc>
                <a:spcPct val="110000"/>
              </a:lnSpc>
              <a:spcBef>
                <a:spcPct val="0"/>
              </a:spcBef>
              <a:buClr>
                <a:srgbClr val="000000"/>
              </a:buClr>
              <a:buFont typeface="Wingdings" pitchFamily="2" charset="2"/>
              <a:buChar char="§"/>
            </a:pPr>
            <a:r>
              <a:rPr lang="en-CH" sz="1200" dirty="0">
                <a:solidFill>
                  <a:srgbClr val="000000"/>
                </a:solidFill>
                <a:latin typeface="Calibri Light" panose="020F0302020204030204" pitchFamily="34" charset="0"/>
                <a:cs typeface="Calibri Light" panose="020F0302020204030204" pitchFamily="34" charset="0"/>
              </a:rPr>
              <a:t>Energy &amp; spread</a:t>
            </a:r>
          </a:p>
          <a:p>
            <a:pPr marL="171450" indent="-171450" eaLnBrk="1" hangingPunct="1">
              <a:lnSpc>
                <a:spcPct val="110000"/>
              </a:lnSpc>
              <a:spcBef>
                <a:spcPct val="0"/>
              </a:spcBef>
              <a:buClr>
                <a:srgbClr val="000000"/>
              </a:buClr>
              <a:buFont typeface="Wingdings" pitchFamily="2" charset="2"/>
              <a:buChar char="§"/>
            </a:pPr>
            <a:r>
              <a:rPr lang="en-CH" sz="1200" dirty="0">
                <a:solidFill>
                  <a:srgbClr val="000000"/>
                </a:solidFill>
                <a:latin typeface="Calibri Light" panose="020F0302020204030204" pitchFamily="34" charset="0"/>
                <a:cs typeface="Calibri Light" panose="020F0302020204030204" pitchFamily="34" charset="0"/>
              </a:rPr>
              <a:t>Matching </a:t>
            </a:r>
          </a:p>
          <a:p>
            <a:pPr marL="171450" indent="-171450" eaLnBrk="1" hangingPunct="1">
              <a:lnSpc>
                <a:spcPct val="110000"/>
              </a:lnSpc>
              <a:spcBef>
                <a:spcPct val="0"/>
              </a:spcBef>
              <a:buClr>
                <a:srgbClr val="000000"/>
              </a:buClr>
              <a:buFont typeface="Wingdings" pitchFamily="2" charset="2"/>
              <a:buChar char="§"/>
            </a:pPr>
            <a:r>
              <a:rPr lang="en-CH" sz="1200" dirty="0">
                <a:solidFill>
                  <a:srgbClr val="000000"/>
                </a:solidFill>
                <a:latin typeface="Calibri Light" panose="020F0302020204030204" pitchFamily="34" charset="0"/>
                <a:cs typeface="Calibri Light" panose="020F0302020204030204" pitchFamily="34" charset="0"/>
              </a:rPr>
              <a:t>Arrival time</a:t>
            </a:r>
          </a:p>
        </p:txBody>
      </p:sp>
      <p:sp>
        <p:nvSpPr>
          <p:cNvPr id="31" name="TextBox 30">
            <a:extLst>
              <a:ext uri="{FF2B5EF4-FFF2-40B4-BE49-F238E27FC236}">
                <a16:creationId xmlns:a16="http://schemas.microsoft.com/office/drawing/2014/main" id="{71442E55-CBB3-6C15-3E7F-4944F65F1A8F}"/>
              </a:ext>
            </a:extLst>
          </p:cNvPr>
          <p:cNvSpPr txBox="1"/>
          <p:nvPr/>
        </p:nvSpPr>
        <p:spPr>
          <a:xfrm>
            <a:off x="1043608" y="1372834"/>
            <a:ext cx="555973" cy="237591"/>
          </a:xfrm>
          <a:prstGeom prst="rect">
            <a:avLst/>
          </a:prstGeom>
          <a:noFill/>
        </p:spPr>
        <p:txBody>
          <a:bodyPr wrap="square" lIns="0" tIns="0" rIns="0" bIns="0" rtlCol="0">
            <a:noAutofit/>
          </a:bodyPr>
          <a:lstStyle/>
          <a:p>
            <a:pPr eaLnBrk="1" hangingPunct="1">
              <a:lnSpc>
                <a:spcPct val="110000"/>
              </a:lnSpc>
              <a:spcBef>
                <a:spcPct val="0"/>
              </a:spcBef>
              <a:buClr>
                <a:srgbClr val="000000"/>
              </a:buClr>
            </a:pPr>
            <a:r>
              <a:rPr lang="en-CH" sz="1400" dirty="0">
                <a:solidFill>
                  <a:srgbClr val="000000"/>
                </a:solidFill>
                <a:latin typeface="Calibri Light" panose="020F0302020204030204" pitchFamily="34" charset="0"/>
                <a:cs typeface="Calibri Light" panose="020F0302020204030204" pitchFamily="34" charset="0"/>
              </a:rPr>
              <a:t>BPMs</a:t>
            </a:r>
          </a:p>
        </p:txBody>
      </p:sp>
      <p:cxnSp>
        <p:nvCxnSpPr>
          <p:cNvPr id="34" name="Straight Arrow Connector 33">
            <a:extLst>
              <a:ext uri="{FF2B5EF4-FFF2-40B4-BE49-F238E27FC236}">
                <a16:creationId xmlns:a16="http://schemas.microsoft.com/office/drawing/2014/main" id="{514794F0-276F-7D9C-A48C-95C7140B063C}"/>
              </a:ext>
            </a:extLst>
          </p:cNvPr>
          <p:cNvCxnSpPr>
            <a:cxnSpLocks/>
          </p:cNvCxnSpPr>
          <p:nvPr/>
        </p:nvCxnSpPr>
        <p:spPr bwMode="auto">
          <a:xfrm flipH="1">
            <a:off x="5652120" y="2211710"/>
            <a:ext cx="288032" cy="88888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5" name="TextBox 34">
            <a:extLst>
              <a:ext uri="{FF2B5EF4-FFF2-40B4-BE49-F238E27FC236}">
                <a16:creationId xmlns:a16="http://schemas.microsoft.com/office/drawing/2014/main" id="{0471CDC4-136F-EDC1-92F9-2A1074E55C9F}"/>
              </a:ext>
            </a:extLst>
          </p:cNvPr>
          <p:cNvSpPr txBox="1"/>
          <p:nvPr/>
        </p:nvSpPr>
        <p:spPr>
          <a:xfrm>
            <a:off x="4860589" y="3098520"/>
            <a:ext cx="2088232" cy="666107"/>
          </a:xfrm>
          <a:prstGeom prst="rect">
            <a:avLst/>
          </a:prstGeom>
          <a:noFill/>
        </p:spPr>
        <p:txBody>
          <a:bodyPr wrap="square" lIns="0" tIns="0" rIns="0" bIns="0" rtlCol="0">
            <a:noAutofit/>
          </a:bodyPr>
          <a:lstStyle/>
          <a:p>
            <a:pPr eaLnBrk="1" hangingPunct="1">
              <a:lnSpc>
                <a:spcPct val="110000"/>
              </a:lnSpc>
              <a:spcBef>
                <a:spcPct val="0"/>
              </a:spcBef>
              <a:buClr>
                <a:srgbClr val="000000"/>
              </a:buClr>
            </a:pPr>
            <a:r>
              <a:rPr lang="en-US" sz="1200" dirty="0">
                <a:solidFill>
                  <a:srgbClr val="000000"/>
                </a:solidFill>
                <a:latin typeface="Calibri Light" panose="020F0302020204030204" pitchFamily="34" charset="0"/>
                <a:cs typeface="Calibri Light" panose="020F0302020204030204" pitchFamily="34" charset="0"/>
              </a:rPr>
              <a:t>Positron source</a:t>
            </a:r>
            <a:endParaRPr lang="en-CH" sz="1200" dirty="0">
              <a:solidFill>
                <a:srgbClr val="000000"/>
              </a:solidFill>
              <a:latin typeface="Calibri Light" panose="020F0302020204030204" pitchFamily="34" charset="0"/>
              <a:cs typeface="Calibri Light" panose="020F0302020204030204" pitchFamily="34" charset="0"/>
            </a:endParaRPr>
          </a:p>
          <a:p>
            <a:pPr marL="171450" indent="-171450" eaLnBrk="1" hangingPunct="1">
              <a:lnSpc>
                <a:spcPct val="110000"/>
              </a:lnSpc>
              <a:spcBef>
                <a:spcPct val="0"/>
              </a:spcBef>
              <a:buClr>
                <a:srgbClr val="000000"/>
              </a:buClr>
              <a:buFont typeface="Wingdings" pitchFamily="2" charset="2"/>
              <a:buChar char="§"/>
            </a:pPr>
            <a:r>
              <a:rPr lang="en-CH" sz="1200" dirty="0">
                <a:solidFill>
                  <a:srgbClr val="000000"/>
                </a:solidFill>
                <a:latin typeface="Calibri Light" panose="020F0302020204030204" pitchFamily="34" charset="0"/>
                <a:cs typeface="Calibri Light" panose="020F0302020204030204" pitchFamily="34" charset="0"/>
              </a:rPr>
              <a:t>Charge</a:t>
            </a:r>
          </a:p>
          <a:p>
            <a:pPr marL="171450" indent="-171450" eaLnBrk="1" hangingPunct="1">
              <a:lnSpc>
                <a:spcPct val="110000"/>
              </a:lnSpc>
              <a:spcBef>
                <a:spcPct val="0"/>
              </a:spcBef>
              <a:buClr>
                <a:srgbClr val="000000"/>
              </a:buClr>
              <a:buFont typeface="Wingdings" pitchFamily="2" charset="2"/>
              <a:buChar char="§"/>
            </a:pPr>
            <a:r>
              <a:rPr lang="en-CH" sz="1200" dirty="0">
                <a:solidFill>
                  <a:srgbClr val="000000"/>
                </a:solidFill>
                <a:latin typeface="Calibri Light" panose="020F0302020204030204" pitchFamily="34" charset="0"/>
                <a:cs typeface="Calibri Light" panose="020F0302020204030204" pitchFamily="34" charset="0"/>
              </a:rPr>
              <a:t>Separation e-/e+</a:t>
            </a:r>
          </a:p>
        </p:txBody>
      </p:sp>
      <p:sp>
        <p:nvSpPr>
          <p:cNvPr id="36" name="TextBox 35">
            <a:extLst>
              <a:ext uri="{FF2B5EF4-FFF2-40B4-BE49-F238E27FC236}">
                <a16:creationId xmlns:a16="http://schemas.microsoft.com/office/drawing/2014/main" id="{A6012C2B-45D7-352A-2188-C2CEC03BD076}"/>
              </a:ext>
            </a:extLst>
          </p:cNvPr>
          <p:cNvSpPr txBox="1"/>
          <p:nvPr/>
        </p:nvSpPr>
        <p:spPr>
          <a:xfrm>
            <a:off x="2890421" y="2634626"/>
            <a:ext cx="2088232" cy="837224"/>
          </a:xfrm>
          <a:prstGeom prst="rect">
            <a:avLst/>
          </a:prstGeom>
          <a:noFill/>
        </p:spPr>
        <p:txBody>
          <a:bodyPr wrap="square" lIns="0" tIns="0" rIns="0" bIns="0" rtlCol="0">
            <a:noAutofit/>
          </a:bodyPr>
          <a:lstStyle/>
          <a:p>
            <a:pPr eaLnBrk="1" hangingPunct="1">
              <a:lnSpc>
                <a:spcPct val="110000"/>
              </a:lnSpc>
              <a:spcBef>
                <a:spcPct val="0"/>
              </a:spcBef>
              <a:buClr>
                <a:srgbClr val="000000"/>
              </a:buClr>
            </a:pPr>
            <a:r>
              <a:rPr lang="en-GB" sz="1200" dirty="0">
                <a:solidFill>
                  <a:srgbClr val="000000"/>
                </a:solidFill>
                <a:latin typeface="Calibri Light" panose="020F0302020204030204" pitchFamily="34" charset="0"/>
                <a:cs typeface="Calibri Light" panose="020F0302020204030204" pitchFamily="34" charset="0"/>
              </a:rPr>
              <a:t>Transfer Line (TL)</a:t>
            </a:r>
            <a:endParaRPr lang="en-CH" sz="1200" dirty="0">
              <a:solidFill>
                <a:srgbClr val="000000"/>
              </a:solidFill>
              <a:latin typeface="Calibri Light" panose="020F0302020204030204" pitchFamily="34" charset="0"/>
              <a:cs typeface="Calibri Light" panose="020F0302020204030204" pitchFamily="34" charset="0"/>
            </a:endParaRPr>
          </a:p>
          <a:p>
            <a:pPr marL="171450" indent="-171450" eaLnBrk="1" hangingPunct="1">
              <a:lnSpc>
                <a:spcPct val="110000"/>
              </a:lnSpc>
              <a:spcBef>
                <a:spcPct val="0"/>
              </a:spcBef>
              <a:buClr>
                <a:srgbClr val="000000"/>
              </a:buClr>
              <a:buFont typeface="Wingdings" pitchFamily="2" charset="2"/>
              <a:buChar char="§"/>
            </a:pPr>
            <a:r>
              <a:rPr lang="en-CH" sz="1200" dirty="0">
                <a:solidFill>
                  <a:srgbClr val="000000"/>
                </a:solidFill>
                <a:latin typeface="Calibri Light" panose="020F0302020204030204" pitchFamily="34" charset="0"/>
                <a:cs typeface="Calibri Light" panose="020F0302020204030204" pitchFamily="34" charset="0"/>
              </a:rPr>
              <a:t>Emittance </a:t>
            </a:r>
          </a:p>
          <a:p>
            <a:pPr marL="171450" indent="-171450" eaLnBrk="1" hangingPunct="1">
              <a:lnSpc>
                <a:spcPct val="110000"/>
              </a:lnSpc>
              <a:spcBef>
                <a:spcPct val="0"/>
              </a:spcBef>
              <a:buClr>
                <a:srgbClr val="000000"/>
              </a:buClr>
              <a:buFont typeface="Wingdings" pitchFamily="2" charset="2"/>
              <a:buChar char="§"/>
            </a:pPr>
            <a:r>
              <a:rPr lang="en-CH" sz="1200" dirty="0">
                <a:solidFill>
                  <a:srgbClr val="000000"/>
                </a:solidFill>
                <a:latin typeface="Calibri Light" panose="020F0302020204030204" pitchFamily="34" charset="0"/>
                <a:cs typeface="Calibri Light" panose="020F0302020204030204" pitchFamily="34" charset="0"/>
              </a:rPr>
              <a:t>Charge</a:t>
            </a:r>
          </a:p>
          <a:p>
            <a:pPr marL="171450" indent="-171450" eaLnBrk="1" hangingPunct="1">
              <a:lnSpc>
                <a:spcPct val="110000"/>
              </a:lnSpc>
              <a:spcBef>
                <a:spcPct val="0"/>
              </a:spcBef>
              <a:buClr>
                <a:srgbClr val="000000"/>
              </a:buClr>
              <a:buFont typeface="Wingdings" pitchFamily="2" charset="2"/>
              <a:buChar char="§"/>
            </a:pPr>
            <a:r>
              <a:rPr lang="en-CH" sz="1200" dirty="0">
                <a:solidFill>
                  <a:srgbClr val="000000"/>
                </a:solidFill>
                <a:latin typeface="Calibri Light" panose="020F0302020204030204" pitchFamily="34" charset="0"/>
                <a:cs typeface="Calibri Light" panose="020F0302020204030204" pitchFamily="34" charset="0"/>
              </a:rPr>
              <a:t>Matching </a:t>
            </a:r>
          </a:p>
        </p:txBody>
      </p:sp>
      <p:sp>
        <p:nvSpPr>
          <p:cNvPr id="37" name="TextBox 36">
            <a:extLst>
              <a:ext uri="{FF2B5EF4-FFF2-40B4-BE49-F238E27FC236}">
                <a16:creationId xmlns:a16="http://schemas.microsoft.com/office/drawing/2014/main" id="{8CA862A6-26BC-BC9E-6E4D-95BA7E00310A}"/>
              </a:ext>
            </a:extLst>
          </p:cNvPr>
          <p:cNvSpPr txBox="1"/>
          <p:nvPr/>
        </p:nvSpPr>
        <p:spPr>
          <a:xfrm>
            <a:off x="5082304" y="639604"/>
            <a:ext cx="2088232" cy="626935"/>
          </a:xfrm>
          <a:prstGeom prst="rect">
            <a:avLst/>
          </a:prstGeom>
          <a:noFill/>
        </p:spPr>
        <p:txBody>
          <a:bodyPr wrap="square" lIns="0" tIns="0" rIns="0" bIns="0" rtlCol="0">
            <a:noAutofit/>
          </a:bodyPr>
          <a:lstStyle/>
          <a:p>
            <a:pPr eaLnBrk="1" hangingPunct="1">
              <a:lnSpc>
                <a:spcPct val="110000"/>
              </a:lnSpc>
              <a:spcBef>
                <a:spcPct val="0"/>
              </a:spcBef>
              <a:buClr>
                <a:srgbClr val="000000"/>
              </a:buClr>
            </a:pPr>
            <a:r>
              <a:rPr lang="en-GB" sz="1200" dirty="0">
                <a:solidFill>
                  <a:srgbClr val="000000"/>
                </a:solidFill>
                <a:latin typeface="Calibri Light" panose="020F0302020204030204" pitchFamily="34" charset="0"/>
                <a:cs typeface="Calibri Light" panose="020F0302020204030204" pitchFamily="34" charset="0"/>
              </a:rPr>
              <a:t>Transfer Line (TL)</a:t>
            </a:r>
            <a:endParaRPr lang="en-CH" sz="1200" dirty="0">
              <a:solidFill>
                <a:srgbClr val="000000"/>
              </a:solidFill>
              <a:latin typeface="Calibri Light" panose="020F0302020204030204" pitchFamily="34" charset="0"/>
              <a:cs typeface="Calibri Light" panose="020F0302020204030204" pitchFamily="34" charset="0"/>
            </a:endParaRPr>
          </a:p>
          <a:p>
            <a:pPr marL="171450" indent="-171450" eaLnBrk="1" hangingPunct="1">
              <a:lnSpc>
                <a:spcPct val="110000"/>
              </a:lnSpc>
              <a:spcBef>
                <a:spcPct val="0"/>
              </a:spcBef>
              <a:buClr>
                <a:srgbClr val="000000"/>
              </a:buClr>
              <a:buFont typeface="Wingdings" pitchFamily="2" charset="2"/>
              <a:buChar char="§"/>
            </a:pPr>
            <a:r>
              <a:rPr lang="en-CH" sz="1200" dirty="0">
                <a:solidFill>
                  <a:srgbClr val="000000"/>
                </a:solidFill>
                <a:latin typeface="Calibri Light" panose="020F0302020204030204" pitchFamily="34" charset="0"/>
                <a:cs typeface="Calibri Light" panose="020F0302020204030204" pitchFamily="34" charset="0"/>
              </a:rPr>
              <a:t>Emittance, Charge</a:t>
            </a:r>
          </a:p>
          <a:p>
            <a:pPr marL="171450" indent="-171450" eaLnBrk="1" hangingPunct="1">
              <a:lnSpc>
                <a:spcPct val="110000"/>
              </a:lnSpc>
              <a:spcBef>
                <a:spcPct val="0"/>
              </a:spcBef>
              <a:buClr>
                <a:srgbClr val="000000"/>
              </a:buClr>
              <a:buFont typeface="Wingdings" pitchFamily="2" charset="2"/>
              <a:buChar char="§"/>
            </a:pPr>
            <a:r>
              <a:rPr lang="en-CH" sz="1200" dirty="0">
                <a:solidFill>
                  <a:srgbClr val="000000"/>
                </a:solidFill>
                <a:latin typeface="Calibri Light" panose="020F0302020204030204" pitchFamily="34" charset="0"/>
                <a:cs typeface="Calibri Light" panose="020F0302020204030204" pitchFamily="34" charset="0"/>
              </a:rPr>
              <a:t>Matching </a:t>
            </a:r>
          </a:p>
        </p:txBody>
      </p:sp>
      <p:sp>
        <p:nvSpPr>
          <p:cNvPr id="40" name="TextBox 39">
            <a:extLst>
              <a:ext uri="{FF2B5EF4-FFF2-40B4-BE49-F238E27FC236}">
                <a16:creationId xmlns:a16="http://schemas.microsoft.com/office/drawing/2014/main" id="{E6F6AE9F-B86F-FBDB-DC99-B04DB7B7F914}"/>
              </a:ext>
            </a:extLst>
          </p:cNvPr>
          <p:cNvSpPr txBox="1"/>
          <p:nvPr/>
        </p:nvSpPr>
        <p:spPr>
          <a:xfrm>
            <a:off x="3275856" y="1513982"/>
            <a:ext cx="555973" cy="237591"/>
          </a:xfrm>
          <a:prstGeom prst="rect">
            <a:avLst/>
          </a:prstGeom>
          <a:noFill/>
        </p:spPr>
        <p:txBody>
          <a:bodyPr wrap="square" lIns="0" tIns="0" rIns="0" bIns="0" rtlCol="0">
            <a:noAutofit/>
          </a:bodyPr>
          <a:lstStyle/>
          <a:p>
            <a:pPr eaLnBrk="1" hangingPunct="1">
              <a:lnSpc>
                <a:spcPct val="110000"/>
              </a:lnSpc>
              <a:spcBef>
                <a:spcPct val="0"/>
              </a:spcBef>
              <a:buClr>
                <a:srgbClr val="000000"/>
              </a:buClr>
            </a:pPr>
            <a:r>
              <a:rPr lang="en-CH" sz="1400" dirty="0">
                <a:solidFill>
                  <a:srgbClr val="000000"/>
                </a:solidFill>
                <a:latin typeface="Calibri Light" panose="020F0302020204030204" pitchFamily="34" charset="0"/>
                <a:cs typeface="Calibri Light" panose="020F0302020204030204" pitchFamily="34" charset="0"/>
              </a:rPr>
              <a:t>BPMs</a:t>
            </a:r>
          </a:p>
        </p:txBody>
      </p:sp>
      <p:sp>
        <p:nvSpPr>
          <p:cNvPr id="41" name="TextBox 40">
            <a:extLst>
              <a:ext uri="{FF2B5EF4-FFF2-40B4-BE49-F238E27FC236}">
                <a16:creationId xmlns:a16="http://schemas.microsoft.com/office/drawing/2014/main" id="{DA418D9C-CD42-FB26-8280-D25CE6D766DD}"/>
              </a:ext>
            </a:extLst>
          </p:cNvPr>
          <p:cNvSpPr txBox="1"/>
          <p:nvPr/>
        </p:nvSpPr>
        <p:spPr>
          <a:xfrm>
            <a:off x="6536864" y="1546931"/>
            <a:ext cx="555973" cy="237591"/>
          </a:xfrm>
          <a:prstGeom prst="rect">
            <a:avLst/>
          </a:prstGeom>
          <a:noFill/>
        </p:spPr>
        <p:txBody>
          <a:bodyPr wrap="square" lIns="0" tIns="0" rIns="0" bIns="0" rtlCol="0">
            <a:noAutofit/>
          </a:bodyPr>
          <a:lstStyle/>
          <a:p>
            <a:pPr eaLnBrk="1" hangingPunct="1">
              <a:lnSpc>
                <a:spcPct val="110000"/>
              </a:lnSpc>
              <a:spcBef>
                <a:spcPct val="0"/>
              </a:spcBef>
              <a:buClr>
                <a:srgbClr val="000000"/>
              </a:buClr>
            </a:pPr>
            <a:r>
              <a:rPr lang="en-CH" sz="1400" dirty="0">
                <a:solidFill>
                  <a:srgbClr val="000000"/>
                </a:solidFill>
                <a:latin typeface="Calibri Light" panose="020F0302020204030204" pitchFamily="34" charset="0"/>
                <a:cs typeface="Calibri Light" panose="020F0302020204030204" pitchFamily="34" charset="0"/>
              </a:rPr>
              <a:t>BPMs</a:t>
            </a:r>
          </a:p>
        </p:txBody>
      </p:sp>
      <p:sp>
        <p:nvSpPr>
          <p:cNvPr id="5" name="TextBox 4">
            <a:extLst>
              <a:ext uri="{FF2B5EF4-FFF2-40B4-BE49-F238E27FC236}">
                <a16:creationId xmlns:a16="http://schemas.microsoft.com/office/drawing/2014/main" id="{EABB15BF-9314-E884-8453-25D72BABFBE0}"/>
              </a:ext>
            </a:extLst>
          </p:cNvPr>
          <p:cNvSpPr txBox="1"/>
          <p:nvPr/>
        </p:nvSpPr>
        <p:spPr>
          <a:xfrm>
            <a:off x="7866361" y="3269992"/>
            <a:ext cx="1044116" cy="245733"/>
          </a:xfrm>
          <a:prstGeom prst="rect">
            <a:avLst/>
          </a:prstGeom>
          <a:noFill/>
        </p:spPr>
        <p:txBody>
          <a:bodyPr wrap="square" lIns="0" tIns="0" rIns="0" bIns="0" rtlCol="0">
            <a:noAutofit/>
          </a:bodyPr>
          <a:lstStyle/>
          <a:p>
            <a:pPr eaLnBrk="1" hangingPunct="1">
              <a:lnSpc>
                <a:spcPct val="110000"/>
              </a:lnSpc>
              <a:spcBef>
                <a:spcPct val="0"/>
              </a:spcBef>
              <a:buClr>
                <a:srgbClr val="000000"/>
              </a:buClr>
            </a:pPr>
            <a:r>
              <a:rPr lang="en-US" sz="1200" dirty="0">
                <a:solidFill>
                  <a:srgbClr val="000000"/>
                </a:solidFill>
                <a:latin typeface="Calibri Light" panose="020F0302020204030204" pitchFamily="34" charset="0"/>
                <a:cs typeface="Calibri Light" panose="020F0302020204030204" pitchFamily="34" charset="0"/>
              </a:rPr>
              <a:t>DR: next slide</a:t>
            </a:r>
            <a:endParaRPr lang="en-CH" sz="1200" dirty="0">
              <a:solidFill>
                <a:srgbClr val="000000"/>
              </a:solidFill>
              <a:latin typeface="Calibri Light" panose="020F0302020204030204" pitchFamily="34" charset="0"/>
              <a:cs typeface="Calibri Light" panose="020F0302020204030204" pitchFamily="34" charset="0"/>
            </a:endParaRPr>
          </a:p>
        </p:txBody>
      </p:sp>
      <p:cxnSp>
        <p:nvCxnSpPr>
          <p:cNvPr id="10" name="Straight Arrow Connector 9">
            <a:extLst>
              <a:ext uri="{FF2B5EF4-FFF2-40B4-BE49-F238E27FC236}">
                <a16:creationId xmlns:a16="http://schemas.microsoft.com/office/drawing/2014/main" id="{9CCC3EC0-C149-B58C-4369-5E6ADBA13DF2}"/>
              </a:ext>
            </a:extLst>
          </p:cNvPr>
          <p:cNvCxnSpPr>
            <a:endCxn id="5" idx="0"/>
          </p:cNvCxnSpPr>
          <p:nvPr/>
        </p:nvCxnSpPr>
        <p:spPr bwMode="auto">
          <a:xfrm>
            <a:off x="8316416" y="2733768"/>
            <a:ext cx="72003" cy="53622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8" name="TextBox 7">
            <a:extLst>
              <a:ext uri="{FF2B5EF4-FFF2-40B4-BE49-F238E27FC236}">
                <a16:creationId xmlns:a16="http://schemas.microsoft.com/office/drawing/2014/main" id="{4777CE72-5916-9C1C-9653-A6ABACD29543}"/>
              </a:ext>
            </a:extLst>
          </p:cNvPr>
          <p:cNvSpPr txBox="1"/>
          <p:nvPr/>
        </p:nvSpPr>
        <p:spPr>
          <a:xfrm>
            <a:off x="1301800" y="648385"/>
            <a:ext cx="4572000" cy="276999"/>
          </a:xfrm>
          <a:prstGeom prst="rect">
            <a:avLst/>
          </a:prstGeom>
          <a:noFill/>
        </p:spPr>
        <p:txBody>
          <a:bodyPr wrap="square">
            <a:spAutoFit/>
          </a:bodyPr>
          <a:lstStyle/>
          <a:p>
            <a:r>
              <a:rPr lang="en-CH" sz="1200" dirty="0">
                <a:hlinkClick r:id="rId4"/>
              </a:rPr>
              <a:t>https://indico.cern.ch/event/1209598/timetable/</a:t>
            </a:r>
            <a:r>
              <a:rPr lang="en-CH" sz="1200" dirty="0"/>
              <a:t> </a:t>
            </a:r>
          </a:p>
        </p:txBody>
      </p:sp>
    </p:spTree>
    <p:extLst>
      <p:ext uri="{BB962C8B-B14F-4D97-AF65-F5344CB8AC3E}">
        <p14:creationId xmlns:p14="http://schemas.microsoft.com/office/powerpoint/2010/main" val="166466528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D8054-813A-F14F-B4AA-760C785EBDAB}"/>
              </a:ext>
            </a:extLst>
          </p:cNvPr>
          <p:cNvSpPr>
            <a:spLocks noGrp="1"/>
          </p:cNvSpPr>
          <p:nvPr>
            <p:ph type="title"/>
          </p:nvPr>
        </p:nvSpPr>
        <p:spPr/>
        <p:txBody>
          <a:bodyPr/>
          <a:lstStyle/>
          <a:p>
            <a:r>
              <a:rPr lang="en-GB" dirty="0"/>
              <a:t>Concluding remarks</a:t>
            </a:r>
            <a:endParaRPr lang="en-CH" dirty="0"/>
          </a:p>
        </p:txBody>
      </p:sp>
      <p:sp>
        <p:nvSpPr>
          <p:cNvPr id="3" name="Slide Number Placeholder 2">
            <a:extLst>
              <a:ext uri="{FF2B5EF4-FFF2-40B4-BE49-F238E27FC236}">
                <a16:creationId xmlns:a16="http://schemas.microsoft.com/office/drawing/2014/main" id="{007B79A0-49E9-8747-91A8-F458FCA519D0}"/>
              </a:ext>
            </a:extLst>
          </p:cNvPr>
          <p:cNvSpPr>
            <a:spLocks noGrp="1"/>
          </p:cNvSpPr>
          <p:nvPr>
            <p:ph type="sldNum" sz="quarter" idx="12"/>
          </p:nvPr>
        </p:nvSpPr>
        <p:spPr/>
        <p:txBody>
          <a:bodyPr/>
          <a:lstStyle/>
          <a:p>
            <a:pPr algn="r">
              <a:defRPr/>
            </a:pPr>
            <a:r>
              <a:rPr lang="de-DE"/>
              <a:t>Page </a:t>
            </a:r>
            <a:fld id="{EBC07571-3134-BB4B-B83F-1A9FE18D34F3}" type="slidenum">
              <a:rPr lang="de-DE" smtClean="0"/>
              <a:pPr algn="r">
                <a:defRPr/>
              </a:pPr>
              <a:t>19</a:t>
            </a:fld>
            <a:endParaRPr lang="de-DE" dirty="0"/>
          </a:p>
        </p:txBody>
      </p:sp>
      <p:sp>
        <p:nvSpPr>
          <p:cNvPr id="4" name="Content Placeholder 3">
            <a:extLst>
              <a:ext uri="{FF2B5EF4-FFF2-40B4-BE49-F238E27FC236}">
                <a16:creationId xmlns:a16="http://schemas.microsoft.com/office/drawing/2014/main" id="{2FA80CA2-4A53-6F45-8A90-F081D3B226A3}"/>
              </a:ext>
            </a:extLst>
          </p:cNvPr>
          <p:cNvSpPr txBox="1">
            <a:spLocks/>
          </p:cNvSpPr>
          <p:nvPr/>
        </p:nvSpPr>
        <p:spPr>
          <a:xfrm>
            <a:off x="727274" y="798330"/>
            <a:ext cx="8064896" cy="3933660"/>
          </a:xfrm>
          <a:prstGeom prst="rect">
            <a:avLst/>
          </a:prstGeom>
          <a:solidFill>
            <a:srgbClr val="E5E5E5"/>
          </a:solidFill>
        </p:spPr>
        <p:txBody>
          <a:bodyPr/>
          <a:lstStyle>
            <a:lvl1pPr marL="177792" indent="-177792" algn="l" rtl="0" eaLnBrk="1" fontAlgn="base" hangingPunct="1">
              <a:lnSpc>
                <a:spcPct val="110000"/>
              </a:lnSpc>
              <a:spcBef>
                <a:spcPct val="0"/>
              </a:spcBef>
              <a:spcAft>
                <a:spcPct val="0"/>
              </a:spcAft>
              <a:buClr>
                <a:schemeClr val="tx1"/>
              </a:buClr>
              <a:buFont typeface="Arial" panose="020B0604020202020204" pitchFamily="34" charset="0"/>
              <a:buChar char="•"/>
              <a:defRPr sz="1700" kern="1200" spc="0" baseline="0">
                <a:solidFill>
                  <a:schemeClr val="tx1"/>
                </a:solidFill>
                <a:latin typeface="+mn-lt"/>
                <a:ea typeface="+mn-ea"/>
                <a:cs typeface="+mn-cs"/>
              </a:defRPr>
            </a:lvl1pPr>
            <a:lvl2pPr marL="355582" indent="-177792" algn="l" rtl="0" eaLnBrk="1" fontAlgn="base" hangingPunct="1">
              <a:lnSpc>
                <a:spcPct val="110000"/>
              </a:lnSpc>
              <a:spcBef>
                <a:spcPct val="0"/>
              </a:spcBef>
              <a:spcAft>
                <a:spcPct val="0"/>
              </a:spcAft>
              <a:buClr>
                <a:schemeClr val="tx1"/>
              </a:buClr>
              <a:buSzPct val="100000"/>
              <a:buFont typeface="Symbol" panose="05050102010706020507" pitchFamily="18" charset="2"/>
              <a:buChar char="-"/>
              <a:defRPr sz="1700" kern="1200" spc="0" baseline="0">
                <a:solidFill>
                  <a:schemeClr val="tx1"/>
                </a:solidFill>
                <a:latin typeface="+mn-lt"/>
                <a:ea typeface="+mn-ea"/>
                <a:cs typeface="+mn-cs"/>
              </a:defRPr>
            </a:lvl2pPr>
            <a:lvl3pPr marL="355582" indent="184142" algn="l" rtl="0" eaLnBrk="1" fontAlgn="base" hangingPunct="1">
              <a:lnSpc>
                <a:spcPct val="110000"/>
              </a:lnSpc>
              <a:spcBef>
                <a:spcPct val="0"/>
              </a:spcBef>
              <a:spcAft>
                <a:spcPct val="0"/>
              </a:spcAft>
              <a:buFont typeface="Symbol" panose="05050102010706020507" pitchFamily="18" charset="2"/>
              <a:buChar char="-"/>
              <a:defRPr sz="1700" spc="0" baseline="0">
                <a:solidFill>
                  <a:schemeClr val="tx1"/>
                </a:solidFill>
                <a:latin typeface="+mn-lt"/>
                <a:ea typeface="ＭＳ Ｐゴシック" charset="-128"/>
                <a:cs typeface="ＭＳ Ｐゴシック" charset="-128"/>
              </a:defRPr>
            </a:lvl3pPr>
            <a:lvl4pPr marL="717515" indent="-177792" algn="l" rtl="0" eaLnBrk="1" fontAlgn="base" hangingPunct="1">
              <a:lnSpc>
                <a:spcPct val="110000"/>
              </a:lnSpc>
              <a:spcBef>
                <a:spcPct val="0"/>
              </a:spcBef>
              <a:spcAft>
                <a:spcPct val="0"/>
              </a:spcAft>
              <a:buFont typeface="Symbol" panose="05050102010706020507" pitchFamily="18" charset="2"/>
              <a:buChar char="-"/>
              <a:defRPr sz="1700" kern="1200" spc="0" baseline="0">
                <a:solidFill>
                  <a:schemeClr val="tx1"/>
                </a:solidFill>
                <a:latin typeface="+mn-lt"/>
                <a:ea typeface="ＭＳ Ｐゴシック" charset="0"/>
                <a:cs typeface="ＭＳ Ｐゴシック" charset="0"/>
              </a:defRPr>
            </a:lvl4pPr>
            <a:lvl5pPr marL="895306" indent="-177792" algn="l" rtl="0" eaLnBrk="1" fontAlgn="base" hangingPunct="1">
              <a:lnSpc>
                <a:spcPct val="110000"/>
              </a:lnSpc>
              <a:spcBef>
                <a:spcPct val="0"/>
              </a:spcBef>
              <a:spcAft>
                <a:spcPct val="0"/>
              </a:spcAft>
              <a:buFont typeface="Symbol" panose="05050102010706020507" pitchFamily="18" charset="2"/>
              <a:buChar char="-"/>
              <a:defRPr sz="1700" kern="1200" spc="0" baseline="0">
                <a:solidFill>
                  <a:schemeClr val="tx1"/>
                </a:solidFill>
                <a:latin typeface="+mn-lt"/>
                <a:ea typeface="+mn-ea"/>
                <a:cs typeface="ＭＳ Ｐゴシック" charset="0"/>
              </a:defRPr>
            </a:lvl5pPr>
            <a:lvl6pPr marL="1074685" indent="-179380"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6pPr>
            <a:lvl7pPr marL="1257238" indent="-182554"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7pPr>
            <a:lvl8pPr marL="1436616" indent="-179380"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8pPr>
            <a:lvl9pPr marL="1614408" indent="-177792"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9pPr>
          </a:lstStyle>
          <a:p>
            <a:pPr marL="268288" indent="-268288">
              <a:spcAft>
                <a:spcPts val="600"/>
              </a:spcAft>
              <a:buClr>
                <a:srgbClr val="0070C0"/>
              </a:buClr>
              <a:buSzPct val="80000"/>
              <a:buFont typeface=".PingFang SC Regular"/>
              <a:buChar char="－"/>
            </a:pPr>
            <a:r>
              <a:rPr lang="en-US" sz="1600" dirty="0">
                <a:solidFill>
                  <a:srgbClr val="0070C0"/>
                </a:solidFill>
                <a:latin typeface="Arial" panose="020B0604020202020204" pitchFamily="34" charset="0"/>
                <a:cs typeface="Arial" panose="020B0604020202020204" pitchFamily="34" charset="0"/>
                <a:sym typeface="Wingdings"/>
              </a:rPr>
              <a:t>For now I wish you an fruitful workshop</a:t>
            </a:r>
          </a:p>
          <a:p>
            <a:pPr marL="268288" indent="-268288">
              <a:spcAft>
                <a:spcPts val="600"/>
              </a:spcAft>
              <a:buClr>
                <a:srgbClr val="0070C0"/>
              </a:buClr>
              <a:buSzPct val="80000"/>
              <a:buFont typeface=".PingFang SC Regular"/>
              <a:buChar char="－"/>
            </a:pPr>
            <a:r>
              <a:rPr lang="en-US" sz="1600" dirty="0">
                <a:solidFill>
                  <a:srgbClr val="0070C0"/>
                </a:solidFill>
                <a:latin typeface="Arial" panose="020B0604020202020204" pitchFamily="34" charset="0"/>
                <a:cs typeface="Arial" panose="020B0604020202020204" pitchFamily="34" charset="0"/>
                <a:sym typeface="Wingdings"/>
              </a:rPr>
              <a:t>I will prepare my concluding remarks for tomorrow</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450304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84B59-9B65-1243-9F67-EC24E7618E8F}"/>
              </a:ext>
            </a:extLst>
          </p:cNvPr>
          <p:cNvSpPr>
            <a:spLocks noGrp="1"/>
          </p:cNvSpPr>
          <p:nvPr>
            <p:ph type="title"/>
          </p:nvPr>
        </p:nvSpPr>
        <p:spPr/>
        <p:txBody>
          <a:bodyPr/>
          <a:lstStyle/>
          <a:p>
            <a:r>
              <a:rPr lang="en-CH" dirty="0"/>
              <a:t>Outline</a:t>
            </a:r>
          </a:p>
        </p:txBody>
      </p:sp>
      <p:sp>
        <p:nvSpPr>
          <p:cNvPr id="3" name="Slide Number Placeholder 2">
            <a:extLst>
              <a:ext uri="{FF2B5EF4-FFF2-40B4-BE49-F238E27FC236}">
                <a16:creationId xmlns:a16="http://schemas.microsoft.com/office/drawing/2014/main" id="{0A4F88C7-C817-0A40-967D-65F20B096C3B}"/>
              </a:ext>
            </a:extLst>
          </p:cNvPr>
          <p:cNvSpPr>
            <a:spLocks noGrp="1"/>
          </p:cNvSpPr>
          <p:nvPr>
            <p:ph type="sldNum" sz="quarter" idx="12"/>
          </p:nvPr>
        </p:nvSpPr>
        <p:spPr/>
        <p:txBody>
          <a:bodyPr/>
          <a:lstStyle/>
          <a:p>
            <a:pPr algn="r">
              <a:defRPr/>
            </a:pPr>
            <a:r>
              <a:rPr lang="de-DE"/>
              <a:t>Page </a:t>
            </a:r>
            <a:fld id="{EBC07571-3134-BB4B-B83F-1A9FE18D34F3}" type="slidenum">
              <a:rPr lang="de-DE" smtClean="0"/>
              <a:pPr algn="r">
                <a:defRPr/>
              </a:pPr>
              <a:t>2</a:t>
            </a:fld>
            <a:endParaRPr lang="de-DE" dirty="0"/>
          </a:p>
        </p:txBody>
      </p:sp>
      <p:sp>
        <p:nvSpPr>
          <p:cNvPr id="4" name="Content Placeholder 3">
            <a:extLst>
              <a:ext uri="{FF2B5EF4-FFF2-40B4-BE49-F238E27FC236}">
                <a16:creationId xmlns:a16="http://schemas.microsoft.com/office/drawing/2014/main" id="{49242434-1609-BE4A-A8CF-3AF074F5BBFC}"/>
              </a:ext>
            </a:extLst>
          </p:cNvPr>
          <p:cNvSpPr txBox="1">
            <a:spLocks/>
          </p:cNvSpPr>
          <p:nvPr/>
        </p:nvSpPr>
        <p:spPr>
          <a:xfrm>
            <a:off x="827584" y="1635646"/>
            <a:ext cx="7272808" cy="1284217"/>
          </a:xfrm>
          <a:prstGeom prst="rect">
            <a:avLst/>
          </a:prstGeom>
          <a:noFill/>
        </p:spPr>
        <p:txBody>
          <a:bodyPr/>
          <a:lstStyle>
            <a:lvl1pPr marL="177792" indent="-177792" algn="l" rtl="0" eaLnBrk="1" fontAlgn="base" hangingPunct="1">
              <a:lnSpc>
                <a:spcPct val="110000"/>
              </a:lnSpc>
              <a:spcBef>
                <a:spcPct val="0"/>
              </a:spcBef>
              <a:spcAft>
                <a:spcPct val="0"/>
              </a:spcAft>
              <a:buClr>
                <a:schemeClr val="tx1"/>
              </a:buClr>
              <a:buFont typeface="Arial" panose="020B0604020202020204" pitchFamily="34" charset="0"/>
              <a:buChar char="•"/>
              <a:defRPr sz="1700" kern="1200" spc="0" baseline="0">
                <a:solidFill>
                  <a:schemeClr val="tx1"/>
                </a:solidFill>
                <a:latin typeface="+mn-lt"/>
                <a:ea typeface="+mn-ea"/>
                <a:cs typeface="+mn-cs"/>
              </a:defRPr>
            </a:lvl1pPr>
            <a:lvl2pPr marL="355582" indent="-177792" algn="l" rtl="0" eaLnBrk="1" fontAlgn="base" hangingPunct="1">
              <a:lnSpc>
                <a:spcPct val="110000"/>
              </a:lnSpc>
              <a:spcBef>
                <a:spcPct val="0"/>
              </a:spcBef>
              <a:spcAft>
                <a:spcPct val="0"/>
              </a:spcAft>
              <a:buClr>
                <a:schemeClr val="tx1"/>
              </a:buClr>
              <a:buSzPct val="100000"/>
              <a:buFont typeface="Symbol" panose="05050102010706020507" pitchFamily="18" charset="2"/>
              <a:buChar char="-"/>
              <a:defRPr sz="1700" kern="1200" spc="0" baseline="0">
                <a:solidFill>
                  <a:schemeClr val="tx1"/>
                </a:solidFill>
                <a:latin typeface="+mn-lt"/>
                <a:ea typeface="+mn-ea"/>
                <a:cs typeface="+mn-cs"/>
              </a:defRPr>
            </a:lvl2pPr>
            <a:lvl3pPr marL="355582" indent="184142" algn="l" rtl="0" eaLnBrk="1" fontAlgn="base" hangingPunct="1">
              <a:lnSpc>
                <a:spcPct val="110000"/>
              </a:lnSpc>
              <a:spcBef>
                <a:spcPct val="0"/>
              </a:spcBef>
              <a:spcAft>
                <a:spcPct val="0"/>
              </a:spcAft>
              <a:buFont typeface="Symbol" panose="05050102010706020507" pitchFamily="18" charset="2"/>
              <a:buChar char="-"/>
              <a:defRPr sz="1700" spc="0" baseline="0">
                <a:solidFill>
                  <a:schemeClr val="tx1"/>
                </a:solidFill>
                <a:latin typeface="+mn-lt"/>
                <a:ea typeface="ＭＳ Ｐゴシック" charset="-128"/>
                <a:cs typeface="ＭＳ Ｐゴシック" charset="-128"/>
              </a:defRPr>
            </a:lvl3pPr>
            <a:lvl4pPr marL="717515" indent="-177792" algn="l" rtl="0" eaLnBrk="1" fontAlgn="base" hangingPunct="1">
              <a:lnSpc>
                <a:spcPct val="110000"/>
              </a:lnSpc>
              <a:spcBef>
                <a:spcPct val="0"/>
              </a:spcBef>
              <a:spcAft>
                <a:spcPct val="0"/>
              </a:spcAft>
              <a:buFont typeface="Symbol" panose="05050102010706020507" pitchFamily="18" charset="2"/>
              <a:buChar char="-"/>
              <a:defRPr sz="1700" kern="1200" spc="0" baseline="0">
                <a:solidFill>
                  <a:schemeClr val="tx1"/>
                </a:solidFill>
                <a:latin typeface="+mn-lt"/>
                <a:ea typeface="ＭＳ Ｐゴシック" charset="0"/>
                <a:cs typeface="ＭＳ Ｐゴシック" charset="0"/>
              </a:defRPr>
            </a:lvl4pPr>
            <a:lvl5pPr marL="895306" indent="-177792" algn="l" rtl="0" eaLnBrk="1" fontAlgn="base" hangingPunct="1">
              <a:lnSpc>
                <a:spcPct val="110000"/>
              </a:lnSpc>
              <a:spcBef>
                <a:spcPct val="0"/>
              </a:spcBef>
              <a:spcAft>
                <a:spcPct val="0"/>
              </a:spcAft>
              <a:buFont typeface="Symbol" panose="05050102010706020507" pitchFamily="18" charset="2"/>
              <a:buChar char="-"/>
              <a:defRPr sz="1700" kern="1200" spc="0" baseline="0">
                <a:solidFill>
                  <a:schemeClr val="tx1"/>
                </a:solidFill>
                <a:latin typeface="+mn-lt"/>
                <a:ea typeface="+mn-ea"/>
                <a:cs typeface="ＭＳ Ｐゴシック" charset="0"/>
              </a:defRPr>
            </a:lvl5pPr>
            <a:lvl6pPr marL="1074685" indent="-179380"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6pPr>
            <a:lvl7pPr marL="1257238" indent="-182554"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7pPr>
            <a:lvl8pPr marL="1436616" indent="-179380"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8pPr>
            <a:lvl9pPr marL="1614408" indent="-177792"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9pPr>
          </a:lstStyle>
          <a:p>
            <a:pPr marL="268288" indent="-268288">
              <a:spcAft>
                <a:spcPts val="600"/>
              </a:spcAft>
              <a:buClr>
                <a:srgbClr val="0070C0"/>
              </a:buClr>
              <a:buSzPct val="80000"/>
              <a:buFont typeface=".PingFang SC Regular"/>
              <a:buChar char="－"/>
            </a:pPr>
            <a:r>
              <a:rPr lang="en-US" sz="1800" b="1" dirty="0">
                <a:solidFill>
                  <a:srgbClr val="0070C0"/>
                </a:solidFill>
                <a:latin typeface="Arial" panose="020B0604020202020204" pitchFamily="34" charset="0"/>
                <a:cs typeface="Arial" panose="020B0604020202020204" pitchFamily="34" charset="0"/>
              </a:rPr>
              <a:t>Information from the FCC accelerator pillar meetings</a:t>
            </a:r>
          </a:p>
          <a:p>
            <a:pPr marL="268288" indent="-268288">
              <a:spcAft>
                <a:spcPts val="600"/>
              </a:spcAft>
              <a:buClr>
                <a:srgbClr val="0070C0"/>
              </a:buClr>
              <a:buSzPct val="80000"/>
              <a:buFont typeface=".PingFang SC Regular"/>
              <a:buChar char="－"/>
            </a:pPr>
            <a:r>
              <a:rPr lang="en-US" sz="1800" b="1" dirty="0">
                <a:solidFill>
                  <a:srgbClr val="0070C0"/>
                </a:solidFill>
                <a:latin typeface="Arial" panose="020B0604020202020204" pitchFamily="34" charset="0"/>
                <a:cs typeface="Arial" panose="020B0604020202020204" pitchFamily="34" charset="0"/>
                <a:sym typeface="Wingdings"/>
              </a:rPr>
              <a:t>Status of the parameters</a:t>
            </a:r>
          </a:p>
          <a:p>
            <a:pPr marL="268288" indent="-268288">
              <a:spcAft>
                <a:spcPts val="600"/>
              </a:spcAft>
              <a:buClr>
                <a:srgbClr val="0070C0"/>
              </a:buClr>
              <a:buSzPct val="80000"/>
              <a:buFont typeface=".PingFang SC Regular"/>
              <a:buChar char="－"/>
            </a:pPr>
            <a:r>
              <a:rPr lang="en-US" sz="1800" b="1" dirty="0">
                <a:solidFill>
                  <a:srgbClr val="0070C0"/>
                </a:solidFill>
                <a:latin typeface="Arial" panose="020B0604020202020204" pitchFamily="34" charset="0"/>
                <a:cs typeface="Arial" panose="020B0604020202020204" pitchFamily="34" charset="0"/>
                <a:sym typeface="Wingdings"/>
              </a:rPr>
              <a:t>Open questions</a:t>
            </a:r>
            <a:endParaRPr lang="en-US" sz="18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256060655"/>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F06C3-C90E-6AEF-F9B6-E0CAC7A55DBA}"/>
              </a:ext>
            </a:extLst>
          </p:cNvPr>
          <p:cNvSpPr>
            <a:spLocks noGrp="1"/>
          </p:cNvSpPr>
          <p:nvPr>
            <p:ph type="title"/>
          </p:nvPr>
        </p:nvSpPr>
        <p:spPr>
          <a:xfrm>
            <a:off x="3707904" y="2283718"/>
            <a:ext cx="2520280" cy="381375"/>
          </a:xfrm>
        </p:spPr>
        <p:txBody>
          <a:bodyPr/>
          <a:lstStyle/>
          <a:p>
            <a:r>
              <a:rPr lang="en-CH" dirty="0"/>
              <a:t>Backup slides</a:t>
            </a:r>
          </a:p>
        </p:txBody>
      </p:sp>
      <p:sp>
        <p:nvSpPr>
          <p:cNvPr id="3" name="Slide Number Placeholder 2">
            <a:extLst>
              <a:ext uri="{FF2B5EF4-FFF2-40B4-BE49-F238E27FC236}">
                <a16:creationId xmlns:a16="http://schemas.microsoft.com/office/drawing/2014/main" id="{61406A1E-886A-0C74-3266-14960C0A0A82}"/>
              </a:ext>
            </a:extLst>
          </p:cNvPr>
          <p:cNvSpPr>
            <a:spLocks noGrp="1"/>
          </p:cNvSpPr>
          <p:nvPr>
            <p:ph type="sldNum" sz="quarter" idx="12"/>
          </p:nvPr>
        </p:nvSpPr>
        <p:spPr/>
        <p:txBody>
          <a:bodyPr/>
          <a:lstStyle/>
          <a:p>
            <a:pPr algn="r">
              <a:defRPr/>
            </a:pPr>
            <a:r>
              <a:rPr lang="de-DE"/>
              <a:t>Page </a:t>
            </a:r>
            <a:fld id="{EBC07571-3134-BB4B-B83F-1A9FE18D34F3}" type="slidenum">
              <a:rPr lang="de-DE" smtClean="0"/>
              <a:pPr algn="r">
                <a:defRPr/>
              </a:pPr>
              <a:t>20</a:t>
            </a:fld>
            <a:endParaRPr lang="de-DE" dirty="0"/>
          </a:p>
        </p:txBody>
      </p:sp>
    </p:spTree>
    <p:extLst>
      <p:ext uri="{BB962C8B-B14F-4D97-AF65-F5344CB8AC3E}">
        <p14:creationId xmlns:p14="http://schemas.microsoft.com/office/powerpoint/2010/main" val="2118877416"/>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0791C-08F3-874F-BAEC-D59C58031A8C}"/>
              </a:ext>
            </a:extLst>
          </p:cNvPr>
          <p:cNvSpPr>
            <a:spLocks noGrp="1"/>
          </p:cNvSpPr>
          <p:nvPr>
            <p:ph type="title"/>
          </p:nvPr>
        </p:nvSpPr>
        <p:spPr>
          <a:xfrm>
            <a:off x="1956453" y="230531"/>
            <a:ext cx="5663141" cy="381375"/>
          </a:xfrm>
        </p:spPr>
        <p:txBody>
          <a:bodyPr/>
          <a:lstStyle/>
          <a:p>
            <a:r>
              <a:rPr lang="en-GB" dirty="0"/>
              <a:t>FCC-</a:t>
            </a:r>
            <a:r>
              <a:rPr lang="en-GB" dirty="0" err="1"/>
              <a:t>ee</a:t>
            </a:r>
            <a:r>
              <a:rPr lang="en-GB" dirty="0"/>
              <a:t> injector study (Project in CHART)</a:t>
            </a:r>
            <a:endParaRPr lang="en-CH" dirty="0"/>
          </a:p>
        </p:txBody>
      </p:sp>
      <p:sp>
        <p:nvSpPr>
          <p:cNvPr id="3" name="Slide Number Placeholder 2">
            <a:extLst>
              <a:ext uri="{FF2B5EF4-FFF2-40B4-BE49-F238E27FC236}">
                <a16:creationId xmlns:a16="http://schemas.microsoft.com/office/drawing/2014/main" id="{4C9C18A1-A2AC-5C47-BDE5-8C7A50884E5B}"/>
              </a:ext>
            </a:extLst>
          </p:cNvPr>
          <p:cNvSpPr>
            <a:spLocks noGrp="1"/>
          </p:cNvSpPr>
          <p:nvPr>
            <p:ph type="sldNum" sz="quarter" idx="12"/>
          </p:nvPr>
        </p:nvSpPr>
        <p:spPr/>
        <p:txBody>
          <a:bodyPr/>
          <a:lstStyle/>
          <a:p>
            <a:pPr algn="r">
              <a:defRPr/>
            </a:pPr>
            <a:r>
              <a:rPr lang="de-DE"/>
              <a:t>Page </a:t>
            </a:r>
            <a:fld id="{EBC07571-3134-BB4B-B83F-1A9FE18D34F3}" type="slidenum">
              <a:rPr lang="de-DE" smtClean="0"/>
              <a:pPr algn="r">
                <a:defRPr/>
              </a:pPr>
              <a:t>21</a:t>
            </a:fld>
            <a:endParaRPr lang="de-DE" dirty="0"/>
          </a:p>
        </p:txBody>
      </p:sp>
      <p:pic>
        <p:nvPicPr>
          <p:cNvPr id="9" name="Picture 8">
            <a:extLst>
              <a:ext uri="{FF2B5EF4-FFF2-40B4-BE49-F238E27FC236}">
                <a16:creationId xmlns:a16="http://schemas.microsoft.com/office/drawing/2014/main" id="{F73860B1-B821-7A4A-99DE-A7D0ABE12BD4}"/>
              </a:ext>
            </a:extLst>
          </p:cNvPr>
          <p:cNvPicPr>
            <a:picLocks noChangeAspect="1"/>
          </p:cNvPicPr>
          <p:nvPr/>
        </p:nvPicPr>
        <p:blipFill>
          <a:blip r:embed="rId3"/>
          <a:stretch>
            <a:fillRect/>
          </a:stretch>
        </p:blipFill>
        <p:spPr>
          <a:xfrm>
            <a:off x="144016" y="1995686"/>
            <a:ext cx="7596336" cy="2672311"/>
          </a:xfrm>
          <a:prstGeom prst="rect">
            <a:avLst/>
          </a:prstGeom>
        </p:spPr>
      </p:pic>
      <p:sp>
        <p:nvSpPr>
          <p:cNvPr id="5" name="TextBox 4">
            <a:extLst>
              <a:ext uri="{FF2B5EF4-FFF2-40B4-BE49-F238E27FC236}">
                <a16:creationId xmlns:a16="http://schemas.microsoft.com/office/drawing/2014/main" id="{118FFBDD-C231-914C-AA8B-1EE98C6A90D4}"/>
              </a:ext>
            </a:extLst>
          </p:cNvPr>
          <p:cNvSpPr txBox="1"/>
          <p:nvPr/>
        </p:nvSpPr>
        <p:spPr>
          <a:xfrm>
            <a:off x="755576" y="652390"/>
            <a:ext cx="7920880" cy="954107"/>
          </a:xfrm>
          <a:prstGeom prst="rect">
            <a:avLst/>
          </a:prstGeom>
          <a:noFill/>
        </p:spPr>
        <p:txBody>
          <a:bodyPr wrap="square">
            <a:spAutoFit/>
          </a:bodyPr>
          <a:lstStyle/>
          <a:p>
            <a:pPr marL="0" indent="0">
              <a:buNone/>
            </a:pPr>
            <a:r>
              <a:rPr lang="en-US" dirty="0">
                <a:solidFill>
                  <a:srgbClr val="0070C0"/>
                </a:solidFill>
                <a:latin typeface="Arial" panose="020B0604020202020204" pitchFamily="34" charset="0"/>
                <a:cs typeface="Arial" panose="020B0604020202020204" pitchFamily="34" charset="0"/>
              </a:rPr>
              <a:t>Collaboration between PSI and CERN with external partners:</a:t>
            </a:r>
          </a:p>
          <a:p>
            <a:pPr marL="0" indent="0">
              <a:buNone/>
            </a:pPr>
            <a:r>
              <a:rPr lang="en-US" dirty="0">
                <a:solidFill>
                  <a:srgbClr val="0070C0"/>
                </a:solidFill>
                <a:latin typeface="Arial" panose="020B0604020202020204" pitchFamily="34" charset="0"/>
                <a:cs typeface="Arial" panose="020B0604020202020204" pitchFamily="34" charset="0"/>
              </a:rPr>
              <a:t>CNRS-</a:t>
            </a:r>
            <a:r>
              <a:rPr lang="en-US" dirty="0" err="1">
                <a:solidFill>
                  <a:srgbClr val="0070C0"/>
                </a:solidFill>
                <a:latin typeface="Arial" panose="020B0604020202020204" pitchFamily="34" charset="0"/>
                <a:cs typeface="Arial" panose="020B0604020202020204" pitchFamily="34" charset="0"/>
              </a:rPr>
              <a:t>IJCLab</a:t>
            </a:r>
            <a:r>
              <a:rPr lang="en-US" dirty="0">
                <a:solidFill>
                  <a:srgbClr val="0070C0"/>
                </a:solidFill>
                <a:latin typeface="Arial" panose="020B0604020202020204" pitchFamily="34" charset="0"/>
                <a:cs typeface="Arial" panose="020B0604020202020204" pitchFamily="34" charset="0"/>
              </a:rPr>
              <a:t> (Orsay), INFN-LNF (Frascati), SuperKEKB as observer (also interested in the P</a:t>
            </a:r>
            <a:r>
              <a:rPr lang="en-US" baseline="30000" dirty="0">
                <a:solidFill>
                  <a:srgbClr val="0070C0"/>
                </a:solidFill>
                <a:latin typeface="Arial" panose="020B0604020202020204" pitchFamily="34" charset="0"/>
                <a:cs typeface="Arial" panose="020B0604020202020204" pitchFamily="34" charset="0"/>
              </a:rPr>
              <a:t>3</a:t>
            </a:r>
            <a:r>
              <a:rPr lang="en-US" dirty="0">
                <a:solidFill>
                  <a:srgbClr val="0070C0"/>
                </a:solidFill>
                <a:latin typeface="Arial" panose="020B0604020202020204" pitchFamily="34" charset="0"/>
                <a:cs typeface="Arial" panose="020B0604020202020204" pitchFamily="34" charset="0"/>
              </a:rPr>
              <a:t> project),  INFN-Ferrara – radiation from crystal</a:t>
            </a:r>
          </a:p>
        </p:txBody>
      </p:sp>
      <p:sp>
        <p:nvSpPr>
          <p:cNvPr id="4" name="TextBox 3">
            <a:extLst>
              <a:ext uri="{FF2B5EF4-FFF2-40B4-BE49-F238E27FC236}">
                <a16:creationId xmlns:a16="http://schemas.microsoft.com/office/drawing/2014/main" id="{375957F6-2E08-3641-9AA8-C5D9FA434C04}"/>
              </a:ext>
            </a:extLst>
          </p:cNvPr>
          <p:cNvSpPr txBox="1"/>
          <p:nvPr/>
        </p:nvSpPr>
        <p:spPr>
          <a:xfrm>
            <a:off x="1475656" y="4203078"/>
            <a:ext cx="817579" cy="288032"/>
          </a:xfrm>
          <a:prstGeom prst="rect">
            <a:avLst/>
          </a:prstGeom>
          <a:noFill/>
        </p:spPr>
        <p:txBody>
          <a:bodyPr wrap="square" lIns="0" tIns="0" rIns="0" bIns="0" rtlCol="0">
            <a:noAutofit/>
          </a:bodyPr>
          <a:lstStyle/>
          <a:p>
            <a:pPr eaLnBrk="1" hangingPunct="1">
              <a:lnSpc>
                <a:spcPct val="110000"/>
              </a:lnSpc>
              <a:spcBef>
                <a:spcPct val="0"/>
              </a:spcBef>
              <a:buClr>
                <a:srgbClr val="000000"/>
              </a:buClr>
            </a:pPr>
            <a:r>
              <a:rPr lang="en-CH" sz="1400" b="1" dirty="0">
                <a:solidFill>
                  <a:srgbClr val="000000"/>
                </a:solidFill>
                <a:latin typeface="Calibri Light" panose="020F0302020204030204" pitchFamily="34" charset="0"/>
                <a:cs typeface="Calibri Light" panose="020F0302020204030204" pitchFamily="34" charset="0"/>
              </a:rPr>
              <a:t>P</a:t>
            </a:r>
            <a:r>
              <a:rPr lang="en-CH" sz="1400" b="1" baseline="30000" dirty="0">
                <a:solidFill>
                  <a:srgbClr val="000000"/>
                </a:solidFill>
                <a:latin typeface="Calibri Light" panose="020F0302020204030204" pitchFamily="34" charset="0"/>
                <a:cs typeface="Calibri Light" panose="020F0302020204030204" pitchFamily="34" charset="0"/>
              </a:rPr>
              <a:t>3 </a:t>
            </a:r>
            <a:r>
              <a:rPr lang="en-CH" sz="1400" b="1" dirty="0">
                <a:solidFill>
                  <a:srgbClr val="000000"/>
                </a:solidFill>
                <a:latin typeface="Calibri Light" panose="020F0302020204030204" pitchFamily="34" charset="0"/>
                <a:cs typeface="Calibri Light" panose="020F0302020204030204" pitchFamily="34" charset="0"/>
              </a:rPr>
              <a:t>project </a:t>
            </a:r>
          </a:p>
        </p:txBody>
      </p:sp>
      <p:sp>
        <p:nvSpPr>
          <p:cNvPr id="10" name="Right Brace 9">
            <a:extLst>
              <a:ext uri="{FF2B5EF4-FFF2-40B4-BE49-F238E27FC236}">
                <a16:creationId xmlns:a16="http://schemas.microsoft.com/office/drawing/2014/main" id="{A7340ADD-DB66-EC46-86C2-C94AA298CEDA}"/>
              </a:ext>
            </a:extLst>
          </p:cNvPr>
          <p:cNvSpPr/>
          <p:nvPr/>
        </p:nvSpPr>
        <p:spPr bwMode="auto">
          <a:xfrm>
            <a:off x="7812360" y="2211710"/>
            <a:ext cx="120758" cy="1747550"/>
          </a:xfrm>
          <a:prstGeom prst="rightBrace">
            <a:avLst>
              <a:gd name="adj1" fmla="val 8333"/>
              <a:gd name="adj2" fmla="val 50000"/>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H" sz="2400" i="0" u="none" strike="noStrike" normalizeH="0" baseline="0">
              <a:ln w="0"/>
              <a:effectLst>
                <a:outerShdw blurRad="38100" dist="19050" dir="2700000" algn="tl" rotWithShape="0">
                  <a:schemeClr val="dk1">
                    <a:alpha val="40000"/>
                  </a:schemeClr>
                </a:outerShdw>
              </a:effectLst>
              <a:latin typeface="Times" charset="0"/>
            </a:endParaRPr>
          </a:p>
        </p:txBody>
      </p:sp>
      <p:sp>
        <p:nvSpPr>
          <p:cNvPr id="13" name="TextBox 12">
            <a:extLst>
              <a:ext uri="{FF2B5EF4-FFF2-40B4-BE49-F238E27FC236}">
                <a16:creationId xmlns:a16="http://schemas.microsoft.com/office/drawing/2014/main" id="{47570DEF-FC93-CE4F-AC97-4267E2736C4E}"/>
              </a:ext>
            </a:extLst>
          </p:cNvPr>
          <p:cNvSpPr txBox="1"/>
          <p:nvPr/>
        </p:nvSpPr>
        <p:spPr>
          <a:xfrm>
            <a:off x="8005126" y="2823874"/>
            <a:ext cx="1055486" cy="523221"/>
          </a:xfrm>
          <a:prstGeom prst="rect">
            <a:avLst/>
          </a:prstGeom>
          <a:noFill/>
        </p:spPr>
        <p:txBody>
          <a:bodyPr wrap="square" lIns="0" tIns="0" rIns="0" bIns="0" rtlCol="0">
            <a:noAutofit/>
          </a:bodyPr>
          <a:lstStyle/>
          <a:p>
            <a:pPr eaLnBrk="1" hangingPunct="1">
              <a:lnSpc>
                <a:spcPct val="110000"/>
              </a:lnSpc>
              <a:spcBef>
                <a:spcPct val="0"/>
              </a:spcBef>
              <a:buClr>
                <a:srgbClr val="000000"/>
              </a:buClr>
            </a:pPr>
            <a:r>
              <a:rPr lang="en-CH" sz="1400" b="1" dirty="0">
                <a:solidFill>
                  <a:srgbClr val="000000"/>
                </a:solidFill>
                <a:latin typeface="Calibri Light" panose="020F0302020204030204" pitchFamily="34" charset="0"/>
                <a:cs typeface="Calibri Light" panose="020F0302020204030204" pitchFamily="34" charset="0"/>
              </a:rPr>
              <a:t>CDR+ and cost estimate </a:t>
            </a:r>
          </a:p>
        </p:txBody>
      </p:sp>
    </p:spTree>
    <p:extLst>
      <p:ext uri="{BB962C8B-B14F-4D97-AF65-F5344CB8AC3E}">
        <p14:creationId xmlns:p14="http://schemas.microsoft.com/office/powerpoint/2010/main" val="3059356841"/>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is CHART?</a:t>
            </a:r>
          </a:p>
        </p:txBody>
      </p:sp>
      <p:sp>
        <p:nvSpPr>
          <p:cNvPr id="4" name="Slide Number Placeholder 3"/>
          <p:cNvSpPr>
            <a:spLocks noGrp="1"/>
          </p:cNvSpPr>
          <p:nvPr>
            <p:ph type="sldNum" sz="quarter" idx="16"/>
          </p:nvPr>
        </p:nvSpPr>
        <p:spPr/>
        <p:txBody>
          <a:bodyPr/>
          <a:lstStyle/>
          <a:p>
            <a:pPr algn="r">
              <a:defRPr/>
            </a:pPr>
            <a:r>
              <a:rPr lang="en-US" dirty="0"/>
              <a:t>Page </a:t>
            </a:r>
            <a:fld id="{EBC07571-3134-BB4B-B83F-1A9FE18D34F3}" type="slidenum">
              <a:rPr lang="en-US" smtClean="0"/>
              <a:pPr algn="r">
                <a:defRPr/>
              </a:pPr>
              <a:t>22</a:t>
            </a:fld>
            <a:endParaRPr lang="en-US" dirty="0"/>
          </a:p>
        </p:txBody>
      </p:sp>
      <p:pic>
        <p:nvPicPr>
          <p:cNvPr id="2" name="Picture 1">
            <a:extLst>
              <a:ext uri="{FF2B5EF4-FFF2-40B4-BE49-F238E27FC236}">
                <a16:creationId xmlns:a16="http://schemas.microsoft.com/office/drawing/2014/main" id="{9DCF018B-8F83-5645-8E2D-95E2E71D8C34}"/>
              </a:ext>
            </a:extLst>
          </p:cNvPr>
          <p:cNvPicPr>
            <a:picLocks noChangeAspect="1"/>
          </p:cNvPicPr>
          <p:nvPr/>
        </p:nvPicPr>
        <p:blipFill>
          <a:blip r:embed="rId3"/>
          <a:stretch>
            <a:fillRect/>
          </a:stretch>
        </p:blipFill>
        <p:spPr>
          <a:xfrm>
            <a:off x="5348532" y="84913"/>
            <a:ext cx="3707904" cy="609518"/>
          </a:xfrm>
          <a:prstGeom prst="rect">
            <a:avLst/>
          </a:prstGeom>
        </p:spPr>
      </p:pic>
      <p:sp>
        <p:nvSpPr>
          <p:cNvPr id="9" name="TextBox 8">
            <a:extLst>
              <a:ext uri="{FF2B5EF4-FFF2-40B4-BE49-F238E27FC236}">
                <a16:creationId xmlns:a16="http://schemas.microsoft.com/office/drawing/2014/main" id="{6BB282B8-B31D-B64A-A53C-FBA47697EC06}"/>
              </a:ext>
            </a:extLst>
          </p:cNvPr>
          <p:cNvSpPr txBox="1"/>
          <p:nvPr/>
        </p:nvSpPr>
        <p:spPr>
          <a:xfrm>
            <a:off x="3779912" y="978769"/>
            <a:ext cx="5234786" cy="2185214"/>
          </a:xfrm>
          <a:prstGeom prst="rect">
            <a:avLst/>
          </a:prstGeom>
          <a:solidFill>
            <a:schemeClr val="bg1"/>
          </a:solidFill>
        </p:spPr>
        <p:txBody>
          <a:bodyPr wrap="square">
            <a:spAutoFit/>
          </a:bodyPr>
          <a:lstStyle/>
          <a:p>
            <a:pPr marL="285750" indent="-285750">
              <a:buFont typeface=".PingFang SC Regular"/>
              <a:buChar char="－"/>
            </a:pPr>
            <a:r>
              <a:rPr lang="en-GB" b="1" dirty="0">
                <a:solidFill>
                  <a:srgbClr val="0070C0"/>
                </a:solidFill>
                <a:latin typeface="Arial" panose="020B0604020202020204" pitchFamily="34" charset="0"/>
                <a:cs typeface="Arial" panose="020B0604020202020204" pitchFamily="34" charset="0"/>
              </a:rPr>
              <a:t>CHART (Swiss Accelerator Research and Technology): umbrella collaboration for accelerator research and technology activities in Switzerland  </a:t>
            </a:r>
          </a:p>
          <a:p>
            <a:pPr marL="285750" indent="-285750">
              <a:buFont typeface=".PingFang SC Regular"/>
              <a:buChar char="－"/>
            </a:pPr>
            <a:r>
              <a:rPr lang="en-GB" b="1" dirty="0">
                <a:solidFill>
                  <a:srgbClr val="0070C0"/>
                </a:solidFill>
                <a:latin typeface="Arial" panose="020B0604020202020204" pitchFamily="34" charset="0"/>
                <a:cs typeface="Arial" panose="020B0604020202020204" pitchFamily="34" charset="0"/>
              </a:rPr>
              <a:t>The mission is to support the future oriented accelerator project FCC at CERN and development of accelerator concepts beyond the existing technology</a:t>
            </a:r>
          </a:p>
        </p:txBody>
      </p:sp>
      <p:pic>
        <p:nvPicPr>
          <p:cNvPr id="14" name="Picture 13">
            <a:extLst>
              <a:ext uri="{FF2B5EF4-FFF2-40B4-BE49-F238E27FC236}">
                <a16:creationId xmlns:a16="http://schemas.microsoft.com/office/drawing/2014/main" id="{2C64B768-409E-DD44-9C4A-B59727C0C08E}"/>
              </a:ext>
            </a:extLst>
          </p:cNvPr>
          <p:cNvPicPr>
            <a:picLocks noChangeAspect="1"/>
          </p:cNvPicPr>
          <p:nvPr/>
        </p:nvPicPr>
        <p:blipFill>
          <a:blip r:embed="rId4"/>
          <a:stretch>
            <a:fillRect/>
          </a:stretch>
        </p:blipFill>
        <p:spPr>
          <a:xfrm>
            <a:off x="0" y="991376"/>
            <a:ext cx="3779912" cy="2347174"/>
          </a:xfrm>
          <a:prstGeom prst="rect">
            <a:avLst/>
          </a:prstGeom>
        </p:spPr>
      </p:pic>
      <p:sp>
        <p:nvSpPr>
          <p:cNvPr id="16" name="TextBox 15">
            <a:extLst>
              <a:ext uri="{FF2B5EF4-FFF2-40B4-BE49-F238E27FC236}">
                <a16:creationId xmlns:a16="http://schemas.microsoft.com/office/drawing/2014/main" id="{2D1E1E71-FD69-C44D-8FB9-B2C0642B7619}"/>
              </a:ext>
            </a:extLst>
          </p:cNvPr>
          <p:cNvSpPr txBox="1"/>
          <p:nvPr/>
        </p:nvSpPr>
        <p:spPr>
          <a:xfrm>
            <a:off x="3675517" y="4859638"/>
            <a:ext cx="1792965" cy="269176"/>
          </a:xfrm>
          <a:prstGeom prst="rect">
            <a:avLst/>
          </a:prstGeom>
          <a:noFill/>
        </p:spPr>
        <p:txBody>
          <a:bodyPr wrap="square">
            <a:spAutoFit/>
          </a:bodyPr>
          <a:lstStyle/>
          <a:p>
            <a:pPr eaLnBrk="1" hangingPunct="1">
              <a:lnSpc>
                <a:spcPct val="110000"/>
              </a:lnSpc>
              <a:spcBef>
                <a:spcPct val="0"/>
              </a:spcBef>
              <a:buClr>
                <a:srgbClr val="000000"/>
              </a:buClr>
            </a:pPr>
            <a:r>
              <a:rPr lang="en-US" sz="1100" dirty="0">
                <a:solidFill>
                  <a:srgbClr val="000000"/>
                </a:solidFill>
                <a:latin typeface="Calibri Light" panose="020F0302020204030204" pitchFamily="34" charset="0"/>
                <a:cs typeface="Calibri Light" panose="020F0302020204030204" pitchFamily="34" charset="0"/>
              </a:rPr>
              <a:t>Reference: </a:t>
            </a:r>
            <a:r>
              <a:rPr lang="en-CH" sz="1100" dirty="0">
                <a:latin typeface="Calibri Light" panose="020F0302020204030204" pitchFamily="34" charset="0"/>
                <a:cs typeface="Calibri Light" panose="020F0302020204030204" pitchFamily="34" charset="0"/>
                <a:hlinkClick r:id="rId5"/>
              </a:rPr>
              <a:t>https://chart.ch/</a:t>
            </a:r>
            <a:r>
              <a:rPr lang="en-CH" sz="1100" dirty="0">
                <a:latin typeface="Calibri Light" panose="020F0302020204030204" pitchFamily="34" charset="0"/>
                <a:cs typeface="Calibri Light" panose="020F0302020204030204" pitchFamily="34" charset="0"/>
              </a:rPr>
              <a:t> </a:t>
            </a:r>
            <a:endParaRPr lang="en-US" sz="1100" dirty="0">
              <a:solidFill>
                <a:srgbClr val="000000"/>
              </a:solidFill>
              <a:latin typeface="Calibri Light" panose="020F0302020204030204" pitchFamily="34" charset="0"/>
              <a:cs typeface="Calibri Light" panose="020F0302020204030204" pitchFamily="34" charset="0"/>
            </a:endParaRPr>
          </a:p>
        </p:txBody>
      </p:sp>
      <p:sp>
        <p:nvSpPr>
          <p:cNvPr id="10" name="TextBox 9">
            <a:extLst>
              <a:ext uri="{FF2B5EF4-FFF2-40B4-BE49-F238E27FC236}">
                <a16:creationId xmlns:a16="http://schemas.microsoft.com/office/drawing/2014/main" id="{ADB7D5EB-E923-F6A7-57C6-7304116596E0}"/>
              </a:ext>
            </a:extLst>
          </p:cNvPr>
          <p:cNvSpPr txBox="1"/>
          <p:nvPr/>
        </p:nvSpPr>
        <p:spPr>
          <a:xfrm>
            <a:off x="281100" y="3477803"/>
            <a:ext cx="8500954" cy="1200329"/>
          </a:xfrm>
          <a:prstGeom prst="rect">
            <a:avLst/>
          </a:prstGeom>
          <a:noFill/>
        </p:spPr>
        <p:txBody>
          <a:bodyPr wrap="square">
            <a:spAutoFit/>
          </a:bodyPr>
          <a:lstStyle/>
          <a:p>
            <a:pPr marL="285750" indent="-285750">
              <a:buFont typeface=".PingFang SC Regular"/>
              <a:buChar char="－"/>
            </a:pPr>
            <a:r>
              <a:rPr lang="en-GB" b="1" dirty="0">
                <a:solidFill>
                  <a:srgbClr val="0070C0"/>
                </a:solidFill>
                <a:latin typeface="Arial" panose="020B0604020202020204" pitchFamily="34" charset="0"/>
                <a:cs typeface="Arial" panose="020B0604020202020204" pitchFamily="34" charset="0"/>
              </a:rPr>
              <a:t>The activities are focused on the support of the FCC project. I.e. High-field magnet R&amp;D complemented by beam dynamics studies for FCC-</a:t>
            </a:r>
            <a:r>
              <a:rPr lang="en-GB" b="1" dirty="0" err="1">
                <a:solidFill>
                  <a:srgbClr val="0070C0"/>
                </a:solidFill>
                <a:latin typeface="Arial" panose="020B0604020202020204" pitchFamily="34" charset="0"/>
                <a:cs typeface="Arial" panose="020B0604020202020204" pitchFamily="34" charset="0"/>
              </a:rPr>
              <a:t>ee</a:t>
            </a:r>
            <a:r>
              <a:rPr lang="en-GB" b="1" dirty="0">
                <a:solidFill>
                  <a:srgbClr val="0070C0"/>
                </a:solidFill>
                <a:latin typeface="Arial" panose="020B0604020202020204" pitchFamily="34" charset="0"/>
                <a:cs typeface="Arial" panose="020B0604020202020204" pitchFamily="34" charset="0"/>
              </a:rPr>
              <a:t>, FCC-</a:t>
            </a:r>
            <a:r>
              <a:rPr lang="en-GB" b="1" dirty="0" err="1">
                <a:solidFill>
                  <a:srgbClr val="0070C0"/>
                </a:solidFill>
                <a:latin typeface="Arial" panose="020B0604020202020204" pitchFamily="34" charset="0"/>
                <a:cs typeface="Arial" panose="020B0604020202020204" pitchFamily="34" charset="0"/>
              </a:rPr>
              <a:t>hh</a:t>
            </a:r>
            <a:r>
              <a:rPr lang="en-GB" b="1" dirty="0">
                <a:solidFill>
                  <a:srgbClr val="0070C0"/>
                </a:solidFill>
                <a:latin typeface="Arial" panose="020B0604020202020204" pitchFamily="34" charset="0"/>
                <a:cs typeface="Arial" panose="020B0604020202020204" pitchFamily="34" charset="0"/>
              </a:rPr>
              <a:t> and </a:t>
            </a:r>
            <a:r>
              <a:rPr lang="en-GB" b="1" dirty="0">
                <a:solidFill>
                  <a:schemeClr val="accent6"/>
                </a:solidFill>
                <a:latin typeface="Arial" panose="020B0604020202020204" pitchFamily="34" charset="0"/>
                <a:cs typeface="Arial" panose="020B0604020202020204" pitchFamily="34" charset="0"/>
              </a:rPr>
              <a:t>FCC-</a:t>
            </a:r>
            <a:r>
              <a:rPr lang="en-GB" b="1" dirty="0" err="1">
                <a:solidFill>
                  <a:schemeClr val="accent6"/>
                </a:solidFill>
                <a:latin typeface="Arial" panose="020B0604020202020204" pitchFamily="34" charset="0"/>
                <a:cs typeface="Arial" panose="020B0604020202020204" pitchFamily="34" charset="0"/>
              </a:rPr>
              <a:t>ee</a:t>
            </a:r>
            <a:r>
              <a:rPr lang="en-GB" b="1" dirty="0">
                <a:solidFill>
                  <a:schemeClr val="accent6"/>
                </a:solidFill>
                <a:latin typeface="Arial" panose="020B0604020202020204" pitchFamily="34" charset="0"/>
                <a:cs typeface="Arial" panose="020B0604020202020204" pitchFamily="34" charset="0"/>
              </a:rPr>
              <a:t> Injector and positron production test facility</a:t>
            </a:r>
            <a:endParaRPr lang="en-GB" b="1" dirty="0">
              <a:solidFill>
                <a:srgbClr val="0070C0"/>
              </a:solidFill>
              <a:latin typeface="Arial" panose="020B0604020202020204" pitchFamily="34" charset="0"/>
              <a:cs typeface="Arial" panose="020B0604020202020204" pitchFamily="34" charset="0"/>
            </a:endParaRPr>
          </a:p>
          <a:p>
            <a:pPr marL="180975"/>
            <a:r>
              <a:rPr lang="en-GB" b="1" dirty="0">
                <a:solidFill>
                  <a:srgbClr val="C00000"/>
                </a:solidFill>
                <a:latin typeface="Arial" panose="020B0604020202020204" pitchFamily="34" charset="0"/>
                <a:cs typeface="Arial" panose="020B0604020202020204" pitchFamily="34" charset="0"/>
                <a:sym typeface="Wingdings" pitchFamily="2" charset="2"/>
              </a:rPr>
              <a:t> </a:t>
            </a:r>
            <a:r>
              <a:rPr lang="en-GB" b="1" dirty="0">
                <a:solidFill>
                  <a:srgbClr val="C00000"/>
                </a:solidFill>
                <a:latin typeface="Arial" panose="020B0604020202020204" pitchFamily="34" charset="0"/>
                <a:cs typeface="Arial" panose="020B0604020202020204" pitchFamily="34" charset="0"/>
              </a:rPr>
              <a:t>CHART is contributing to the FCC Feasibility Study to be delivered in 2025</a:t>
            </a:r>
            <a:endParaRPr lang="en-CH"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1048051"/>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D8054-813A-F14F-B4AA-760C785EBDAB}"/>
              </a:ext>
            </a:extLst>
          </p:cNvPr>
          <p:cNvSpPr>
            <a:spLocks noGrp="1"/>
          </p:cNvSpPr>
          <p:nvPr>
            <p:ph type="title"/>
          </p:nvPr>
        </p:nvSpPr>
        <p:spPr/>
        <p:txBody>
          <a:bodyPr/>
          <a:lstStyle/>
          <a:p>
            <a:r>
              <a:rPr lang="en-GB" dirty="0"/>
              <a:t>Concluding remarks</a:t>
            </a:r>
            <a:endParaRPr lang="en-CH" dirty="0"/>
          </a:p>
        </p:txBody>
      </p:sp>
      <p:sp>
        <p:nvSpPr>
          <p:cNvPr id="3" name="Slide Number Placeholder 2">
            <a:extLst>
              <a:ext uri="{FF2B5EF4-FFF2-40B4-BE49-F238E27FC236}">
                <a16:creationId xmlns:a16="http://schemas.microsoft.com/office/drawing/2014/main" id="{007B79A0-49E9-8747-91A8-F458FCA519D0}"/>
              </a:ext>
            </a:extLst>
          </p:cNvPr>
          <p:cNvSpPr>
            <a:spLocks noGrp="1"/>
          </p:cNvSpPr>
          <p:nvPr>
            <p:ph type="sldNum" sz="quarter" idx="12"/>
          </p:nvPr>
        </p:nvSpPr>
        <p:spPr/>
        <p:txBody>
          <a:bodyPr/>
          <a:lstStyle/>
          <a:p>
            <a:pPr algn="r">
              <a:defRPr/>
            </a:pPr>
            <a:r>
              <a:rPr lang="de-DE"/>
              <a:t>Page </a:t>
            </a:r>
            <a:fld id="{EBC07571-3134-BB4B-B83F-1A9FE18D34F3}" type="slidenum">
              <a:rPr lang="de-DE" smtClean="0"/>
              <a:pPr algn="r">
                <a:defRPr/>
              </a:pPr>
              <a:t>23</a:t>
            </a:fld>
            <a:endParaRPr lang="de-DE" dirty="0"/>
          </a:p>
        </p:txBody>
      </p:sp>
      <p:sp>
        <p:nvSpPr>
          <p:cNvPr id="4" name="Content Placeholder 3">
            <a:extLst>
              <a:ext uri="{FF2B5EF4-FFF2-40B4-BE49-F238E27FC236}">
                <a16:creationId xmlns:a16="http://schemas.microsoft.com/office/drawing/2014/main" id="{2FA80CA2-4A53-6F45-8A90-F081D3B226A3}"/>
              </a:ext>
            </a:extLst>
          </p:cNvPr>
          <p:cNvSpPr txBox="1">
            <a:spLocks/>
          </p:cNvSpPr>
          <p:nvPr/>
        </p:nvSpPr>
        <p:spPr>
          <a:xfrm>
            <a:off x="727274" y="798330"/>
            <a:ext cx="8064896" cy="3933660"/>
          </a:xfrm>
          <a:prstGeom prst="rect">
            <a:avLst/>
          </a:prstGeom>
          <a:solidFill>
            <a:srgbClr val="E5E5E5"/>
          </a:solidFill>
        </p:spPr>
        <p:txBody>
          <a:bodyPr/>
          <a:lstStyle>
            <a:lvl1pPr marL="177792" indent="-177792" algn="l" rtl="0" eaLnBrk="1" fontAlgn="base" hangingPunct="1">
              <a:lnSpc>
                <a:spcPct val="110000"/>
              </a:lnSpc>
              <a:spcBef>
                <a:spcPct val="0"/>
              </a:spcBef>
              <a:spcAft>
                <a:spcPct val="0"/>
              </a:spcAft>
              <a:buClr>
                <a:schemeClr val="tx1"/>
              </a:buClr>
              <a:buFont typeface="Arial" panose="020B0604020202020204" pitchFamily="34" charset="0"/>
              <a:buChar char="•"/>
              <a:defRPr sz="1700" kern="1200" spc="0" baseline="0">
                <a:solidFill>
                  <a:schemeClr val="tx1"/>
                </a:solidFill>
                <a:latin typeface="+mn-lt"/>
                <a:ea typeface="+mn-ea"/>
                <a:cs typeface="+mn-cs"/>
              </a:defRPr>
            </a:lvl1pPr>
            <a:lvl2pPr marL="355582" indent="-177792" algn="l" rtl="0" eaLnBrk="1" fontAlgn="base" hangingPunct="1">
              <a:lnSpc>
                <a:spcPct val="110000"/>
              </a:lnSpc>
              <a:spcBef>
                <a:spcPct val="0"/>
              </a:spcBef>
              <a:spcAft>
                <a:spcPct val="0"/>
              </a:spcAft>
              <a:buClr>
                <a:schemeClr val="tx1"/>
              </a:buClr>
              <a:buSzPct val="100000"/>
              <a:buFont typeface="Symbol" panose="05050102010706020507" pitchFamily="18" charset="2"/>
              <a:buChar char="-"/>
              <a:defRPr sz="1700" kern="1200" spc="0" baseline="0">
                <a:solidFill>
                  <a:schemeClr val="tx1"/>
                </a:solidFill>
                <a:latin typeface="+mn-lt"/>
                <a:ea typeface="+mn-ea"/>
                <a:cs typeface="+mn-cs"/>
              </a:defRPr>
            </a:lvl2pPr>
            <a:lvl3pPr marL="355582" indent="184142" algn="l" rtl="0" eaLnBrk="1" fontAlgn="base" hangingPunct="1">
              <a:lnSpc>
                <a:spcPct val="110000"/>
              </a:lnSpc>
              <a:spcBef>
                <a:spcPct val="0"/>
              </a:spcBef>
              <a:spcAft>
                <a:spcPct val="0"/>
              </a:spcAft>
              <a:buFont typeface="Symbol" panose="05050102010706020507" pitchFamily="18" charset="2"/>
              <a:buChar char="-"/>
              <a:defRPr sz="1700" spc="0" baseline="0">
                <a:solidFill>
                  <a:schemeClr val="tx1"/>
                </a:solidFill>
                <a:latin typeface="+mn-lt"/>
                <a:ea typeface="ＭＳ Ｐゴシック" charset="-128"/>
                <a:cs typeface="ＭＳ Ｐゴシック" charset="-128"/>
              </a:defRPr>
            </a:lvl3pPr>
            <a:lvl4pPr marL="717515" indent="-177792" algn="l" rtl="0" eaLnBrk="1" fontAlgn="base" hangingPunct="1">
              <a:lnSpc>
                <a:spcPct val="110000"/>
              </a:lnSpc>
              <a:spcBef>
                <a:spcPct val="0"/>
              </a:spcBef>
              <a:spcAft>
                <a:spcPct val="0"/>
              </a:spcAft>
              <a:buFont typeface="Symbol" panose="05050102010706020507" pitchFamily="18" charset="2"/>
              <a:buChar char="-"/>
              <a:defRPr sz="1700" kern="1200" spc="0" baseline="0">
                <a:solidFill>
                  <a:schemeClr val="tx1"/>
                </a:solidFill>
                <a:latin typeface="+mn-lt"/>
                <a:ea typeface="ＭＳ Ｐゴシック" charset="0"/>
                <a:cs typeface="ＭＳ Ｐゴシック" charset="0"/>
              </a:defRPr>
            </a:lvl4pPr>
            <a:lvl5pPr marL="895306" indent="-177792" algn="l" rtl="0" eaLnBrk="1" fontAlgn="base" hangingPunct="1">
              <a:lnSpc>
                <a:spcPct val="110000"/>
              </a:lnSpc>
              <a:spcBef>
                <a:spcPct val="0"/>
              </a:spcBef>
              <a:spcAft>
                <a:spcPct val="0"/>
              </a:spcAft>
              <a:buFont typeface="Symbol" panose="05050102010706020507" pitchFamily="18" charset="2"/>
              <a:buChar char="-"/>
              <a:defRPr sz="1700" kern="1200" spc="0" baseline="0">
                <a:solidFill>
                  <a:schemeClr val="tx1"/>
                </a:solidFill>
                <a:latin typeface="+mn-lt"/>
                <a:ea typeface="+mn-ea"/>
                <a:cs typeface="ＭＳ Ｐゴシック" charset="0"/>
              </a:defRPr>
            </a:lvl5pPr>
            <a:lvl6pPr marL="1074685" indent="-179380"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6pPr>
            <a:lvl7pPr marL="1257238" indent="-182554"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7pPr>
            <a:lvl8pPr marL="1436616" indent="-179380"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8pPr>
            <a:lvl9pPr marL="1614408" indent="-177792"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9pPr>
          </a:lstStyle>
          <a:p>
            <a:pPr marL="268288" indent="-268288">
              <a:spcAft>
                <a:spcPts val="600"/>
              </a:spcAft>
              <a:buClr>
                <a:srgbClr val="0070C0"/>
              </a:buClr>
              <a:buSzPct val="80000"/>
              <a:buFont typeface=".PingFang SC Regular"/>
              <a:buChar char="－"/>
            </a:pPr>
            <a:r>
              <a:rPr lang="en-US" sz="1600" dirty="0">
                <a:solidFill>
                  <a:srgbClr val="0070C0"/>
                </a:solidFill>
                <a:latin typeface="Arial" panose="020B0604020202020204" pitchFamily="34" charset="0"/>
                <a:cs typeface="Arial" panose="020B0604020202020204" pitchFamily="34" charset="0"/>
                <a:sym typeface="Wingdings"/>
              </a:rPr>
              <a:t>The pre-injector is still in the design phase and </a:t>
            </a:r>
            <a:r>
              <a:rPr lang="en-US" sz="1600" dirty="0">
                <a:solidFill>
                  <a:srgbClr val="C00000"/>
                </a:solidFill>
                <a:latin typeface="Arial" panose="020B0604020202020204" pitchFamily="34" charset="0"/>
                <a:cs typeface="Arial" panose="020B0604020202020204" pitchFamily="34" charset="0"/>
                <a:sym typeface="Wingdings"/>
              </a:rPr>
              <a:t>there are still some outstanding questions to be addressed</a:t>
            </a:r>
          </a:p>
          <a:p>
            <a:pPr marL="268288" indent="-268288">
              <a:spcAft>
                <a:spcPts val="600"/>
              </a:spcAft>
              <a:buClr>
                <a:srgbClr val="0070C0"/>
              </a:buClr>
              <a:buSzPct val="80000"/>
              <a:buFont typeface=".PingFang SC Regular"/>
              <a:buChar char="－"/>
            </a:pPr>
            <a:r>
              <a:rPr lang="en-US" sz="1600" dirty="0">
                <a:solidFill>
                  <a:srgbClr val="0070C0"/>
                </a:solidFill>
                <a:latin typeface="Arial" panose="020B0604020202020204" pitchFamily="34" charset="0"/>
                <a:cs typeface="Arial" panose="020B0604020202020204" pitchFamily="34" charset="0"/>
              </a:rPr>
              <a:t>Some specifications of the pre-injector were frozen in view of the next year mid-term cost review (second half 2023)</a:t>
            </a:r>
          </a:p>
          <a:p>
            <a:pPr marL="268288" indent="-268288">
              <a:spcAft>
                <a:spcPts val="600"/>
              </a:spcAft>
              <a:buClr>
                <a:srgbClr val="0070C0"/>
              </a:buClr>
              <a:buSzPct val="80000"/>
              <a:buFont typeface=".PingFang SC Regular"/>
              <a:buChar char="－"/>
            </a:pPr>
            <a:r>
              <a:rPr lang="en-US" sz="1600" dirty="0">
                <a:solidFill>
                  <a:srgbClr val="0070C0"/>
                </a:solidFill>
                <a:latin typeface="Arial" panose="020B0604020202020204" pitchFamily="34" charset="0"/>
                <a:cs typeface="Arial" panose="020B0604020202020204" pitchFamily="34" charset="0"/>
              </a:rPr>
              <a:t>As deliverable for the review, </a:t>
            </a:r>
            <a:r>
              <a:rPr lang="en-US" sz="1600" dirty="0">
                <a:solidFill>
                  <a:srgbClr val="C00000"/>
                </a:solidFill>
                <a:latin typeface="Arial" panose="020B0604020202020204" pitchFamily="34" charset="0"/>
                <a:cs typeface="Arial" panose="020B0604020202020204" pitchFamily="34" charset="0"/>
              </a:rPr>
              <a:t>we must provide a cost estimate for the injector</a:t>
            </a:r>
            <a:r>
              <a:rPr lang="en-US" sz="1600" dirty="0">
                <a:solidFill>
                  <a:srgbClr val="0070C0"/>
                </a:solidFill>
                <a:latin typeface="Arial" panose="020B0604020202020204" pitchFamily="34" charset="0"/>
                <a:cs typeface="Arial" panose="020B0604020202020204" pitchFamily="34" charset="0"/>
              </a:rPr>
              <a:t>. So, after the design phase </a:t>
            </a:r>
            <a:r>
              <a:rPr lang="en-US" sz="1600" dirty="0">
                <a:solidFill>
                  <a:srgbClr val="C00000"/>
                </a:solidFill>
                <a:latin typeface="Arial" panose="020B0604020202020204" pitchFamily="34" charset="0"/>
                <a:cs typeface="Arial" panose="020B0604020202020204" pitchFamily="34" charset="0"/>
              </a:rPr>
              <a:t>we must start with a cost model </a:t>
            </a:r>
            <a:r>
              <a:rPr lang="en-US" sz="1600" dirty="0">
                <a:solidFill>
                  <a:srgbClr val="0070C0"/>
                </a:solidFill>
                <a:latin typeface="Arial" panose="020B0604020202020204" pitchFamily="34" charset="0"/>
                <a:cs typeface="Arial" panose="020B0604020202020204" pitchFamily="34" charset="0"/>
              </a:rPr>
              <a:t>for the different part of the injector (</a:t>
            </a:r>
            <a:r>
              <a:rPr lang="en-US" sz="1600" dirty="0">
                <a:solidFill>
                  <a:srgbClr val="C00000"/>
                </a:solidFill>
                <a:latin typeface="Arial" panose="020B0604020202020204" pitchFamily="34" charset="0"/>
                <a:cs typeface="Arial" panose="020B0604020202020204" pitchFamily="34" charset="0"/>
              </a:rPr>
              <a:t>including diagnostics</a:t>
            </a:r>
            <a:r>
              <a:rPr lang="en-US" sz="1600" dirty="0">
                <a:solidFill>
                  <a:srgbClr val="0070C0"/>
                </a:solidFill>
                <a:latin typeface="Arial" panose="020B0604020202020204" pitchFamily="34" charset="0"/>
                <a:cs typeface="Arial" panose="020B0604020202020204" pitchFamily="34" charset="0"/>
              </a:rPr>
              <a:t>)!</a:t>
            </a:r>
          </a:p>
          <a:p>
            <a:pPr marL="268288" indent="-268288">
              <a:spcAft>
                <a:spcPts val="600"/>
              </a:spcAft>
              <a:buClr>
                <a:srgbClr val="0070C0"/>
              </a:buClr>
              <a:buSzPct val="80000"/>
              <a:buFont typeface=".PingFang SC Regular"/>
              <a:buChar char="－"/>
            </a:pPr>
            <a:r>
              <a:rPr lang="en-US" sz="1600" dirty="0">
                <a:solidFill>
                  <a:srgbClr val="0070C0"/>
                </a:solidFill>
                <a:latin typeface="Arial" panose="020B0604020202020204" pitchFamily="34" charset="0"/>
                <a:cs typeface="Arial" panose="020B0604020202020204" pitchFamily="34" charset="0"/>
              </a:rPr>
              <a:t>The type and technology for diagnostics fairly defined based on the experiences of SwissFEL (2-bunches, smaller charge), BUT the number of components and their specifications still to be defined </a:t>
            </a:r>
            <a:endParaRPr lang="en-US" sz="1600" b="1" dirty="0">
              <a:solidFill>
                <a:srgbClr val="0070C0"/>
              </a:solidFill>
              <a:latin typeface="Arial" panose="020B0604020202020204" pitchFamily="34" charset="0"/>
              <a:cs typeface="Arial" panose="020B0604020202020204" pitchFamily="34" charset="0"/>
              <a:sym typeface="Wingdings"/>
            </a:endParaRPr>
          </a:p>
          <a:p>
            <a:pPr marL="268288" indent="-268288">
              <a:spcAft>
                <a:spcPts val="600"/>
              </a:spcAft>
              <a:buClr>
                <a:srgbClr val="0070C0"/>
              </a:buClr>
              <a:buSzPct val="80000"/>
              <a:buFont typeface=".PingFang SC Regular"/>
              <a:buChar char="－"/>
            </a:pPr>
            <a:r>
              <a:rPr lang="en-US" sz="1600" dirty="0">
                <a:solidFill>
                  <a:srgbClr val="0070C0"/>
                </a:solidFill>
                <a:latin typeface="Arial" panose="020B0604020202020204" pitchFamily="34" charset="0"/>
                <a:cs typeface="Arial" panose="020B0604020202020204" pitchFamily="34" charset="0"/>
                <a:sym typeface="Wingdings"/>
              </a:rPr>
              <a:t>PSI Positron production (P</a:t>
            </a:r>
            <a:r>
              <a:rPr lang="en-US" sz="1600" baseline="30000" dirty="0">
                <a:solidFill>
                  <a:srgbClr val="0070C0"/>
                </a:solidFill>
                <a:latin typeface="Arial" panose="020B0604020202020204" pitchFamily="34" charset="0"/>
                <a:cs typeface="Arial" panose="020B0604020202020204" pitchFamily="34" charset="0"/>
                <a:sym typeface="Wingdings"/>
              </a:rPr>
              <a:t>3</a:t>
            </a:r>
            <a:r>
              <a:rPr lang="en-US" sz="1600" dirty="0">
                <a:solidFill>
                  <a:srgbClr val="0070C0"/>
                </a:solidFill>
                <a:latin typeface="Arial" panose="020B0604020202020204" pitchFamily="34" charset="0"/>
                <a:cs typeface="Arial" panose="020B0604020202020204" pitchFamily="34" charset="0"/>
                <a:sym typeface="Wingdings"/>
              </a:rPr>
              <a:t>) project</a:t>
            </a:r>
          </a:p>
          <a:p>
            <a:pPr marL="533400" lvl="1" indent="-177800">
              <a:spcAft>
                <a:spcPts val="600"/>
              </a:spcAft>
              <a:buSzPct val="80000"/>
              <a:buFont typeface="Wingdings" pitchFamily="2" charset="2"/>
              <a:buChar char="v"/>
            </a:pPr>
            <a:r>
              <a:rPr lang="en-US" sz="1400" dirty="0">
                <a:latin typeface="Arial" panose="020B0604020202020204" pitchFamily="34" charset="0"/>
                <a:cs typeface="Arial" panose="020B0604020202020204" pitchFamily="34" charset="0"/>
              </a:rPr>
              <a:t>Some key diagnostics for the positron source will be tested, broadband pickups, energy spread and charge measurements </a:t>
            </a:r>
          </a:p>
        </p:txBody>
      </p:sp>
    </p:spTree>
    <p:extLst>
      <p:ext uri="{BB962C8B-B14F-4D97-AF65-F5344CB8AC3E}">
        <p14:creationId xmlns:p14="http://schemas.microsoft.com/office/powerpoint/2010/main" val="113214118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14DE2-0A7A-7D05-6095-D572A88C2903}"/>
              </a:ext>
            </a:extLst>
          </p:cNvPr>
          <p:cNvSpPr>
            <a:spLocks noGrp="1"/>
          </p:cNvSpPr>
          <p:nvPr>
            <p:ph type="title"/>
          </p:nvPr>
        </p:nvSpPr>
        <p:spPr>
          <a:xfrm>
            <a:off x="1979712" y="292830"/>
            <a:ext cx="5735149" cy="381375"/>
          </a:xfrm>
        </p:spPr>
        <p:txBody>
          <a:bodyPr/>
          <a:lstStyle/>
          <a:p>
            <a:r>
              <a:rPr lang="en-GB" sz="2000" dirty="0"/>
              <a:t>Action Items from FCC Accelerator Pillar meetings </a:t>
            </a:r>
            <a:br>
              <a:rPr lang="en-GB" sz="2000" dirty="0"/>
            </a:br>
            <a:br>
              <a:rPr lang="en-GB" sz="2000" dirty="0"/>
            </a:br>
            <a:endParaRPr lang="en-CH" sz="2000" dirty="0"/>
          </a:p>
        </p:txBody>
      </p:sp>
      <p:sp>
        <p:nvSpPr>
          <p:cNvPr id="3" name="Slide Number Placeholder 2">
            <a:extLst>
              <a:ext uri="{FF2B5EF4-FFF2-40B4-BE49-F238E27FC236}">
                <a16:creationId xmlns:a16="http://schemas.microsoft.com/office/drawing/2014/main" id="{E72E568B-9525-5810-C7BD-4429D92C485E}"/>
              </a:ext>
            </a:extLst>
          </p:cNvPr>
          <p:cNvSpPr>
            <a:spLocks noGrp="1"/>
          </p:cNvSpPr>
          <p:nvPr>
            <p:ph type="sldNum" sz="quarter" idx="12"/>
          </p:nvPr>
        </p:nvSpPr>
        <p:spPr/>
        <p:txBody>
          <a:bodyPr/>
          <a:lstStyle/>
          <a:p>
            <a:pPr algn="r">
              <a:defRPr/>
            </a:pPr>
            <a:r>
              <a:rPr lang="de-DE"/>
              <a:t>Page </a:t>
            </a:r>
            <a:fld id="{EBC07571-3134-BB4B-B83F-1A9FE18D34F3}" type="slidenum">
              <a:rPr lang="de-DE" smtClean="0"/>
              <a:pPr algn="r">
                <a:defRPr/>
              </a:pPr>
              <a:t>3</a:t>
            </a:fld>
            <a:endParaRPr lang="de-DE" dirty="0"/>
          </a:p>
        </p:txBody>
      </p:sp>
      <p:sp>
        <p:nvSpPr>
          <p:cNvPr id="4" name="Content Placeholder 3">
            <a:extLst>
              <a:ext uri="{FF2B5EF4-FFF2-40B4-BE49-F238E27FC236}">
                <a16:creationId xmlns:a16="http://schemas.microsoft.com/office/drawing/2014/main" id="{6528A3E9-56E2-130B-29FD-7B67050F549A}"/>
              </a:ext>
            </a:extLst>
          </p:cNvPr>
          <p:cNvSpPr txBox="1">
            <a:spLocks/>
          </p:cNvSpPr>
          <p:nvPr/>
        </p:nvSpPr>
        <p:spPr>
          <a:xfrm>
            <a:off x="755576" y="674204"/>
            <a:ext cx="7272808" cy="4176465"/>
          </a:xfrm>
          <a:prstGeom prst="rect">
            <a:avLst/>
          </a:prstGeom>
          <a:noFill/>
        </p:spPr>
        <p:txBody>
          <a:bodyPr/>
          <a:lstStyle>
            <a:lvl1pPr marL="177792" indent="-177792" algn="l" rtl="0" eaLnBrk="1" fontAlgn="base" hangingPunct="1">
              <a:lnSpc>
                <a:spcPct val="110000"/>
              </a:lnSpc>
              <a:spcBef>
                <a:spcPct val="0"/>
              </a:spcBef>
              <a:spcAft>
                <a:spcPct val="0"/>
              </a:spcAft>
              <a:buClr>
                <a:schemeClr val="tx1"/>
              </a:buClr>
              <a:buFont typeface="Arial" panose="020B0604020202020204" pitchFamily="34" charset="0"/>
              <a:buChar char="•"/>
              <a:defRPr sz="1700" kern="1200" spc="0" baseline="0">
                <a:solidFill>
                  <a:schemeClr val="tx1"/>
                </a:solidFill>
                <a:latin typeface="+mn-lt"/>
                <a:ea typeface="+mn-ea"/>
                <a:cs typeface="+mn-cs"/>
              </a:defRPr>
            </a:lvl1pPr>
            <a:lvl2pPr marL="355582" indent="-177792" algn="l" rtl="0" eaLnBrk="1" fontAlgn="base" hangingPunct="1">
              <a:lnSpc>
                <a:spcPct val="110000"/>
              </a:lnSpc>
              <a:spcBef>
                <a:spcPct val="0"/>
              </a:spcBef>
              <a:spcAft>
                <a:spcPct val="0"/>
              </a:spcAft>
              <a:buClr>
                <a:schemeClr val="tx1"/>
              </a:buClr>
              <a:buSzPct val="100000"/>
              <a:buFont typeface="Symbol" panose="05050102010706020507" pitchFamily="18" charset="2"/>
              <a:buChar char="-"/>
              <a:defRPr sz="1700" kern="1200" spc="0" baseline="0">
                <a:solidFill>
                  <a:schemeClr val="tx1"/>
                </a:solidFill>
                <a:latin typeface="+mn-lt"/>
                <a:ea typeface="+mn-ea"/>
                <a:cs typeface="+mn-cs"/>
              </a:defRPr>
            </a:lvl2pPr>
            <a:lvl3pPr marL="355582" indent="184142" algn="l" rtl="0" eaLnBrk="1" fontAlgn="base" hangingPunct="1">
              <a:lnSpc>
                <a:spcPct val="110000"/>
              </a:lnSpc>
              <a:spcBef>
                <a:spcPct val="0"/>
              </a:spcBef>
              <a:spcAft>
                <a:spcPct val="0"/>
              </a:spcAft>
              <a:buFont typeface="Symbol" panose="05050102010706020507" pitchFamily="18" charset="2"/>
              <a:buChar char="-"/>
              <a:defRPr sz="1700" spc="0" baseline="0">
                <a:solidFill>
                  <a:schemeClr val="tx1"/>
                </a:solidFill>
                <a:latin typeface="+mn-lt"/>
                <a:ea typeface="ＭＳ Ｐゴシック" charset="-128"/>
                <a:cs typeface="ＭＳ Ｐゴシック" charset="-128"/>
              </a:defRPr>
            </a:lvl3pPr>
            <a:lvl4pPr marL="717515" indent="-177792" algn="l" rtl="0" eaLnBrk="1" fontAlgn="base" hangingPunct="1">
              <a:lnSpc>
                <a:spcPct val="110000"/>
              </a:lnSpc>
              <a:spcBef>
                <a:spcPct val="0"/>
              </a:spcBef>
              <a:spcAft>
                <a:spcPct val="0"/>
              </a:spcAft>
              <a:buFont typeface="Symbol" panose="05050102010706020507" pitchFamily="18" charset="2"/>
              <a:buChar char="-"/>
              <a:defRPr sz="1700" kern="1200" spc="0" baseline="0">
                <a:solidFill>
                  <a:schemeClr val="tx1"/>
                </a:solidFill>
                <a:latin typeface="+mn-lt"/>
                <a:ea typeface="ＭＳ Ｐゴシック" charset="0"/>
                <a:cs typeface="ＭＳ Ｐゴシック" charset="0"/>
              </a:defRPr>
            </a:lvl4pPr>
            <a:lvl5pPr marL="895306" indent="-177792" algn="l" rtl="0" eaLnBrk="1" fontAlgn="base" hangingPunct="1">
              <a:lnSpc>
                <a:spcPct val="110000"/>
              </a:lnSpc>
              <a:spcBef>
                <a:spcPct val="0"/>
              </a:spcBef>
              <a:spcAft>
                <a:spcPct val="0"/>
              </a:spcAft>
              <a:buFont typeface="Symbol" panose="05050102010706020507" pitchFamily="18" charset="2"/>
              <a:buChar char="-"/>
              <a:defRPr sz="1700" kern="1200" spc="0" baseline="0">
                <a:solidFill>
                  <a:schemeClr val="tx1"/>
                </a:solidFill>
                <a:latin typeface="+mn-lt"/>
                <a:ea typeface="+mn-ea"/>
                <a:cs typeface="ＭＳ Ｐゴシック" charset="0"/>
              </a:defRPr>
            </a:lvl5pPr>
            <a:lvl6pPr marL="1074685" indent="-179380"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6pPr>
            <a:lvl7pPr marL="1257238" indent="-182554"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7pPr>
            <a:lvl8pPr marL="1436616" indent="-179380"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8pPr>
            <a:lvl9pPr marL="1614408" indent="-177792" algn="l" rtl="0" eaLnBrk="1" fontAlgn="base" hangingPunct="1">
              <a:lnSpc>
                <a:spcPct val="110000"/>
              </a:lnSpc>
              <a:spcBef>
                <a:spcPct val="0"/>
              </a:spcBef>
              <a:spcAft>
                <a:spcPct val="0"/>
              </a:spcAft>
              <a:buFont typeface="Symbol" panose="05050102010706020507" pitchFamily="18" charset="2"/>
              <a:buChar char="-"/>
              <a:defRPr sz="1700">
                <a:solidFill>
                  <a:schemeClr val="tx1"/>
                </a:solidFill>
                <a:latin typeface="+mn-lt"/>
                <a:ea typeface="+mn-ea"/>
              </a:defRPr>
            </a:lvl9pPr>
          </a:lstStyle>
          <a:p>
            <a:pPr marL="269875" lvl="1" indent="-265113">
              <a:spcAft>
                <a:spcPts val="600"/>
              </a:spcAft>
              <a:buSzPct val="80000"/>
              <a:buFont typeface="Wingdings" pitchFamily="2" charset="2"/>
              <a:buChar char="v"/>
            </a:pPr>
            <a:r>
              <a:rPr lang="en-US" sz="1800" dirty="0">
                <a:latin typeface="Calibri Light" panose="020F0302020204030204" pitchFamily="34" charset="0"/>
                <a:cs typeface="Calibri Light" panose="020F0302020204030204" pitchFamily="34" charset="0"/>
                <a:sym typeface="Wingdings"/>
              </a:rPr>
              <a:t>Provide a design specification with the lifetime and the emittances</a:t>
            </a:r>
          </a:p>
          <a:p>
            <a:pPr marL="269875" lvl="1" indent="-265113">
              <a:spcAft>
                <a:spcPts val="600"/>
              </a:spcAft>
              <a:buSzPct val="80000"/>
              <a:buFont typeface="Wingdings" pitchFamily="2" charset="2"/>
              <a:buChar char="v"/>
            </a:pPr>
            <a:r>
              <a:rPr lang="en-US" sz="1800" dirty="0">
                <a:latin typeface="Calibri Light" panose="020F0302020204030204" pitchFamily="34" charset="0"/>
                <a:cs typeface="Calibri Light" panose="020F0302020204030204" pitchFamily="34" charset="0"/>
                <a:sym typeface="Wingdings"/>
              </a:rPr>
              <a:t>Clarify the requirements for the injector chain shielding: topic of the positron source requirements - required number of electrons and the time spent in each beam operating mode. Effectively, the integrated power on the positron target as a function of the beam operating mode. This is required to define the injector shielding requirements</a:t>
            </a:r>
          </a:p>
          <a:p>
            <a:pPr marL="269875" lvl="1" indent="-265113">
              <a:spcAft>
                <a:spcPts val="600"/>
              </a:spcAft>
              <a:buSzPct val="80000"/>
              <a:buFont typeface="Wingdings" pitchFamily="2" charset="2"/>
              <a:buChar char="v"/>
            </a:pPr>
            <a:r>
              <a:rPr lang="en-US" sz="1800" dirty="0">
                <a:latin typeface="Calibri Light" panose="020F0302020204030204" pitchFamily="34" charset="0"/>
                <a:cs typeface="Calibri Light" panose="020F0302020204030204" pitchFamily="34" charset="0"/>
                <a:sym typeface="Wingdings"/>
              </a:rPr>
              <a:t>Requirements for the bunker (underground)</a:t>
            </a:r>
          </a:p>
          <a:p>
            <a:pPr marL="269875" lvl="1" indent="-265113">
              <a:spcAft>
                <a:spcPts val="600"/>
              </a:spcAft>
              <a:buSzPct val="80000"/>
              <a:buFont typeface="Wingdings" pitchFamily="2" charset="2"/>
              <a:buChar char="v"/>
            </a:pPr>
            <a:r>
              <a:rPr lang="en-US" sz="1800" dirty="0">
                <a:latin typeface="Calibri Light" panose="020F0302020204030204" pitchFamily="34" charset="0"/>
                <a:cs typeface="Calibri Light" panose="020F0302020204030204" pitchFamily="34" charset="0"/>
                <a:sym typeface="Wingdings"/>
              </a:rPr>
              <a:t>Clarify the costing process for the injectors</a:t>
            </a:r>
          </a:p>
          <a:p>
            <a:pPr marL="269875" lvl="1" indent="-265113">
              <a:spcAft>
                <a:spcPts val="600"/>
              </a:spcAft>
              <a:buSzPct val="80000"/>
              <a:buFont typeface="Wingdings" pitchFamily="2" charset="2"/>
              <a:buChar char="v"/>
            </a:pPr>
            <a:r>
              <a:rPr lang="en-US" sz="1800" dirty="0">
                <a:latin typeface="Calibri Light" panose="020F0302020204030204" pitchFamily="34" charset="0"/>
                <a:cs typeface="Calibri Light" panose="020F0302020204030204" pitchFamily="34" charset="0"/>
                <a:sym typeface="Wingdings"/>
              </a:rPr>
              <a:t>Establish processes for costing exercise including input from external collaborators</a:t>
            </a:r>
          </a:p>
          <a:p>
            <a:pPr marL="269875" lvl="1" indent="-265113">
              <a:spcAft>
                <a:spcPts val="600"/>
              </a:spcAft>
              <a:buSzPct val="80000"/>
              <a:buFont typeface="Wingdings" pitchFamily="2" charset="2"/>
              <a:buChar char="v"/>
            </a:pPr>
            <a:r>
              <a:rPr lang="en-US" sz="1800" dirty="0">
                <a:latin typeface="Calibri Light" panose="020F0302020204030204" pitchFamily="34" charset="0"/>
                <a:cs typeface="Calibri Light" panose="020F0302020204030204" pitchFamily="34" charset="0"/>
                <a:sym typeface="Wingdings"/>
              </a:rPr>
              <a:t>Develop milestones and deliverables for the mid-term cost review (second half 2023)</a:t>
            </a:r>
            <a:endParaRPr lang="en-US" sz="1800" b="1" dirty="0">
              <a:solidFill>
                <a:srgbClr val="0070C0"/>
              </a:solidFill>
              <a:latin typeface="Arial" panose="020B0604020202020204" pitchFamily="34" charset="0"/>
              <a:cs typeface="Arial" panose="020B0604020202020204" pitchFamily="34" charset="0"/>
              <a:sym typeface="Wingdings"/>
            </a:endParaRPr>
          </a:p>
        </p:txBody>
      </p:sp>
    </p:spTree>
    <p:extLst>
      <p:ext uri="{BB962C8B-B14F-4D97-AF65-F5344CB8AC3E}">
        <p14:creationId xmlns:p14="http://schemas.microsoft.com/office/powerpoint/2010/main" val="385283981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F4FF1D-8A66-405A-9137-7EA6298BF55F}"/>
              </a:ext>
            </a:extLst>
          </p:cNvPr>
          <p:cNvSpPr>
            <a:spLocks noGrp="1"/>
          </p:cNvSpPr>
          <p:nvPr>
            <p:ph type="title"/>
          </p:nvPr>
        </p:nvSpPr>
        <p:spPr/>
        <p:txBody>
          <a:bodyPr/>
          <a:lstStyle/>
          <a:p>
            <a:r>
              <a:rPr lang="en-CH" dirty="0"/>
              <a:t>Option for the FCCee Injector complex </a:t>
            </a:r>
          </a:p>
        </p:txBody>
      </p:sp>
      <p:sp>
        <p:nvSpPr>
          <p:cNvPr id="4" name="Slide Number Placeholder 3">
            <a:extLst>
              <a:ext uri="{FF2B5EF4-FFF2-40B4-BE49-F238E27FC236}">
                <a16:creationId xmlns:a16="http://schemas.microsoft.com/office/drawing/2014/main" id="{9FA12E7F-5886-18D8-B73C-7C3A02F3AF3B}"/>
              </a:ext>
            </a:extLst>
          </p:cNvPr>
          <p:cNvSpPr>
            <a:spLocks noGrp="1"/>
          </p:cNvSpPr>
          <p:nvPr>
            <p:ph type="sldNum" sz="quarter" idx="16"/>
          </p:nvPr>
        </p:nvSpPr>
        <p:spPr/>
        <p:txBody>
          <a:bodyPr/>
          <a:lstStyle/>
          <a:p>
            <a:pPr algn="r">
              <a:defRPr/>
            </a:pPr>
            <a:r>
              <a:rPr lang="de-DE"/>
              <a:t>Page </a:t>
            </a:r>
            <a:fld id="{EBC07571-3134-BB4B-B83F-1A9FE18D34F3}" type="slidenum">
              <a:rPr lang="de-DE" smtClean="0"/>
              <a:pPr algn="r">
                <a:defRPr/>
              </a:pPr>
              <a:t>4</a:t>
            </a:fld>
            <a:endParaRPr lang="de-DE" dirty="0"/>
          </a:p>
        </p:txBody>
      </p:sp>
      <p:sp>
        <p:nvSpPr>
          <p:cNvPr id="8" name="Oval 7">
            <a:extLst>
              <a:ext uri="{FF2B5EF4-FFF2-40B4-BE49-F238E27FC236}">
                <a16:creationId xmlns:a16="http://schemas.microsoft.com/office/drawing/2014/main" id="{923C8AC5-CBD8-633E-84F8-1F1CE595E892}"/>
              </a:ext>
            </a:extLst>
          </p:cNvPr>
          <p:cNvSpPr/>
          <p:nvPr/>
        </p:nvSpPr>
        <p:spPr bwMode="auto">
          <a:xfrm>
            <a:off x="3446880" y="755231"/>
            <a:ext cx="5400000" cy="1800000"/>
          </a:xfrm>
          <a:prstGeom prst="ellipse">
            <a:avLst/>
          </a:prstGeom>
          <a:noFill/>
          <a:ln w="22225"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H" sz="2400" b="0" i="0" u="none" strike="noStrike" cap="none" normalizeH="0" baseline="0">
              <a:ln>
                <a:noFill/>
              </a:ln>
              <a:solidFill>
                <a:schemeClr val="tx1"/>
              </a:solidFill>
              <a:effectLst/>
              <a:latin typeface="Times" charset="0"/>
            </a:endParaRPr>
          </a:p>
        </p:txBody>
      </p:sp>
      <p:sp>
        <p:nvSpPr>
          <p:cNvPr id="9" name="Oval 8">
            <a:extLst>
              <a:ext uri="{FF2B5EF4-FFF2-40B4-BE49-F238E27FC236}">
                <a16:creationId xmlns:a16="http://schemas.microsoft.com/office/drawing/2014/main" id="{FF1B9A9C-7FAC-16FE-D43F-D7606DA0675D}"/>
              </a:ext>
            </a:extLst>
          </p:cNvPr>
          <p:cNvSpPr/>
          <p:nvPr/>
        </p:nvSpPr>
        <p:spPr bwMode="auto">
          <a:xfrm>
            <a:off x="3410880" y="719231"/>
            <a:ext cx="5472000" cy="1872000"/>
          </a:xfrm>
          <a:prstGeom prst="ellipse">
            <a:avLst/>
          </a:prstGeom>
          <a:noFill/>
          <a:ln w="22225"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H" sz="2400" b="0" i="0" u="none" strike="noStrike" cap="none" normalizeH="0" baseline="0">
              <a:ln>
                <a:noFill/>
              </a:ln>
              <a:solidFill>
                <a:schemeClr val="tx1"/>
              </a:solidFill>
              <a:effectLst/>
              <a:latin typeface="Times" charset="0"/>
            </a:endParaRPr>
          </a:p>
        </p:txBody>
      </p:sp>
      <p:sp>
        <p:nvSpPr>
          <p:cNvPr id="10" name="Oval 9">
            <a:extLst>
              <a:ext uri="{FF2B5EF4-FFF2-40B4-BE49-F238E27FC236}">
                <a16:creationId xmlns:a16="http://schemas.microsoft.com/office/drawing/2014/main" id="{C455716A-3B19-FA43-946C-FE11771272F1}"/>
              </a:ext>
            </a:extLst>
          </p:cNvPr>
          <p:cNvSpPr/>
          <p:nvPr/>
        </p:nvSpPr>
        <p:spPr bwMode="auto">
          <a:xfrm>
            <a:off x="3528464" y="827231"/>
            <a:ext cx="5220000" cy="1620000"/>
          </a:xfrm>
          <a:prstGeom prst="ellipse">
            <a:avLst/>
          </a:prstGeom>
          <a:noFill/>
          <a:ln w="22225" cap="flat" cmpd="sng" algn="ctr">
            <a:solidFill>
              <a:srgbClr val="7C204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H" sz="2400" b="0" i="0" u="none" strike="noStrike" cap="none" normalizeH="0" baseline="0">
              <a:ln>
                <a:noFill/>
              </a:ln>
              <a:solidFill>
                <a:schemeClr val="tx1"/>
              </a:solidFill>
              <a:effectLst/>
              <a:latin typeface="Times" charset="0"/>
            </a:endParaRPr>
          </a:p>
        </p:txBody>
      </p:sp>
      <p:sp>
        <p:nvSpPr>
          <p:cNvPr id="21" name="Arc 20">
            <a:extLst>
              <a:ext uri="{FF2B5EF4-FFF2-40B4-BE49-F238E27FC236}">
                <a16:creationId xmlns:a16="http://schemas.microsoft.com/office/drawing/2014/main" id="{E276D837-461B-EA64-4372-A04F9428BB7C}"/>
              </a:ext>
            </a:extLst>
          </p:cNvPr>
          <p:cNvSpPr/>
          <p:nvPr/>
        </p:nvSpPr>
        <p:spPr bwMode="auto">
          <a:xfrm>
            <a:off x="5400092" y="2432313"/>
            <a:ext cx="360040" cy="360000"/>
          </a:xfrm>
          <a:prstGeom prst="arc">
            <a:avLst/>
          </a:prstGeom>
          <a:noFill/>
          <a:ln w="25400"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H" sz="1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cxnSp>
        <p:nvCxnSpPr>
          <p:cNvPr id="23" name="Straight Connector 22">
            <a:extLst>
              <a:ext uri="{FF2B5EF4-FFF2-40B4-BE49-F238E27FC236}">
                <a16:creationId xmlns:a16="http://schemas.microsoft.com/office/drawing/2014/main" id="{EC8A309F-E320-134E-7322-E4D5B3A389EE}"/>
              </a:ext>
            </a:extLst>
          </p:cNvPr>
          <p:cNvCxnSpPr>
            <a:stCxn id="21" idx="2"/>
          </p:cNvCxnSpPr>
          <p:nvPr/>
        </p:nvCxnSpPr>
        <p:spPr bwMode="auto">
          <a:xfrm>
            <a:off x="5760132" y="2612313"/>
            <a:ext cx="0" cy="108032"/>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25" name="Arc 24">
            <a:extLst>
              <a:ext uri="{FF2B5EF4-FFF2-40B4-BE49-F238E27FC236}">
                <a16:creationId xmlns:a16="http://schemas.microsoft.com/office/drawing/2014/main" id="{D7008556-95EB-A50D-F6C5-7A3A69FA9A3B}"/>
              </a:ext>
            </a:extLst>
          </p:cNvPr>
          <p:cNvSpPr/>
          <p:nvPr/>
        </p:nvSpPr>
        <p:spPr bwMode="auto">
          <a:xfrm rot="5400000">
            <a:off x="5400112" y="2540345"/>
            <a:ext cx="360040" cy="360000"/>
          </a:xfrm>
          <a:prstGeom prst="arc">
            <a:avLst/>
          </a:prstGeom>
          <a:noFill/>
          <a:ln w="25400"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H" sz="1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26" name="Arc 25">
            <a:extLst>
              <a:ext uri="{FF2B5EF4-FFF2-40B4-BE49-F238E27FC236}">
                <a16:creationId xmlns:a16="http://schemas.microsoft.com/office/drawing/2014/main" id="{E13E5C74-B253-643B-8D2D-D99ECC5C5FB5}"/>
              </a:ext>
            </a:extLst>
          </p:cNvPr>
          <p:cNvSpPr/>
          <p:nvPr/>
        </p:nvSpPr>
        <p:spPr bwMode="auto">
          <a:xfrm rot="10800000">
            <a:off x="5760132" y="2548739"/>
            <a:ext cx="360040" cy="360000"/>
          </a:xfrm>
          <a:prstGeom prst="arc">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H" sz="1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27" name="Arc 26">
            <a:extLst>
              <a:ext uri="{FF2B5EF4-FFF2-40B4-BE49-F238E27FC236}">
                <a16:creationId xmlns:a16="http://schemas.microsoft.com/office/drawing/2014/main" id="{71580FD7-D193-7689-2B67-ABCEA530757F}"/>
              </a:ext>
            </a:extLst>
          </p:cNvPr>
          <p:cNvSpPr/>
          <p:nvPr/>
        </p:nvSpPr>
        <p:spPr bwMode="auto">
          <a:xfrm rot="-5400000">
            <a:off x="5760132" y="2442684"/>
            <a:ext cx="360040" cy="360000"/>
          </a:xfrm>
          <a:prstGeom prst="arc">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H" sz="1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7DD97A26-3BC2-8401-2856-86AD561D12AB}"/>
              </a:ext>
            </a:extLst>
          </p:cNvPr>
          <p:cNvSpPr txBox="1"/>
          <p:nvPr/>
        </p:nvSpPr>
        <p:spPr>
          <a:xfrm>
            <a:off x="2072283" y="815978"/>
            <a:ext cx="2052808" cy="469457"/>
          </a:xfrm>
          <a:prstGeom prst="rect">
            <a:avLst/>
          </a:prstGeom>
          <a:noFill/>
        </p:spPr>
        <p:txBody>
          <a:bodyPr wrap="square" lIns="0" tIns="0" rIns="0" bIns="0" rtlCol="0">
            <a:noAutofit/>
          </a:bodyPr>
          <a:lstStyle/>
          <a:p>
            <a:pPr algn="ctr" eaLnBrk="1" hangingPunct="1">
              <a:lnSpc>
                <a:spcPct val="110000"/>
              </a:lnSpc>
              <a:spcBef>
                <a:spcPct val="0"/>
              </a:spcBef>
              <a:buClr>
                <a:srgbClr val="000000"/>
              </a:buClr>
            </a:pPr>
            <a:r>
              <a:rPr lang="en-CH" sz="1200" dirty="0">
                <a:solidFill>
                  <a:srgbClr val="000000"/>
                </a:solidFill>
                <a:latin typeface="Arial" panose="020B0604020202020204" pitchFamily="34" charset="0"/>
                <a:cs typeface="Arial" panose="020B0604020202020204" pitchFamily="34" charset="0"/>
              </a:rPr>
              <a:t>Electron-Positron collider</a:t>
            </a:r>
          </a:p>
          <a:p>
            <a:pPr algn="ctr" eaLnBrk="1" hangingPunct="1">
              <a:lnSpc>
                <a:spcPct val="110000"/>
              </a:lnSpc>
              <a:spcBef>
                <a:spcPct val="0"/>
              </a:spcBef>
              <a:buClr>
                <a:srgbClr val="000000"/>
              </a:buClr>
            </a:pPr>
            <a:r>
              <a:rPr lang="en-CH" sz="1200" dirty="0">
                <a:solidFill>
                  <a:srgbClr val="000000"/>
                </a:solidFill>
                <a:latin typeface="Arial" panose="020B0604020202020204" pitchFamily="34" charset="0"/>
                <a:cs typeface="Arial" panose="020B0604020202020204" pitchFamily="34" charset="0"/>
              </a:rPr>
              <a:t>~91 km</a:t>
            </a:r>
          </a:p>
        </p:txBody>
      </p:sp>
      <p:sp>
        <p:nvSpPr>
          <p:cNvPr id="31" name="TextBox 30">
            <a:extLst>
              <a:ext uri="{FF2B5EF4-FFF2-40B4-BE49-F238E27FC236}">
                <a16:creationId xmlns:a16="http://schemas.microsoft.com/office/drawing/2014/main" id="{E50E45FC-E637-0762-2516-3A9D9A0F121A}"/>
              </a:ext>
            </a:extLst>
          </p:cNvPr>
          <p:cNvSpPr txBox="1"/>
          <p:nvPr/>
        </p:nvSpPr>
        <p:spPr>
          <a:xfrm>
            <a:off x="5663453" y="920828"/>
            <a:ext cx="1584176" cy="272836"/>
          </a:xfrm>
          <a:prstGeom prst="rect">
            <a:avLst/>
          </a:prstGeom>
          <a:noFill/>
        </p:spPr>
        <p:txBody>
          <a:bodyPr wrap="square" lIns="0" tIns="0" rIns="0" bIns="0" rtlCol="0">
            <a:noAutofit/>
          </a:bodyPr>
          <a:lstStyle/>
          <a:p>
            <a:pPr eaLnBrk="1" hangingPunct="1">
              <a:lnSpc>
                <a:spcPct val="110000"/>
              </a:lnSpc>
              <a:spcBef>
                <a:spcPct val="0"/>
              </a:spcBef>
              <a:buClr>
                <a:srgbClr val="000000"/>
              </a:buClr>
            </a:pPr>
            <a:r>
              <a:rPr lang="en-CH" sz="1200" dirty="0">
                <a:solidFill>
                  <a:srgbClr val="000000"/>
                </a:solidFill>
                <a:latin typeface="Arial" panose="020B0604020202020204" pitchFamily="34" charset="0"/>
                <a:cs typeface="Arial" panose="020B0604020202020204" pitchFamily="34" charset="0"/>
              </a:rPr>
              <a:t>Booster ring</a:t>
            </a:r>
          </a:p>
        </p:txBody>
      </p:sp>
      <p:sp>
        <p:nvSpPr>
          <p:cNvPr id="32" name="TextBox 31">
            <a:extLst>
              <a:ext uri="{FF2B5EF4-FFF2-40B4-BE49-F238E27FC236}">
                <a16:creationId xmlns:a16="http://schemas.microsoft.com/office/drawing/2014/main" id="{8CA5E686-F249-1BEB-7073-E0006E5FC04C}"/>
              </a:ext>
            </a:extLst>
          </p:cNvPr>
          <p:cNvSpPr txBox="1"/>
          <p:nvPr/>
        </p:nvSpPr>
        <p:spPr>
          <a:xfrm>
            <a:off x="6120132" y="2873829"/>
            <a:ext cx="1206444" cy="272836"/>
          </a:xfrm>
          <a:prstGeom prst="rect">
            <a:avLst/>
          </a:prstGeom>
          <a:noFill/>
        </p:spPr>
        <p:txBody>
          <a:bodyPr wrap="square" lIns="0" tIns="0" rIns="0" bIns="0" rtlCol="0">
            <a:noAutofit/>
          </a:bodyPr>
          <a:lstStyle/>
          <a:p>
            <a:pPr eaLnBrk="1" hangingPunct="1">
              <a:lnSpc>
                <a:spcPct val="110000"/>
              </a:lnSpc>
              <a:spcBef>
                <a:spcPct val="0"/>
              </a:spcBef>
              <a:buClr>
                <a:srgbClr val="000000"/>
              </a:buClr>
            </a:pPr>
            <a:r>
              <a:rPr lang="en-CH" sz="1200" dirty="0">
                <a:solidFill>
                  <a:srgbClr val="000000"/>
                </a:solidFill>
                <a:latin typeface="Arial" panose="020B0604020202020204" pitchFamily="34" charset="0"/>
                <a:cs typeface="Arial" panose="020B0604020202020204" pitchFamily="34" charset="0"/>
              </a:rPr>
              <a:t>SPS, ~ 7 km</a:t>
            </a:r>
          </a:p>
        </p:txBody>
      </p:sp>
      <p:sp>
        <p:nvSpPr>
          <p:cNvPr id="36" name="TextBox 35">
            <a:extLst>
              <a:ext uri="{FF2B5EF4-FFF2-40B4-BE49-F238E27FC236}">
                <a16:creationId xmlns:a16="http://schemas.microsoft.com/office/drawing/2014/main" id="{99EC1EDA-2F7E-C455-190F-7F563CF17C88}"/>
              </a:ext>
            </a:extLst>
          </p:cNvPr>
          <p:cNvSpPr txBox="1"/>
          <p:nvPr/>
        </p:nvSpPr>
        <p:spPr>
          <a:xfrm>
            <a:off x="3992202" y="2674683"/>
            <a:ext cx="1206444" cy="433432"/>
          </a:xfrm>
          <a:prstGeom prst="rect">
            <a:avLst/>
          </a:prstGeom>
          <a:noFill/>
        </p:spPr>
        <p:txBody>
          <a:bodyPr wrap="square" lIns="0" tIns="0" rIns="0" bIns="0" rtlCol="0">
            <a:noAutofit/>
          </a:bodyPr>
          <a:lstStyle/>
          <a:p>
            <a:pPr eaLnBrk="1" hangingPunct="1">
              <a:lnSpc>
                <a:spcPct val="110000"/>
              </a:lnSpc>
              <a:spcBef>
                <a:spcPct val="0"/>
              </a:spcBef>
              <a:buClr>
                <a:srgbClr val="000000"/>
              </a:buClr>
            </a:pPr>
            <a:r>
              <a:rPr lang="en-CH" sz="1200" dirty="0">
                <a:solidFill>
                  <a:srgbClr val="000000"/>
                </a:solidFill>
                <a:latin typeface="Arial" panose="020B0604020202020204" pitchFamily="34" charset="0"/>
                <a:cs typeface="Arial" panose="020B0604020202020204" pitchFamily="34" charset="0"/>
              </a:rPr>
              <a:t>Pre-Injector</a:t>
            </a:r>
          </a:p>
          <a:p>
            <a:pPr eaLnBrk="1" hangingPunct="1">
              <a:lnSpc>
                <a:spcPct val="110000"/>
              </a:lnSpc>
              <a:spcBef>
                <a:spcPct val="0"/>
              </a:spcBef>
              <a:buClr>
                <a:srgbClr val="000000"/>
              </a:buClr>
            </a:pPr>
            <a:r>
              <a:rPr lang="en-CH" sz="1200" dirty="0">
                <a:solidFill>
                  <a:srgbClr val="000000"/>
                </a:solidFill>
                <a:latin typeface="Arial" panose="020B0604020202020204" pitchFamily="34" charset="0"/>
                <a:cs typeface="Arial" panose="020B0604020202020204" pitchFamily="34" charset="0"/>
              </a:rPr>
              <a:t>0.8 – 1.5 km</a:t>
            </a:r>
          </a:p>
        </p:txBody>
      </p:sp>
      <p:sp>
        <p:nvSpPr>
          <p:cNvPr id="39" name="TextBox 38">
            <a:extLst>
              <a:ext uri="{FF2B5EF4-FFF2-40B4-BE49-F238E27FC236}">
                <a16:creationId xmlns:a16="http://schemas.microsoft.com/office/drawing/2014/main" id="{E762AA63-891B-5CD6-36E5-F8252E92F7B5}"/>
              </a:ext>
            </a:extLst>
          </p:cNvPr>
          <p:cNvSpPr txBox="1"/>
          <p:nvPr/>
        </p:nvSpPr>
        <p:spPr>
          <a:xfrm>
            <a:off x="5958764" y="2187626"/>
            <a:ext cx="783202" cy="281880"/>
          </a:xfrm>
          <a:prstGeom prst="rect">
            <a:avLst/>
          </a:prstGeom>
          <a:noFill/>
        </p:spPr>
        <p:txBody>
          <a:bodyPr wrap="square" lIns="0" tIns="0" rIns="0" bIns="0" rtlCol="0">
            <a:noAutofit/>
          </a:bodyPr>
          <a:lstStyle/>
          <a:p>
            <a:pPr eaLnBrk="1" hangingPunct="1">
              <a:lnSpc>
                <a:spcPct val="110000"/>
              </a:lnSpc>
              <a:spcBef>
                <a:spcPct val="0"/>
              </a:spcBef>
              <a:buClr>
                <a:srgbClr val="000000"/>
              </a:buClr>
            </a:pPr>
            <a:r>
              <a:rPr lang="en-CH" sz="1200" dirty="0">
                <a:solidFill>
                  <a:srgbClr val="FF0000"/>
                </a:solidFill>
                <a:latin typeface="Arial" panose="020B0604020202020204" pitchFamily="34" charset="0"/>
                <a:cs typeface="Arial" panose="020B0604020202020204" pitchFamily="34" charset="0"/>
              </a:rPr>
              <a:t>positrons</a:t>
            </a:r>
          </a:p>
        </p:txBody>
      </p:sp>
      <p:sp>
        <p:nvSpPr>
          <p:cNvPr id="40" name="TextBox 39">
            <a:extLst>
              <a:ext uri="{FF2B5EF4-FFF2-40B4-BE49-F238E27FC236}">
                <a16:creationId xmlns:a16="http://schemas.microsoft.com/office/drawing/2014/main" id="{E6898467-1B4D-D770-9D0B-8FBB30E7973F}"/>
              </a:ext>
            </a:extLst>
          </p:cNvPr>
          <p:cNvSpPr txBox="1"/>
          <p:nvPr/>
        </p:nvSpPr>
        <p:spPr>
          <a:xfrm>
            <a:off x="5139562" y="2178952"/>
            <a:ext cx="783202" cy="281880"/>
          </a:xfrm>
          <a:prstGeom prst="rect">
            <a:avLst/>
          </a:prstGeom>
          <a:noFill/>
        </p:spPr>
        <p:txBody>
          <a:bodyPr wrap="square" lIns="0" tIns="0" rIns="0" bIns="0" rtlCol="0">
            <a:noAutofit/>
          </a:bodyPr>
          <a:lstStyle/>
          <a:p>
            <a:pPr eaLnBrk="1" hangingPunct="1">
              <a:lnSpc>
                <a:spcPct val="110000"/>
              </a:lnSpc>
              <a:spcBef>
                <a:spcPct val="0"/>
              </a:spcBef>
              <a:buClr>
                <a:srgbClr val="000000"/>
              </a:buClr>
            </a:pPr>
            <a:r>
              <a:rPr lang="en-CH" sz="1200" dirty="0">
                <a:solidFill>
                  <a:schemeClr val="accent5">
                    <a:lumMod val="60000"/>
                    <a:lumOff val="40000"/>
                  </a:schemeClr>
                </a:solidFill>
                <a:latin typeface="Arial" panose="020B0604020202020204" pitchFamily="34" charset="0"/>
                <a:cs typeface="Arial" panose="020B0604020202020204" pitchFamily="34" charset="0"/>
              </a:rPr>
              <a:t>electrons</a:t>
            </a:r>
          </a:p>
        </p:txBody>
      </p:sp>
      <p:sp>
        <p:nvSpPr>
          <p:cNvPr id="42" name="Arc 41">
            <a:extLst>
              <a:ext uri="{FF2B5EF4-FFF2-40B4-BE49-F238E27FC236}">
                <a16:creationId xmlns:a16="http://schemas.microsoft.com/office/drawing/2014/main" id="{05C079B8-C642-2272-F34F-10A88F18D012}"/>
              </a:ext>
            </a:extLst>
          </p:cNvPr>
          <p:cNvSpPr/>
          <p:nvPr/>
        </p:nvSpPr>
        <p:spPr bwMode="auto">
          <a:xfrm rot="21600000">
            <a:off x="5119583" y="2987746"/>
            <a:ext cx="409393" cy="108000"/>
          </a:xfrm>
          <a:prstGeom prst="arc">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H" sz="1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43" name="Arc 42">
            <a:extLst>
              <a:ext uri="{FF2B5EF4-FFF2-40B4-BE49-F238E27FC236}">
                <a16:creationId xmlns:a16="http://schemas.microsoft.com/office/drawing/2014/main" id="{38B90C61-44DD-431A-7E8D-8A0467D4761F}"/>
              </a:ext>
            </a:extLst>
          </p:cNvPr>
          <p:cNvSpPr/>
          <p:nvPr/>
        </p:nvSpPr>
        <p:spPr bwMode="auto">
          <a:xfrm rot="10800000" flipH="1">
            <a:off x="5096897" y="2884053"/>
            <a:ext cx="409393" cy="108000"/>
          </a:xfrm>
          <a:prstGeom prst="arc">
            <a:avLst/>
          </a:prstGeom>
          <a:noFill/>
          <a:ln w="19050"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H" sz="1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id="{0EEDB245-502F-DAAF-FA92-5A101FEFD994}"/>
              </a:ext>
            </a:extLst>
          </p:cNvPr>
          <p:cNvSpPr/>
          <p:nvPr/>
        </p:nvSpPr>
        <p:spPr bwMode="auto">
          <a:xfrm>
            <a:off x="5481594" y="2891399"/>
            <a:ext cx="540000" cy="180000"/>
          </a:xfrm>
          <a:prstGeom prst="ellips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H" sz="1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44" name="Rectangle 43">
            <a:extLst>
              <a:ext uri="{FF2B5EF4-FFF2-40B4-BE49-F238E27FC236}">
                <a16:creationId xmlns:a16="http://schemas.microsoft.com/office/drawing/2014/main" id="{0A93D85C-1CCE-BCD8-9F46-97C40C40EA38}"/>
              </a:ext>
            </a:extLst>
          </p:cNvPr>
          <p:cNvSpPr/>
          <p:nvPr/>
        </p:nvSpPr>
        <p:spPr bwMode="auto">
          <a:xfrm>
            <a:off x="4872777" y="2965230"/>
            <a:ext cx="273861" cy="54062"/>
          </a:xfrm>
          <a:prstGeom prst="rect">
            <a:avLst/>
          </a:prstGeom>
          <a:noFill/>
          <a:ln w="1905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H" sz="1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cxnSp>
        <p:nvCxnSpPr>
          <p:cNvPr id="46" name="Straight Connector 45">
            <a:extLst>
              <a:ext uri="{FF2B5EF4-FFF2-40B4-BE49-F238E27FC236}">
                <a16:creationId xmlns:a16="http://schemas.microsoft.com/office/drawing/2014/main" id="{EE874BD9-4BE8-C98A-083E-5B2C0EEE5799}"/>
              </a:ext>
            </a:extLst>
          </p:cNvPr>
          <p:cNvCxnSpPr>
            <a:cxnSpLocks/>
          </p:cNvCxnSpPr>
          <p:nvPr/>
        </p:nvCxnSpPr>
        <p:spPr bwMode="auto">
          <a:xfrm>
            <a:off x="5146025" y="2987623"/>
            <a:ext cx="178255" cy="2215"/>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2" name="Rectangle 1">
            <a:extLst>
              <a:ext uri="{FF2B5EF4-FFF2-40B4-BE49-F238E27FC236}">
                <a16:creationId xmlns:a16="http://schemas.microsoft.com/office/drawing/2014/main" id="{5DBD8B0F-745E-4A0A-0443-E47CA41F4C9C}"/>
              </a:ext>
            </a:extLst>
          </p:cNvPr>
          <p:cNvSpPr/>
          <p:nvPr/>
        </p:nvSpPr>
        <p:spPr bwMode="auto">
          <a:xfrm>
            <a:off x="3923928" y="2627231"/>
            <a:ext cx="1426895" cy="519434"/>
          </a:xfrm>
          <a:prstGeom prst="rect">
            <a:avLst/>
          </a:prstGeom>
          <a:noFill/>
          <a:ln w="28575" cap="flat" cmpd="sng" algn="ctr">
            <a:solidFill>
              <a:schemeClr val="accent6"/>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H" sz="2400" b="0" i="0" u="none" strike="noStrike" cap="none" normalizeH="0" baseline="0">
              <a:ln>
                <a:noFill/>
              </a:ln>
              <a:solidFill>
                <a:schemeClr val="tx1"/>
              </a:solidFill>
              <a:effectLst/>
              <a:latin typeface="Times" charset="0"/>
            </a:endParaRPr>
          </a:p>
        </p:txBody>
      </p:sp>
      <p:pic>
        <p:nvPicPr>
          <p:cNvPr id="65" name="Picture 64">
            <a:extLst>
              <a:ext uri="{FF2B5EF4-FFF2-40B4-BE49-F238E27FC236}">
                <a16:creationId xmlns:a16="http://schemas.microsoft.com/office/drawing/2014/main" id="{70EE2F87-9E24-E340-351F-AB6B4A3A923C}"/>
              </a:ext>
            </a:extLst>
          </p:cNvPr>
          <p:cNvPicPr>
            <a:picLocks noChangeAspect="1"/>
          </p:cNvPicPr>
          <p:nvPr/>
        </p:nvPicPr>
        <p:blipFill>
          <a:blip r:embed="rId3"/>
          <a:stretch>
            <a:fillRect/>
          </a:stretch>
        </p:blipFill>
        <p:spPr>
          <a:xfrm>
            <a:off x="335846" y="3154011"/>
            <a:ext cx="7289800" cy="1879600"/>
          </a:xfrm>
          <a:prstGeom prst="rect">
            <a:avLst/>
          </a:prstGeom>
        </p:spPr>
      </p:pic>
      <p:sp>
        <p:nvSpPr>
          <p:cNvPr id="5" name="TextBox 4">
            <a:extLst>
              <a:ext uri="{FF2B5EF4-FFF2-40B4-BE49-F238E27FC236}">
                <a16:creationId xmlns:a16="http://schemas.microsoft.com/office/drawing/2014/main" id="{8A94C4D5-FE32-1795-31A7-54CC422BA891}"/>
              </a:ext>
            </a:extLst>
          </p:cNvPr>
          <p:cNvSpPr txBox="1"/>
          <p:nvPr/>
        </p:nvSpPr>
        <p:spPr>
          <a:xfrm>
            <a:off x="5528976" y="3206034"/>
            <a:ext cx="3622887" cy="1093908"/>
          </a:xfrm>
          <a:prstGeom prst="rect">
            <a:avLst/>
          </a:prstGeom>
          <a:noFill/>
        </p:spPr>
        <p:txBody>
          <a:bodyPr wrap="square" lIns="0" tIns="0" rIns="0" bIns="0" rtlCol="0">
            <a:noAutofit/>
          </a:bodyPr>
          <a:lstStyle/>
          <a:p>
            <a:pPr eaLnBrk="1" hangingPunct="1">
              <a:lnSpc>
                <a:spcPct val="110000"/>
              </a:lnSpc>
              <a:spcBef>
                <a:spcPct val="0"/>
              </a:spcBef>
              <a:buClr>
                <a:srgbClr val="000000"/>
              </a:buClr>
            </a:pPr>
            <a:r>
              <a:rPr lang="en-CH" dirty="0">
                <a:solidFill>
                  <a:srgbClr val="000000"/>
                </a:solidFill>
                <a:latin typeface="Calibri Light" panose="020F0302020204030204" pitchFamily="34" charset="0"/>
                <a:cs typeface="Calibri Light" panose="020F0302020204030204" pitchFamily="34" charset="0"/>
              </a:rPr>
              <a:t>Mid-term cost review: we have to provide a cost estimate for the Injector complex at 6 GeV including DR AND a cost estimate for the HE linac</a:t>
            </a:r>
          </a:p>
        </p:txBody>
      </p:sp>
      <p:sp>
        <p:nvSpPr>
          <p:cNvPr id="6" name="TextBox 5">
            <a:extLst>
              <a:ext uri="{FF2B5EF4-FFF2-40B4-BE49-F238E27FC236}">
                <a16:creationId xmlns:a16="http://schemas.microsoft.com/office/drawing/2014/main" id="{35D915D8-3445-3734-DD8C-8A83BD2AA3AB}"/>
              </a:ext>
            </a:extLst>
          </p:cNvPr>
          <p:cNvSpPr txBox="1"/>
          <p:nvPr/>
        </p:nvSpPr>
        <p:spPr>
          <a:xfrm>
            <a:off x="8528050" y="2717800"/>
            <a:ext cx="0" cy="0"/>
          </a:xfrm>
          <a:prstGeom prst="rect">
            <a:avLst/>
          </a:prstGeom>
          <a:noFill/>
        </p:spPr>
        <p:txBody>
          <a:bodyPr wrap="none" lIns="0" tIns="0" rIns="0" bIns="0" rtlCol="0">
            <a:noAutofit/>
          </a:bodyPr>
          <a:lstStyle/>
          <a:p>
            <a:pPr eaLnBrk="1" hangingPunct="1">
              <a:lnSpc>
                <a:spcPct val="110000"/>
              </a:lnSpc>
              <a:spcBef>
                <a:spcPct val="0"/>
              </a:spcBef>
              <a:buClr>
                <a:srgbClr val="000000"/>
              </a:buClr>
            </a:pPr>
            <a:endParaRPr lang="en-CH" sz="1800" dirty="0" err="1">
              <a:solidFill>
                <a:srgbClr val="000000"/>
              </a:solidFill>
              <a:latin typeface="Calibri"/>
            </a:endParaRPr>
          </a:p>
        </p:txBody>
      </p:sp>
    </p:spTree>
    <p:extLst>
      <p:ext uri="{BB962C8B-B14F-4D97-AF65-F5344CB8AC3E}">
        <p14:creationId xmlns:p14="http://schemas.microsoft.com/office/powerpoint/2010/main" val="225865768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10446-D6D4-F2E1-5594-22AD2701288F}"/>
              </a:ext>
            </a:extLst>
          </p:cNvPr>
          <p:cNvSpPr>
            <a:spLocks noGrp="1"/>
          </p:cNvSpPr>
          <p:nvPr>
            <p:ph type="title"/>
          </p:nvPr>
        </p:nvSpPr>
        <p:spPr/>
        <p:txBody>
          <a:bodyPr/>
          <a:lstStyle/>
          <a:p>
            <a:r>
              <a:rPr lang="en-CH" dirty="0"/>
              <a:t>FCCee “latest” parameters</a:t>
            </a:r>
          </a:p>
        </p:txBody>
      </p:sp>
      <p:sp>
        <p:nvSpPr>
          <p:cNvPr id="3" name="Slide Number Placeholder 2">
            <a:extLst>
              <a:ext uri="{FF2B5EF4-FFF2-40B4-BE49-F238E27FC236}">
                <a16:creationId xmlns:a16="http://schemas.microsoft.com/office/drawing/2014/main" id="{DD41CA4E-19BE-5D06-35BF-0C666713BBD8}"/>
              </a:ext>
            </a:extLst>
          </p:cNvPr>
          <p:cNvSpPr>
            <a:spLocks noGrp="1"/>
          </p:cNvSpPr>
          <p:nvPr>
            <p:ph type="sldNum" sz="quarter" idx="12"/>
          </p:nvPr>
        </p:nvSpPr>
        <p:spPr/>
        <p:txBody>
          <a:bodyPr/>
          <a:lstStyle/>
          <a:p>
            <a:pPr algn="r">
              <a:defRPr/>
            </a:pPr>
            <a:r>
              <a:rPr lang="de-DE"/>
              <a:t>Page </a:t>
            </a:r>
            <a:fld id="{EBC07571-3134-BB4B-B83F-1A9FE18D34F3}" type="slidenum">
              <a:rPr lang="de-DE" smtClean="0"/>
              <a:pPr algn="r">
                <a:defRPr/>
              </a:pPr>
              <a:t>5</a:t>
            </a:fld>
            <a:endParaRPr lang="de-DE" dirty="0"/>
          </a:p>
        </p:txBody>
      </p:sp>
      <p:pic>
        <p:nvPicPr>
          <p:cNvPr id="4" name="Picture 3">
            <a:extLst>
              <a:ext uri="{FF2B5EF4-FFF2-40B4-BE49-F238E27FC236}">
                <a16:creationId xmlns:a16="http://schemas.microsoft.com/office/drawing/2014/main" id="{E0FB9E1E-17BC-AB5C-A807-7EADEC39EEDC}"/>
              </a:ext>
            </a:extLst>
          </p:cNvPr>
          <p:cNvPicPr>
            <a:picLocks noChangeAspect="1"/>
          </p:cNvPicPr>
          <p:nvPr/>
        </p:nvPicPr>
        <p:blipFill>
          <a:blip r:embed="rId3"/>
          <a:stretch>
            <a:fillRect/>
          </a:stretch>
        </p:blipFill>
        <p:spPr>
          <a:xfrm>
            <a:off x="1229063" y="597375"/>
            <a:ext cx="6079241" cy="4436202"/>
          </a:xfrm>
          <a:prstGeom prst="rect">
            <a:avLst/>
          </a:prstGeom>
        </p:spPr>
      </p:pic>
      <p:sp>
        <p:nvSpPr>
          <p:cNvPr id="5" name="Rectangle 4">
            <a:extLst>
              <a:ext uri="{FF2B5EF4-FFF2-40B4-BE49-F238E27FC236}">
                <a16:creationId xmlns:a16="http://schemas.microsoft.com/office/drawing/2014/main" id="{2BA92348-765A-4CDB-BED5-E1E379A9EE07}"/>
              </a:ext>
            </a:extLst>
          </p:cNvPr>
          <p:cNvSpPr/>
          <p:nvPr/>
        </p:nvSpPr>
        <p:spPr bwMode="auto">
          <a:xfrm>
            <a:off x="1280351" y="1851670"/>
            <a:ext cx="5976664" cy="288032"/>
          </a:xfrm>
          <a:prstGeom prst="rect">
            <a:avLst/>
          </a:prstGeom>
          <a:noFill/>
          <a:ln w="190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H" sz="2400" b="0" i="0" u="none" strike="noStrike" cap="none" normalizeH="0" baseline="0">
              <a:ln>
                <a:noFill/>
              </a:ln>
              <a:solidFill>
                <a:schemeClr val="tx1"/>
              </a:solidFill>
              <a:effectLst/>
              <a:latin typeface="Times" charset="0"/>
            </a:endParaRPr>
          </a:p>
        </p:txBody>
      </p:sp>
      <p:sp>
        <p:nvSpPr>
          <p:cNvPr id="6" name="Oval 5">
            <a:extLst>
              <a:ext uri="{FF2B5EF4-FFF2-40B4-BE49-F238E27FC236}">
                <a16:creationId xmlns:a16="http://schemas.microsoft.com/office/drawing/2014/main" id="{36F5348D-987F-CC89-7563-1170D6231224}"/>
              </a:ext>
            </a:extLst>
          </p:cNvPr>
          <p:cNvSpPr/>
          <p:nvPr/>
        </p:nvSpPr>
        <p:spPr bwMode="auto">
          <a:xfrm>
            <a:off x="5220072" y="771550"/>
            <a:ext cx="648072" cy="288032"/>
          </a:xfrm>
          <a:prstGeom prst="ellipse">
            <a:avLst/>
          </a:prstGeom>
          <a:noFill/>
          <a:ln w="9525" cap="flat" cmpd="sng" algn="ctr">
            <a:solidFill>
              <a:srgbClr val="C5000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H" sz="2400" b="0" i="0" u="none" strike="noStrike" cap="none" normalizeH="0" baseline="0">
              <a:ln>
                <a:noFill/>
              </a:ln>
              <a:solidFill>
                <a:schemeClr val="tx1"/>
              </a:solidFill>
              <a:effectLst/>
              <a:latin typeface="Times" charset="0"/>
            </a:endParaRPr>
          </a:p>
        </p:txBody>
      </p:sp>
      <p:sp>
        <p:nvSpPr>
          <p:cNvPr id="7" name="Rectangle 6">
            <a:extLst>
              <a:ext uri="{FF2B5EF4-FFF2-40B4-BE49-F238E27FC236}">
                <a16:creationId xmlns:a16="http://schemas.microsoft.com/office/drawing/2014/main" id="{69945A42-D196-A9C6-90FE-E4199DE9E2A4}"/>
              </a:ext>
            </a:extLst>
          </p:cNvPr>
          <p:cNvSpPr/>
          <p:nvPr/>
        </p:nvSpPr>
        <p:spPr bwMode="auto">
          <a:xfrm>
            <a:off x="3853448" y="624948"/>
            <a:ext cx="951389" cy="4408629"/>
          </a:xfrm>
          <a:prstGeom prst="rect">
            <a:avLst/>
          </a:prstGeom>
          <a:noFill/>
          <a:ln w="190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H" sz="2400" b="0" i="0" u="none" strike="noStrike" cap="none" normalizeH="0" baseline="0">
              <a:ln>
                <a:noFill/>
              </a:ln>
              <a:solidFill>
                <a:schemeClr val="tx1"/>
              </a:solidFill>
              <a:effectLst/>
              <a:latin typeface="Times" charset="0"/>
            </a:endParaRPr>
          </a:p>
        </p:txBody>
      </p:sp>
    </p:spTree>
    <p:extLst>
      <p:ext uri="{BB962C8B-B14F-4D97-AF65-F5344CB8AC3E}">
        <p14:creationId xmlns:p14="http://schemas.microsoft.com/office/powerpoint/2010/main" val="289399264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96CFA-BAAD-1969-CF39-B264C17A315E}"/>
              </a:ext>
            </a:extLst>
          </p:cNvPr>
          <p:cNvSpPr>
            <a:spLocks noGrp="1"/>
          </p:cNvSpPr>
          <p:nvPr>
            <p:ph type="title"/>
          </p:nvPr>
        </p:nvSpPr>
        <p:spPr>
          <a:xfrm>
            <a:off x="1979712" y="267494"/>
            <a:ext cx="5735149" cy="381375"/>
          </a:xfrm>
        </p:spPr>
        <p:txBody>
          <a:bodyPr/>
          <a:lstStyle/>
          <a:p>
            <a:r>
              <a:rPr lang="en-CH" sz="2200" dirty="0"/>
              <a:t>Injection time for each specie (20 GeV, 4IP)</a:t>
            </a:r>
          </a:p>
        </p:txBody>
      </p:sp>
      <p:sp>
        <p:nvSpPr>
          <p:cNvPr id="3" name="Slide Number Placeholder 2">
            <a:extLst>
              <a:ext uri="{FF2B5EF4-FFF2-40B4-BE49-F238E27FC236}">
                <a16:creationId xmlns:a16="http://schemas.microsoft.com/office/drawing/2014/main" id="{F16444E8-C54C-BB7D-B41D-C2C07F8D69C6}"/>
              </a:ext>
            </a:extLst>
          </p:cNvPr>
          <p:cNvSpPr>
            <a:spLocks noGrp="1"/>
          </p:cNvSpPr>
          <p:nvPr>
            <p:ph type="sldNum" sz="quarter" idx="12"/>
          </p:nvPr>
        </p:nvSpPr>
        <p:spPr/>
        <p:txBody>
          <a:bodyPr/>
          <a:lstStyle/>
          <a:p>
            <a:pPr algn="r">
              <a:defRPr/>
            </a:pPr>
            <a:r>
              <a:rPr lang="de-DE"/>
              <a:t>Page </a:t>
            </a:r>
            <a:fld id="{EBC07571-3134-BB4B-B83F-1A9FE18D34F3}" type="slidenum">
              <a:rPr lang="de-DE" smtClean="0"/>
              <a:pPr algn="r">
                <a:defRPr/>
              </a:pPr>
              <a:t>6</a:t>
            </a:fld>
            <a:endParaRPr lang="de-DE" dirty="0"/>
          </a:p>
        </p:txBody>
      </p:sp>
      <p:pic>
        <p:nvPicPr>
          <p:cNvPr id="4" name="Picture 3">
            <a:extLst>
              <a:ext uri="{FF2B5EF4-FFF2-40B4-BE49-F238E27FC236}">
                <a16:creationId xmlns:a16="http://schemas.microsoft.com/office/drawing/2014/main" id="{63AD5F84-1981-B73C-9501-F6EFBA944037}"/>
              </a:ext>
            </a:extLst>
          </p:cNvPr>
          <p:cNvPicPr>
            <a:picLocks noChangeAspect="1"/>
          </p:cNvPicPr>
          <p:nvPr/>
        </p:nvPicPr>
        <p:blipFill rotWithShape="1">
          <a:blip r:embed="rId3"/>
          <a:srcRect t="9149"/>
          <a:stretch/>
        </p:blipFill>
        <p:spPr>
          <a:xfrm>
            <a:off x="685800" y="751468"/>
            <a:ext cx="7772400" cy="4290351"/>
          </a:xfrm>
          <a:prstGeom prst="rect">
            <a:avLst/>
          </a:prstGeom>
        </p:spPr>
      </p:pic>
    </p:spTree>
    <p:extLst>
      <p:ext uri="{BB962C8B-B14F-4D97-AF65-F5344CB8AC3E}">
        <p14:creationId xmlns:p14="http://schemas.microsoft.com/office/powerpoint/2010/main" val="341236899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a:extLst>
              <a:ext uri="{FF2B5EF4-FFF2-40B4-BE49-F238E27FC236}">
                <a16:creationId xmlns:a16="http://schemas.microsoft.com/office/drawing/2014/main" id="{E7BEEEC8-3CBE-E3D7-A0F7-A082AB8B8905}"/>
              </a:ext>
            </a:extLst>
          </p:cNvPr>
          <p:cNvGraphicFramePr>
            <a:graphicFrameLocks noGrp="1"/>
          </p:cNvGraphicFramePr>
          <p:nvPr>
            <p:extLst>
              <p:ext uri="{D42A27DB-BD31-4B8C-83A1-F6EECF244321}">
                <p14:modId xmlns:p14="http://schemas.microsoft.com/office/powerpoint/2010/main" val="2779531245"/>
              </p:ext>
            </p:extLst>
          </p:nvPr>
        </p:nvGraphicFramePr>
        <p:xfrm>
          <a:off x="1547664" y="891329"/>
          <a:ext cx="5040560" cy="2688862"/>
        </p:xfrm>
        <a:graphic>
          <a:graphicData uri="http://schemas.openxmlformats.org/drawingml/2006/table">
            <a:tbl>
              <a:tblPr>
                <a:tableStyleId>{93296810-A885-4BE3-A3E7-6D5BEEA58F35}</a:tableStyleId>
              </a:tblPr>
              <a:tblGrid>
                <a:gridCol w="2088232">
                  <a:extLst>
                    <a:ext uri="{9D8B030D-6E8A-4147-A177-3AD203B41FA5}">
                      <a16:colId xmlns:a16="http://schemas.microsoft.com/office/drawing/2014/main" val="2393563486"/>
                    </a:ext>
                  </a:extLst>
                </a:gridCol>
                <a:gridCol w="1152128">
                  <a:extLst>
                    <a:ext uri="{9D8B030D-6E8A-4147-A177-3AD203B41FA5}">
                      <a16:colId xmlns:a16="http://schemas.microsoft.com/office/drawing/2014/main" val="2554203226"/>
                    </a:ext>
                  </a:extLst>
                </a:gridCol>
                <a:gridCol w="1008112">
                  <a:extLst>
                    <a:ext uri="{9D8B030D-6E8A-4147-A177-3AD203B41FA5}">
                      <a16:colId xmlns:a16="http://schemas.microsoft.com/office/drawing/2014/main" val="2922521828"/>
                    </a:ext>
                  </a:extLst>
                </a:gridCol>
                <a:gridCol w="792088">
                  <a:extLst>
                    <a:ext uri="{9D8B030D-6E8A-4147-A177-3AD203B41FA5}">
                      <a16:colId xmlns:a16="http://schemas.microsoft.com/office/drawing/2014/main" val="835994773"/>
                    </a:ext>
                  </a:extLst>
                </a:gridCol>
              </a:tblGrid>
              <a:tr h="201418">
                <a:tc>
                  <a:txBody>
                    <a:bodyPr/>
                    <a:lstStyle/>
                    <a:p>
                      <a:pPr algn="l" fontAlgn="b"/>
                      <a:endParaRPr lang="en-CH"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200" u="none" strike="noStrike" dirty="0">
                          <a:effectLst/>
                        </a:rPr>
                        <a:t>CDR0</a:t>
                      </a:r>
                      <a:endParaRPr lang="en-GB"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200" u="none" strike="noStrike">
                          <a:effectLst/>
                        </a:rPr>
                        <a:t>HE Linac</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200" u="none" strike="noStrike">
                          <a:effectLst/>
                        </a:rPr>
                        <a:t>Unit</a:t>
                      </a:r>
                      <a:endParaRPr lang="en-GB"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36113132"/>
                  </a:ext>
                </a:extLst>
              </a:tr>
              <a:tr h="203200">
                <a:tc>
                  <a:txBody>
                    <a:bodyPr/>
                    <a:lstStyle/>
                    <a:p>
                      <a:pPr algn="l" fontAlgn="b"/>
                      <a:r>
                        <a:rPr lang="en-GB" sz="1200" u="none" strike="noStrike" dirty="0">
                          <a:effectLst/>
                        </a:rPr>
                        <a:t>Ring for injection</a:t>
                      </a:r>
                      <a:endParaRPr lang="en-GB"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200" u="none" strike="noStrike" dirty="0">
                          <a:effectLst/>
                        </a:rPr>
                        <a:t>SPS/PBR</a:t>
                      </a:r>
                      <a:endParaRPr lang="en-GB"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200" u="none" strike="noStrike">
                          <a:effectLst/>
                        </a:rPr>
                        <a:t>BR</a:t>
                      </a:r>
                      <a:endParaRPr lang="en-GB"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CH" sz="1200" u="none" strike="noStrike">
                          <a:effectLst/>
                        </a:rPr>
                        <a:t> </a:t>
                      </a:r>
                      <a:endParaRPr lang="en-CH"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85227973"/>
                  </a:ext>
                </a:extLst>
              </a:tr>
              <a:tr h="203200">
                <a:tc>
                  <a:txBody>
                    <a:bodyPr/>
                    <a:lstStyle/>
                    <a:p>
                      <a:pPr algn="l" fontAlgn="b"/>
                      <a:r>
                        <a:rPr lang="en-GB" sz="1200" u="none" strike="noStrike" dirty="0">
                          <a:effectLst/>
                        </a:rPr>
                        <a:t>Injection energy </a:t>
                      </a:r>
                      <a:endParaRPr lang="en-GB"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CH" sz="1200" u="none" strike="noStrike" dirty="0">
                          <a:effectLst/>
                        </a:rPr>
                        <a:t>6</a:t>
                      </a:r>
                      <a:endParaRPr lang="en-CH"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CH" sz="1200" u="none" strike="noStrike" dirty="0">
                          <a:effectLst/>
                        </a:rPr>
                        <a:t>20</a:t>
                      </a:r>
                      <a:endParaRPr lang="en-CH"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200" u="none" strike="noStrike" dirty="0">
                          <a:effectLst/>
                        </a:rPr>
                        <a:t>GeV</a:t>
                      </a:r>
                      <a:endParaRPr lang="en-GB"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87462546"/>
                  </a:ext>
                </a:extLst>
              </a:tr>
              <a:tr h="203200">
                <a:tc>
                  <a:txBody>
                    <a:bodyPr/>
                    <a:lstStyle/>
                    <a:p>
                      <a:pPr algn="l" fontAlgn="b"/>
                      <a:r>
                        <a:rPr lang="en-GB" sz="1200" u="none" strike="noStrike" dirty="0">
                          <a:solidFill>
                            <a:srgbClr val="C00000"/>
                          </a:solidFill>
                          <a:effectLst/>
                        </a:rPr>
                        <a:t>Bunch charge (max)</a:t>
                      </a:r>
                      <a:endParaRPr lang="en-GB" sz="1200" b="0" i="0" u="none" strike="noStrike" dirty="0">
                        <a:solidFill>
                          <a:srgbClr val="C00000"/>
                        </a:solidFill>
                        <a:effectLst/>
                        <a:latin typeface="Calibri" panose="020F0502020204030204" pitchFamily="34" charset="0"/>
                      </a:endParaRPr>
                    </a:p>
                  </a:txBody>
                  <a:tcPr marL="9525" marR="9525" marT="9525" marB="0" anchor="b"/>
                </a:tc>
                <a:tc gridSpan="2">
                  <a:txBody>
                    <a:bodyPr/>
                    <a:lstStyle/>
                    <a:p>
                      <a:pPr algn="ctr" fontAlgn="b"/>
                      <a:r>
                        <a:rPr lang="en-CH" sz="1200" u="none" strike="noStrike" dirty="0">
                          <a:solidFill>
                            <a:srgbClr val="C00000"/>
                          </a:solidFill>
                          <a:effectLst/>
                        </a:rPr>
                        <a:t>4 (5)</a:t>
                      </a:r>
                      <a:endParaRPr lang="en-CH" sz="1200" b="0" i="0" u="none" strike="noStrike" dirty="0">
                        <a:solidFill>
                          <a:srgbClr val="C00000"/>
                        </a:solidFill>
                        <a:effectLst/>
                        <a:latin typeface="Calibri" panose="020F0502020204030204" pitchFamily="34" charset="0"/>
                      </a:endParaRPr>
                    </a:p>
                  </a:txBody>
                  <a:tcPr marL="9525" marR="9525" marT="9525" marB="0" anchor="b"/>
                </a:tc>
                <a:tc hMerge="1">
                  <a:txBody>
                    <a:bodyPr/>
                    <a:lstStyle/>
                    <a:p>
                      <a:pPr algn="ctr" fontAlgn="b"/>
                      <a:endParaRPr lang="en-CH" sz="1200" b="0" i="0" u="none" strike="noStrike" dirty="0">
                        <a:solidFill>
                          <a:srgbClr val="C00000"/>
                        </a:solidFill>
                        <a:effectLst/>
                        <a:latin typeface="Calibri" panose="020F0502020204030204" pitchFamily="34" charset="0"/>
                      </a:endParaRPr>
                    </a:p>
                  </a:txBody>
                  <a:tcPr marL="9525" marR="9525" marT="9525" marB="0" anchor="b"/>
                </a:tc>
                <a:tc>
                  <a:txBody>
                    <a:bodyPr/>
                    <a:lstStyle/>
                    <a:p>
                      <a:pPr algn="ctr" fontAlgn="b"/>
                      <a:r>
                        <a:rPr lang="en-GB" sz="1200" u="none" strike="noStrike" dirty="0">
                          <a:solidFill>
                            <a:srgbClr val="C00000"/>
                          </a:solidFill>
                          <a:effectLst/>
                        </a:rPr>
                        <a:t>nC</a:t>
                      </a:r>
                      <a:endParaRPr lang="en-GB" sz="1200" b="0" i="0" u="none" strike="noStrike" dirty="0">
                        <a:solidFill>
                          <a:srgbClr val="C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27354483"/>
                  </a:ext>
                </a:extLst>
              </a:tr>
              <a:tr h="203200">
                <a:tc>
                  <a:txBody>
                    <a:bodyPr/>
                    <a:lstStyle/>
                    <a:p>
                      <a:pPr algn="l" fontAlgn="b"/>
                      <a:r>
                        <a:rPr lang="en-GB" sz="1200" u="none" strike="noStrike" dirty="0">
                          <a:effectLst/>
                        </a:rPr>
                        <a:t>Repetition rate</a:t>
                      </a:r>
                      <a:endParaRPr lang="en-GB" sz="1200" b="0" i="0" u="none" strike="noStrike" dirty="0">
                        <a:solidFill>
                          <a:srgbClr val="000000"/>
                        </a:solidFill>
                        <a:effectLst/>
                        <a:latin typeface="Calibri" panose="020F0502020204030204" pitchFamily="34" charset="0"/>
                      </a:endParaRPr>
                    </a:p>
                  </a:txBody>
                  <a:tcPr marL="9525" marR="9525" marT="9525" marB="0" anchor="b"/>
                </a:tc>
                <a:tc gridSpan="2">
                  <a:txBody>
                    <a:bodyPr/>
                    <a:lstStyle/>
                    <a:p>
                      <a:pPr algn="ctr" fontAlgn="b"/>
                      <a:r>
                        <a:rPr lang="en-CH" sz="1200" u="none" strike="noStrike" dirty="0">
                          <a:effectLst/>
                        </a:rPr>
                        <a:t>200</a:t>
                      </a:r>
                    </a:p>
                  </a:txBody>
                  <a:tcPr marL="9525" marR="9525" marT="9525" marB="0" anchor="b"/>
                </a:tc>
                <a:tc hMerge="1">
                  <a:txBody>
                    <a:bodyPr/>
                    <a:lstStyle/>
                    <a:p>
                      <a:pPr algn="ctr" fontAlgn="b"/>
                      <a:endParaRPr lang="en-CH"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200" u="none" strike="noStrike" dirty="0">
                          <a:effectLst/>
                        </a:rPr>
                        <a:t>Hz</a:t>
                      </a:r>
                      <a:endParaRPr lang="en-GB"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45439214"/>
                  </a:ext>
                </a:extLst>
              </a:tr>
              <a:tr h="203200">
                <a:tc>
                  <a:txBody>
                    <a:bodyPr/>
                    <a:lstStyle/>
                    <a:p>
                      <a:pPr algn="l" fontAlgn="b"/>
                      <a:r>
                        <a:rPr lang="en-GB" sz="1200" u="none" strike="noStrike">
                          <a:effectLst/>
                        </a:rPr>
                        <a:t>Number of bunches </a:t>
                      </a:r>
                      <a:endParaRPr lang="en-GB" sz="1200" b="0" i="0" u="none" strike="noStrike">
                        <a:solidFill>
                          <a:srgbClr val="000000"/>
                        </a:solidFill>
                        <a:effectLst/>
                        <a:latin typeface="Calibri" panose="020F0502020204030204" pitchFamily="34" charset="0"/>
                      </a:endParaRPr>
                    </a:p>
                  </a:txBody>
                  <a:tcPr marL="9525" marR="9525" marT="9525" marB="0" anchor="b"/>
                </a:tc>
                <a:tc gridSpan="2">
                  <a:txBody>
                    <a:bodyPr/>
                    <a:lstStyle/>
                    <a:p>
                      <a:pPr algn="ctr" fontAlgn="b"/>
                      <a:r>
                        <a:rPr lang="en-CH" sz="1200" u="none" strike="noStrike" dirty="0">
                          <a:effectLst/>
                        </a:rPr>
                        <a:t>2</a:t>
                      </a:r>
                      <a:endParaRPr lang="en-CH" sz="12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ctr" fontAlgn="b"/>
                      <a:endParaRPr lang="en-CH"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CH" sz="1200" u="none" strike="noStrike">
                          <a:effectLst/>
                        </a:rPr>
                        <a:t> </a:t>
                      </a:r>
                      <a:endParaRPr lang="en-CH"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37111622"/>
                  </a:ext>
                </a:extLst>
              </a:tr>
              <a:tr h="203200">
                <a:tc>
                  <a:txBody>
                    <a:bodyPr/>
                    <a:lstStyle/>
                    <a:p>
                      <a:pPr algn="l" fontAlgn="b"/>
                      <a:r>
                        <a:rPr lang="en-GB" sz="1200" u="none" strike="noStrike" dirty="0">
                          <a:solidFill>
                            <a:srgbClr val="C00000"/>
                          </a:solidFill>
                          <a:effectLst/>
                        </a:rPr>
                        <a:t>Bunch spacing</a:t>
                      </a:r>
                      <a:endParaRPr lang="en-GB" sz="1200" b="0" i="0" u="none" strike="noStrike" dirty="0">
                        <a:solidFill>
                          <a:srgbClr val="C00000"/>
                        </a:solidFill>
                        <a:effectLst/>
                        <a:latin typeface="Calibri" panose="020F0502020204030204" pitchFamily="34" charset="0"/>
                      </a:endParaRPr>
                    </a:p>
                  </a:txBody>
                  <a:tcPr marL="9525" marR="9525" marT="9525" marB="0" anchor="b"/>
                </a:tc>
                <a:tc gridSpan="2">
                  <a:txBody>
                    <a:bodyPr/>
                    <a:lstStyle/>
                    <a:p>
                      <a:pPr algn="ctr" fontAlgn="b"/>
                      <a:r>
                        <a:rPr lang="en-CH" sz="1200" u="none" strike="noStrike" dirty="0">
                          <a:solidFill>
                            <a:srgbClr val="C00000"/>
                          </a:solidFill>
                          <a:effectLst/>
                        </a:rPr>
                        <a:t>25</a:t>
                      </a:r>
                      <a:endParaRPr lang="en-CH" sz="1200" b="0" i="0" u="none" strike="noStrike" dirty="0">
                        <a:solidFill>
                          <a:srgbClr val="C00000"/>
                        </a:solidFill>
                        <a:effectLst/>
                        <a:latin typeface="Calibri" panose="020F0502020204030204" pitchFamily="34" charset="0"/>
                      </a:endParaRPr>
                    </a:p>
                  </a:txBody>
                  <a:tcPr marL="9525" marR="9525" marT="9525" marB="0" anchor="b"/>
                </a:tc>
                <a:tc hMerge="1">
                  <a:txBody>
                    <a:bodyPr/>
                    <a:lstStyle/>
                    <a:p>
                      <a:pPr algn="ctr" fontAlgn="b"/>
                      <a:endParaRPr lang="en-CH" sz="1200" b="0" i="0" u="none" strike="noStrike" dirty="0">
                        <a:solidFill>
                          <a:srgbClr val="C00000"/>
                        </a:solidFill>
                        <a:effectLst/>
                        <a:latin typeface="Calibri" panose="020F0502020204030204" pitchFamily="34" charset="0"/>
                      </a:endParaRPr>
                    </a:p>
                  </a:txBody>
                  <a:tcPr marL="9525" marR="9525" marT="9525" marB="0" anchor="b"/>
                </a:tc>
                <a:tc>
                  <a:txBody>
                    <a:bodyPr/>
                    <a:lstStyle/>
                    <a:p>
                      <a:pPr algn="ctr" fontAlgn="b"/>
                      <a:r>
                        <a:rPr lang="en-GB" sz="1200" u="none" strike="noStrike" dirty="0">
                          <a:solidFill>
                            <a:srgbClr val="C00000"/>
                          </a:solidFill>
                          <a:effectLst/>
                        </a:rPr>
                        <a:t>ns</a:t>
                      </a:r>
                      <a:endParaRPr lang="en-GB" sz="1200" b="0" i="0" u="none" strike="noStrike" dirty="0">
                        <a:solidFill>
                          <a:srgbClr val="C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90865530"/>
                  </a:ext>
                </a:extLst>
              </a:tr>
              <a:tr h="203200">
                <a:tc>
                  <a:txBody>
                    <a:bodyPr/>
                    <a:lstStyle/>
                    <a:p>
                      <a:pPr algn="l" fontAlgn="b"/>
                      <a:r>
                        <a:rPr lang="en-GB" sz="1200" u="none" strike="noStrike" dirty="0">
                          <a:effectLst/>
                        </a:rPr>
                        <a:t>Normalized emittance (x, y) (rms)</a:t>
                      </a:r>
                      <a:endParaRPr lang="en-GB" sz="1200" b="0" i="0" u="none" strike="noStrike" dirty="0">
                        <a:solidFill>
                          <a:srgbClr val="000000"/>
                        </a:solidFill>
                        <a:effectLst/>
                        <a:latin typeface="Calibri" panose="020F0502020204030204" pitchFamily="34" charset="0"/>
                      </a:endParaRPr>
                    </a:p>
                  </a:txBody>
                  <a:tcPr marL="9525" marR="9525" marT="9525" marB="0" anchor="b"/>
                </a:tc>
                <a:tc gridSpan="2">
                  <a:txBody>
                    <a:bodyPr/>
                    <a:lstStyle/>
                    <a:p>
                      <a:pPr algn="ctr" fontAlgn="b"/>
                      <a:r>
                        <a:rPr lang="en-CH" sz="1200" u="none" strike="noStrike" dirty="0">
                          <a:effectLst/>
                        </a:rPr>
                        <a:t>10, 10</a:t>
                      </a:r>
                      <a:endParaRPr lang="en-CH" sz="12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ctr" fontAlgn="b"/>
                      <a:endParaRPr lang="en-CH"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200" u="none" strike="noStrike" dirty="0" err="1">
                          <a:effectLst/>
                        </a:rPr>
                        <a:t>mm.mrad</a:t>
                      </a:r>
                      <a:endParaRPr lang="en-GB"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68614934"/>
                  </a:ext>
                </a:extLst>
              </a:tr>
              <a:tr h="203200">
                <a:tc>
                  <a:txBody>
                    <a:bodyPr/>
                    <a:lstStyle/>
                    <a:p>
                      <a:pPr algn="l" fontAlgn="b"/>
                      <a:r>
                        <a:rPr lang="en-GB" sz="1200" u="none" strike="noStrike" dirty="0">
                          <a:solidFill>
                            <a:srgbClr val="FF0000"/>
                          </a:solidFill>
                          <a:effectLst/>
                        </a:rPr>
                        <a:t>Energy spread (rms)</a:t>
                      </a:r>
                      <a:endParaRPr lang="en-GB" sz="1200" b="0" i="0" u="none" strike="noStrike" dirty="0">
                        <a:solidFill>
                          <a:srgbClr val="FF0000"/>
                        </a:solidFill>
                        <a:effectLst/>
                        <a:latin typeface="Calibri" panose="020F0502020204030204" pitchFamily="34" charset="0"/>
                      </a:endParaRPr>
                    </a:p>
                  </a:txBody>
                  <a:tcPr marL="9525" marR="9525" marT="9525" marB="0" anchor="b"/>
                </a:tc>
                <a:tc gridSpan="2">
                  <a:txBody>
                    <a:bodyPr/>
                    <a:lstStyle/>
                    <a:p>
                      <a:pPr algn="ctr" fontAlgn="b"/>
                      <a:r>
                        <a:rPr lang="en-CH" sz="1200" u="none" strike="noStrike" dirty="0">
                          <a:solidFill>
                            <a:srgbClr val="FF0000"/>
                          </a:solidFill>
                          <a:effectLst/>
                        </a:rPr>
                        <a:t>&lt;0.1</a:t>
                      </a:r>
                      <a:endParaRPr lang="en-CH" sz="1200" b="0" i="0" u="none" strike="noStrike" dirty="0">
                        <a:solidFill>
                          <a:srgbClr val="FF0000"/>
                        </a:solidFill>
                        <a:effectLst/>
                        <a:latin typeface="Calibri" panose="020F0502020204030204" pitchFamily="34" charset="0"/>
                      </a:endParaRPr>
                    </a:p>
                  </a:txBody>
                  <a:tcPr marL="9525" marR="9525" marT="9525" marB="0" anchor="b"/>
                </a:tc>
                <a:tc hMerge="1">
                  <a:txBody>
                    <a:bodyPr/>
                    <a:lstStyle/>
                    <a:p>
                      <a:pPr algn="ctr" fontAlgn="b"/>
                      <a:endParaRPr lang="en-CH"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CH" sz="1200" u="none" strike="noStrike" dirty="0">
                          <a:solidFill>
                            <a:srgbClr val="FF0000"/>
                          </a:solidFill>
                          <a:effectLst/>
                        </a:rPr>
                        <a:t>%</a:t>
                      </a:r>
                      <a:endParaRPr lang="en-CH" sz="1200" b="0" i="0" u="none" strike="noStrike" dirty="0">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01321404"/>
                  </a:ext>
                </a:extLst>
              </a:tr>
              <a:tr h="215461">
                <a:tc>
                  <a:txBody>
                    <a:bodyPr/>
                    <a:lstStyle/>
                    <a:p>
                      <a:pPr algn="l" fontAlgn="b"/>
                      <a:r>
                        <a:rPr lang="en-GB" sz="1200" u="none" strike="noStrike" dirty="0">
                          <a:effectLst/>
                        </a:rPr>
                        <a:t>Bunch length (rms)</a:t>
                      </a:r>
                      <a:endParaRPr lang="en-GB" sz="1200" b="0" i="0" u="none" strike="noStrike" dirty="0">
                        <a:solidFill>
                          <a:srgbClr val="000000"/>
                        </a:solidFill>
                        <a:effectLst/>
                        <a:latin typeface="Calibri" panose="020F0502020204030204" pitchFamily="34" charset="0"/>
                      </a:endParaRPr>
                    </a:p>
                  </a:txBody>
                  <a:tcPr marL="9525" marR="9525" marT="9525" marB="0" anchor="b"/>
                </a:tc>
                <a:tc gridSpan="2">
                  <a:txBody>
                    <a:bodyPr/>
                    <a:lstStyle/>
                    <a:p>
                      <a:pPr algn="ctr" fontAlgn="b"/>
                      <a:r>
                        <a:rPr lang="en-CH" sz="1200" u="none" strike="noStrike" dirty="0">
                          <a:effectLst/>
                        </a:rPr>
                        <a:t>~1</a:t>
                      </a:r>
                      <a:endParaRPr lang="en-CH" sz="12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ctr" fontAlgn="b"/>
                      <a:endParaRPr lang="en-CH"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200" u="none" strike="noStrike" dirty="0">
                          <a:effectLst/>
                        </a:rPr>
                        <a:t>mm </a:t>
                      </a:r>
                      <a:endParaRPr lang="en-GB"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05731113"/>
                  </a:ext>
                </a:extLst>
              </a:tr>
              <a:tr h="215461">
                <a:tc>
                  <a:txBody>
                    <a:bodyPr/>
                    <a:lstStyle/>
                    <a:p>
                      <a:pPr algn="l" fontAlgn="b"/>
                      <a:r>
                        <a:rPr lang="en-GB" sz="1200" b="0" i="0" u="none" strike="noStrike" dirty="0">
                          <a:solidFill>
                            <a:srgbClr val="000000"/>
                          </a:solidFill>
                          <a:effectLst/>
                          <a:latin typeface="Symbol" pitchFamily="2" charset="2"/>
                        </a:rPr>
                        <a:t>D</a:t>
                      </a:r>
                      <a:r>
                        <a:rPr lang="en-GB" sz="1200" b="0" i="0" u="none" strike="noStrike" dirty="0">
                          <a:solidFill>
                            <a:srgbClr val="000000"/>
                          </a:solidFill>
                          <a:effectLst/>
                          <a:latin typeface="Calibri" panose="020F0502020204030204" pitchFamily="34" charset="0"/>
                        </a:rPr>
                        <a:t>Q/Q</a:t>
                      </a:r>
                    </a:p>
                  </a:txBody>
                  <a:tcPr marL="9525" marR="9525" marT="9525" marB="0" anchor="b"/>
                </a:tc>
                <a:tc gridSpan="2">
                  <a:txBody>
                    <a:bodyPr/>
                    <a:lstStyle/>
                    <a:p>
                      <a:pPr algn="ctr" fontAlgn="b"/>
                      <a:r>
                        <a:rPr lang="en-CH" sz="1200" b="0" i="0" u="none" strike="noStrike" dirty="0">
                          <a:solidFill>
                            <a:srgbClr val="000000"/>
                          </a:solidFill>
                          <a:effectLst/>
                          <a:latin typeface="Calibri" panose="020F0502020204030204" pitchFamily="34" charset="0"/>
                        </a:rPr>
                        <a:t>&lt;3</a:t>
                      </a:r>
                    </a:p>
                  </a:txBody>
                  <a:tcPr marL="9525" marR="9525" marT="9525" marB="0" anchor="b"/>
                </a:tc>
                <a:tc hMerge="1">
                  <a:txBody>
                    <a:bodyPr/>
                    <a:lstStyle/>
                    <a:p>
                      <a:endParaRPr lang="en-CH"/>
                    </a:p>
                  </a:txBody>
                  <a:tcPr/>
                </a:tc>
                <a:tc>
                  <a:txBody>
                    <a:bodyPr/>
                    <a:lstStyle/>
                    <a:p>
                      <a:pPr algn="ctr" fontAlgn="b"/>
                      <a:r>
                        <a:rPr lang="en-CH" sz="1200" b="0" i="0" u="none" strike="noStrike" dirty="0">
                          <a:solidFill>
                            <a:srgbClr val="000000"/>
                          </a:solidFill>
                          <a:effectLst/>
                          <a:latin typeface="Calibri" panose="020F0502020204030204" pitchFamily="34" charset="0"/>
                        </a:rPr>
                        <a:t>%</a:t>
                      </a:r>
                    </a:p>
                  </a:txBody>
                  <a:tcPr marL="9525" marR="9525" marT="9525" marB="0" anchor="b"/>
                </a:tc>
                <a:extLst>
                  <a:ext uri="{0D108BD9-81ED-4DB2-BD59-A6C34878D82A}">
                    <a16:rowId xmlns:a16="http://schemas.microsoft.com/office/drawing/2014/main" val="1059917611"/>
                  </a:ext>
                </a:extLst>
              </a:tr>
              <a:tr h="215461">
                <a:tc>
                  <a:txBody>
                    <a:bodyPr/>
                    <a:lstStyle/>
                    <a:p>
                      <a:pPr algn="l" fontAlgn="b"/>
                      <a:r>
                        <a:rPr lang="en-GB" sz="1200" u="none" strike="noStrike" dirty="0">
                          <a:effectLst/>
                        </a:rPr>
                        <a:t>Energy spread (rms)</a:t>
                      </a:r>
                      <a:endParaRPr lang="en-GB" sz="1200" b="0" i="0" u="none" strike="noStrike" dirty="0">
                        <a:solidFill>
                          <a:srgbClr val="000000"/>
                        </a:solidFill>
                        <a:effectLst/>
                        <a:latin typeface="Calibri" panose="020F0502020204030204" pitchFamily="34" charset="0"/>
                      </a:endParaRPr>
                    </a:p>
                  </a:txBody>
                  <a:tcPr marL="9525" marR="9525" marT="9525" marB="0" anchor="b"/>
                </a:tc>
                <a:tc gridSpan="2">
                  <a:txBody>
                    <a:bodyPr/>
                    <a:lstStyle/>
                    <a:p>
                      <a:pPr algn="ctr" fontAlgn="b"/>
                      <a:r>
                        <a:rPr lang="en-CH" sz="1200" u="none" strike="noStrike" dirty="0">
                          <a:effectLst/>
                        </a:rPr>
                        <a:t>&lt;0.1</a:t>
                      </a:r>
                      <a:endParaRPr lang="en-CH" sz="12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ctr" fontAlgn="b"/>
                      <a:endParaRPr lang="en-CH"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CH" sz="1200" u="none" strike="noStrike" dirty="0">
                          <a:effectLst/>
                        </a:rPr>
                        <a:t>%</a:t>
                      </a:r>
                      <a:endParaRPr lang="en-CH"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88342277"/>
                  </a:ext>
                </a:extLst>
              </a:tr>
              <a:tr h="215461">
                <a:tc>
                  <a:txBody>
                    <a:bodyPr/>
                    <a:lstStyle/>
                    <a:p>
                      <a:pPr algn="l" fontAlgn="b"/>
                      <a:r>
                        <a:rPr lang="en-GB" sz="1200" b="0" i="0" u="none" strike="noStrike" dirty="0">
                          <a:solidFill>
                            <a:srgbClr val="000000"/>
                          </a:solidFill>
                          <a:effectLst/>
                          <a:latin typeface="Calibri" panose="020F0502020204030204" pitchFamily="34" charset="0"/>
                        </a:rPr>
                        <a:t>Bunches/beam</a:t>
                      </a:r>
                    </a:p>
                  </a:txBody>
                  <a:tcPr marL="9525" marR="9525" marT="9525" marB="0" anchor="b"/>
                </a:tc>
                <a:tc gridSpan="2">
                  <a:txBody>
                    <a:bodyPr/>
                    <a:lstStyle/>
                    <a:p>
                      <a:pPr algn="ctr" fontAlgn="b"/>
                      <a:r>
                        <a:rPr lang="en-CH" sz="1200" b="0" i="0" u="none" strike="noStrike" dirty="0">
                          <a:solidFill>
                            <a:srgbClr val="000000"/>
                          </a:solidFill>
                          <a:effectLst/>
                          <a:latin typeface="Calibri" panose="020F0502020204030204" pitchFamily="34" charset="0"/>
                        </a:rPr>
                        <a:t>~10000</a:t>
                      </a:r>
                    </a:p>
                  </a:txBody>
                  <a:tcPr marL="9525" marR="9525" marT="9525" marB="0" anchor="b"/>
                </a:tc>
                <a:tc hMerge="1">
                  <a:txBody>
                    <a:bodyPr/>
                    <a:lstStyle/>
                    <a:p>
                      <a:endParaRPr lang="en-CH"/>
                    </a:p>
                  </a:txBody>
                  <a:tcPr/>
                </a:tc>
                <a:tc>
                  <a:txBody>
                    <a:bodyPr/>
                    <a:lstStyle/>
                    <a:p>
                      <a:pPr algn="ctr" fontAlgn="b"/>
                      <a:endParaRPr lang="en-CH"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89162540"/>
                  </a:ext>
                </a:extLst>
              </a:tr>
            </a:tbl>
          </a:graphicData>
        </a:graphic>
      </p:graphicFrame>
      <p:sp>
        <p:nvSpPr>
          <p:cNvPr id="2" name="Title 1">
            <a:extLst>
              <a:ext uri="{FF2B5EF4-FFF2-40B4-BE49-F238E27FC236}">
                <a16:creationId xmlns:a16="http://schemas.microsoft.com/office/drawing/2014/main" id="{2C3C0D78-E099-FA4F-8C14-D8F8040C0271}"/>
              </a:ext>
            </a:extLst>
          </p:cNvPr>
          <p:cNvSpPr>
            <a:spLocks noGrp="1"/>
          </p:cNvSpPr>
          <p:nvPr>
            <p:ph type="title"/>
          </p:nvPr>
        </p:nvSpPr>
        <p:spPr>
          <a:xfrm>
            <a:off x="1963167" y="260445"/>
            <a:ext cx="6129101" cy="381375"/>
          </a:xfrm>
        </p:spPr>
        <p:txBody>
          <a:bodyPr/>
          <a:lstStyle/>
          <a:p>
            <a:r>
              <a:rPr lang="en-GB" sz="2000" dirty="0"/>
              <a:t>Injector parameters (Z-mode)</a:t>
            </a:r>
            <a:endParaRPr lang="en-CH" sz="2000" dirty="0"/>
          </a:p>
        </p:txBody>
      </p:sp>
      <p:sp>
        <p:nvSpPr>
          <p:cNvPr id="3" name="Slide Number Placeholder 2">
            <a:extLst>
              <a:ext uri="{FF2B5EF4-FFF2-40B4-BE49-F238E27FC236}">
                <a16:creationId xmlns:a16="http://schemas.microsoft.com/office/drawing/2014/main" id="{1939C4ED-79C3-7F47-8856-C0F0F029195D}"/>
              </a:ext>
            </a:extLst>
          </p:cNvPr>
          <p:cNvSpPr>
            <a:spLocks noGrp="1"/>
          </p:cNvSpPr>
          <p:nvPr>
            <p:ph type="sldNum" sz="quarter" idx="12"/>
          </p:nvPr>
        </p:nvSpPr>
        <p:spPr/>
        <p:txBody>
          <a:bodyPr/>
          <a:lstStyle/>
          <a:p>
            <a:pPr algn="r">
              <a:defRPr/>
            </a:pPr>
            <a:r>
              <a:rPr lang="de-DE"/>
              <a:t>Page </a:t>
            </a:r>
            <a:fld id="{EBC07571-3134-BB4B-B83F-1A9FE18D34F3}" type="slidenum">
              <a:rPr lang="de-DE" smtClean="0"/>
              <a:pPr algn="r">
                <a:defRPr/>
              </a:pPr>
              <a:t>7</a:t>
            </a:fld>
            <a:endParaRPr lang="de-DE" dirty="0"/>
          </a:p>
        </p:txBody>
      </p:sp>
      <p:sp>
        <p:nvSpPr>
          <p:cNvPr id="78" name="Rectangle 77">
            <a:extLst>
              <a:ext uri="{FF2B5EF4-FFF2-40B4-BE49-F238E27FC236}">
                <a16:creationId xmlns:a16="http://schemas.microsoft.com/office/drawing/2014/main" id="{2AC98975-35B1-AA4B-927F-187115113D91}"/>
              </a:ext>
            </a:extLst>
          </p:cNvPr>
          <p:cNvSpPr/>
          <p:nvPr/>
        </p:nvSpPr>
        <p:spPr bwMode="auto">
          <a:xfrm>
            <a:off x="4854322" y="4807966"/>
            <a:ext cx="648072" cy="1755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H" sz="2400" b="0" i="0" u="none" strike="noStrike" cap="none" normalizeH="0" baseline="0">
              <a:ln>
                <a:noFill/>
              </a:ln>
              <a:solidFill>
                <a:schemeClr val="tx1"/>
              </a:solidFill>
              <a:effectLst/>
              <a:latin typeface="Times" charset="0"/>
            </a:endParaRPr>
          </a:p>
        </p:txBody>
      </p:sp>
      <p:sp>
        <p:nvSpPr>
          <p:cNvPr id="85" name="TextBox 84">
            <a:extLst>
              <a:ext uri="{FF2B5EF4-FFF2-40B4-BE49-F238E27FC236}">
                <a16:creationId xmlns:a16="http://schemas.microsoft.com/office/drawing/2014/main" id="{B7DEFA15-2E1E-8743-B9EF-968428D4405B}"/>
              </a:ext>
            </a:extLst>
          </p:cNvPr>
          <p:cNvSpPr txBox="1"/>
          <p:nvPr/>
        </p:nvSpPr>
        <p:spPr>
          <a:xfrm>
            <a:off x="5956300" y="-444500"/>
            <a:ext cx="0" cy="0"/>
          </a:xfrm>
          <a:prstGeom prst="rect">
            <a:avLst/>
          </a:prstGeom>
          <a:noFill/>
        </p:spPr>
        <p:txBody>
          <a:bodyPr wrap="none" lIns="0" tIns="0" rIns="0" bIns="0" rtlCol="0">
            <a:noAutofit/>
          </a:bodyPr>
          <a:lstStyle/>
          <a:p>
            <a:pPr eaLnBrk="1" hangingPunct="1">
              <a:lnSpc>
                <a:spcPct val="110000"/>
              </a:lnSpc>
              <a:spcBef>
                <a:spcPct val="0"/>
              </a:spcBef>
              <a:buClr>
                <a:srgbClr val="000000"/>
              </a:buClr>
            </a:pPr>
            <a:endParaRPr lang="en-CH" sz="1800" dirty="0" err="1">
              <a:solidFill>
                <a:srgbClr val="000000"/>
              </a:solidFill>
              <a:latin typeface="Calibri"/>
            </a:endParaRPr>
          </a:p>
        </p:txBody>
      </p:sp>
      <p:sp>
        <p:nvSpPr>
          <p:cNvPr id="87" name="TextBox 86">
            <a:extLst>
              <a:ext uri="{FF2B5EF4-FFF2-40B4-BE49-F238E27FC236}">
                <a16:creationId xmlns:a16="http://schemas.microsoft.com/office/drawing/2014/main" id="{438D3E26-6FC5-D74A-BF2A-3FBAB8920637}"/>
              </a:ext>
            </a:extLst>
          </p:cNvPr>
          <p:cNvSpPr txBox="1"/>
          <p:nvPr/>
        </p:nvSpPr>
        <p:spPr>
          <a:xfrm>
            <a:off x="1043608" y="3699970"/>
            <a:ext cx="6840760" cy="815608"/>
          </a:xfrm>
          <a:prstGeom prst="rect">
            <a:avLst/>
          </a:prstGeom>
          <a:noFill/>
        </p:spPr>
        <p:txBody>
          <a:bodyPr wrap="square">
            <a:spAutoFit/>
          </a:bodyPr>
          <a:lstStyle/>
          <a:p>
            <a:pPr>
              <a:spcBef>
                <a:spcPts val="600"/>
              </a:spcBef>
            </a:pPr>
            <a:r>
              <a:rPr lang="en-CH" sz="1400" dirty="0">
                <a:latin typeface="Arial" panose="020B0604020202020204" pitchFamily="34" charset="0"/>
                <a:cs typeface="Arial" panose="020B0604020202020204" pitchFamily="34" charset="0"/>
              </a:rPr>
              <a:t>Other important requests:</a:t>
            </a:r>
          </a:p>
          <a:p>
            <a:pPr marL="133350" indent="-133350">
              <a:spcBef>
                <a:spcPts val="600"/>
              </a:spcBef>
              <a:buFontTx/>
              <a:buChar char="-"/>
            </a:pPr>
            <a:r>
              <a:rPr lang="en-GB" sz="1400" dirty="0">
                <a:latin typeface="Arial" panose="020B0604020202020204" pitchFamily="34" charset="0"/>
                <a:cs typeface="Arial" panose="020B0604020202020204" pitchFamily="34" charset="0"/>
              </a:rPr>
              <a:t>The bunch by bunch intensity will </a:t>
            </a:r>
            <a:r>
              <a:rPr lang="en-GB" sz="1400" b="1" dirty="0">
                <a:solidFill>
                  <a:srgbClr val="C00000"/>
                </a:solidFill>
                <a:latin typeface="Arial" panose="020B0604020202020204" pitchFamily="34" charset="0"/>
                <a:cs typeface="Arial" panose="020B0604020202020204" pitchFamily="34" charset="0"/>
              </a:rPr>
              <a:t>randomly vary 10% (?) to 100%, </a:t>
            </a:r>
            <a:r>
              <a:rPr lang="en-GB" sz="1400" dirty="0">
                <a:latin typeface="Arial" panose="020B0604020202020204" pitchFamily="34" charset="0"/>
                <a:cs typeface="Arial" panose="020B0604020202020204" pitchFamily="34" charset="0"/>
              </a:rPr>
              <a:t>depending on the intensity balance between the collider rings</a:t>
            </a:r>
          </a:p>
        </p:txBody>
      </p:sp>
      <p:sp>
        <p:nvSpPr>
          <p:cNvPr id="5" name="TextBox 4">
            <a:extLst>
              <a:ext uri="{FF2B5EF4-FFF2-40B4-BE49-F238E27FC236}">
                <a16:creationId xmlns:a16="http://schemas.microsoft.com/office/drawing/2014/main" id="{A474268A-5340-6475-3CD4-0E8396219981}"/>
              </a:ext>
            </a:extLst>
          </p:cNvPr>
          <p:cNvSpPr txBox="1"/>
          <p:nvPr/>
        </p:nvSpPr>
        <p:spPr>
          <a:xfrm>
            <a:off x="8672423" y="3600091"/>
            <a:ext cx="0" cy="0"/>
          </a:xfrm>
          <a:prstGeom prst="rect">
            <a:avLst/>
          </a:prstGeom>
          <a:noFill/>
        </p:spPr>
        <p:txBody>
          <a:bodyPr wrap="none" lIns="0" tIns="0" rIns="0" bIns="0" rtlCol="0">
            <a:noAutofit/>
          </a:bodyPr>
          <a:lstStyle/>
          <a:p>
            <a:pPr eaLnBrk="1" hangingPunct="1">
              <a:lnSpc>
                <a:spcPct val="110000"/>
              </a:lnSpc>
              <a:spcBef>
                <a:spcPct val="0"/>
              </a:spcBef>
              <a:buClr>
                <a:srgbClr val="000000"/>
              </a:buClr>
            </a:pPr>
            <a:endParaRPr lang="en-CH" sz="1800" dirty="0" err="1">
              <a:solidFill>
                <a:srgbClr val="000000"/>
              </a:solidFill>
              <a:latin typeface="Calibri"/>
            </a:endParaRPr>
          </a:p>
        </p:txBody>
      </p:sp>
      <p:sp>
        <p:nvSpPr>
          <p:cNvPr id="6" name="TextBox 5">
            <a:extLst>
              <a:ext uri="{FF2B5EF4-FFF2-40B4-BE49-F238E27FC236}">
                <a16:creationId xmlns:a16="http://schemas.microsoft.com/office/drawing/2014/main" id="{E6D324F0-9325-4180-C7E1-DAF4B4DB93A0}"/>
              </a:ext>
            </a:extLst>
          </p:cNvPr>
          <p:cNvSpPr txBox="1"/>
          <p:nvPr/>
        </p:nvSpPr>
        <p:spPr>
          <a:xfrm>
            <a:off x="1963166" y="555526"/>
            <a:ext cx="3328913" cy="216024"/>
          </a:xfrm>
          <a:prstGeom prst="rect">
            <a:avLst/>
          </a:prstGeom>
          <a:noFill/>
        </p:spPr>
        <p:txBody>
          <a:bodyPr wrap="none" lIns="0" tIns="0" rIns="0" bIns="0" rtlCol="0">
            <a:noAutofit/>
          </a:bodyPr>
          <a:lstStyle/>
          <a:p>
            <a:pPr eaLnBrk="1" hangingPunct="1">
              <a:lnSpc>
                <a:spcPct val="110000"/>
              </a:lnSpc>
              <a:spcBef>
                <a:spcPct val="0"/>
              </a:spcBef>
              <a:buClr>
                <a:srgbClr val="000000"/>
              </a:buClr>
            </a:pPr>
            <a:r>
              <a:rPr lang="en-GB" sz="1400" dirty="0">
                <a:solidFill>
                  <a:srgbClr val="000000"/>
                </a:solidFill>
                <a:latin typeface="Calibri"/>
              </a:rPr>
              <a:t>FCC Accelerator Pillar meeting #07, 01.11.22</a:t>
            </a:r>
            <a:endParaRPr lang="en-CH" sz="1400" dirty="0" err="1">
              <a:solidFill>
                <a:srgbClr val="000000"/>
              </a:solidFill>
              <a:latin typeface="Calibri"/>
            </a:endParaRPr>
          </a:p>
        </p:txBody>
      </p:sp>
    </p:spTree>
    <p:extLst>
      <p:ext uri="{BB962C8B-B14F-4D97-AF65-F5344CB8AC3E}">
        <p14:creationId xmlns:p14="http://schemas.microsoft.com/office/powerpoint/2010/main" val="31874943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63F71DA-EA95-0ACC-57A6-9F08D94EA9B2}"/>
              </a:ext>
            </a:extLst>
          </p:cNvPr>
          <p:cNvPicPr>
            <a:picLocks noChangeAspect="1"/>
          </p:cNvPicPr>
          <p:nvPr/>
        </p:nvPicPr>
        <p:blipFill>
          <a:blip r:embed="rId3"/>
          <a:stretch>
            <a:fillRect/>
          </a:stretch>
        </p:blipFill>
        <p:spPr>
          <a:xfrm>
            <a:off x="396772" y="2216364"/>
            <a:ext cx="4621919" cy="2899274"/>
          </a:xfrm>
          <a:prstGeom prst="rect">
            <a:avLst/>
          </a:prstGeom>
        </p:spPr>
      </p:pic>
      <p:sp>
        <p:nvSpPr>
          <p:cNvPr id="2" name="Title 1">
            <a:extLst>
              <a:ext uri="{FF2B5EF4-FFF2-40B4-BE49-F238E27FC236}">
                <a16:creationId xmlns:a16="http://schemas.microsoft.com/office/drawing/2014/main" id="{FF06256A-92C3-EC1A-6281-CDE11E21C13C}"/>
              </a:ext>
            </a:extLst>
          </p:cNvPr>
          <p:cNvSpPr>
            <a:spLocks noGrp="1"/>
          </p:cNvSpPr>
          <p:nvPr>
            <p:ph type="title"/>
          </p:nvPr>
        </p:nvSpPr>
        <p:spPr/>
        <p:txBody>
          <a:bodyPr/>
          <a:lstStyle/>
          <a:p>
            <a:r>
              <a:rPr lang="en-CH" dirty="0"/>
              <a:t>Beam Power Levels (max)</a:t>
            </a:r>
          </a:p>
        </p:txBody>
      </p:sp>
      <p:sp>
        <p:nvSpPr>
          <p:cNvPr id="3" name="Slide Number Placeholder 2">
            <a:extLst>
              <a:ext uri="{FF2B5EF4-FFF2-40B4-BE49-F238E27FC236}">
                <a16:creationId xmlns:a16="http://schemas.microsoft.com/office/drawing/2014/main" id="{8D118987-007C-8FBD-0B36-736E653CE23A}"/>
              </a:ext>
            </a:extLst>
          </p:cNvPr>
          <p:cNvSpPr>
            <a:spLocks noGrp="1"/>
          </p:cNvSpPr>
          <p:nvPr>
            <p:ph type="sldNum" sz="quarter" idx="12"/>
          </p:nvPr>
        </p:nvSpPr>
        <p:spPr/>
        <p:txBody>
          <a:bodyPr/>
          <a:lstStyle/>
          <a:p>
            <a:pPr algn="r">
              <a:defRPr/>
            </a:pPr>
            <a:r>
              <a:rPr lang="de-DE"/>
              <a:t>Page </a:t>
            </a:r>
            <a:fld id="{EBC07571-3134-BB4B-B83F-1A9FE18D34F3}" type="slidenum">
              <a:rPr lang="de-DE" smtClean="0"/>
              <a:pPr algn="r">
                <a:defRPr/>
              </a:pPr>
              <a:t>8</a:t>
            </a:fld>
            <a:endParaRPr lang="de-DE" dirty="0"/>
          </a:p>
        </p:txBody>
      </p:sp>
      <p:graphicFrame>
        <p:nvGraphicFramePr>
          <p:cNvPr id="4" name="Table 5">
            <a:extLst>
              <a:ext uri="{FF2B5EF4-FFF2-40B4-BE49-F238E27FC236}">
                <a16:creationId xmlns:a16="http://schemas.microsoft.com/office/drawing/2014/main" id="{DC56FD39-5573-957F-FEE1-9E0432F1CA1A}"/>
              </a:ext>
            </a:extLst>
          </p:cNvPr>
          <p:cNvGraphicFramePr>
            <a:graphicFrameLocks noGrp="1"/>
          </p:cNvGraphicFramePr>
          <p:nvPr>
            <p:extLst>
              <p:ext uri="{D42A27DB-BD31-4B8C-83A1-F6EECF244321}">
                <p14:modId xmlns:p14="http://schemas.microsoft.com/office/powerpoint/2010/main" val="3537571670"/>
              </p:ext>
            </p:extLst>
          </p:nvPr>
        </p:nvGraphicFramePr>
        <p:xfrm>
          <a:off x="3563888" y="802182"/>
          <a:ext cx="5400600" cy="1879054"/>
        </p:xfrm>
        <a:graphic>
          <a:graphicData uri="http://schemas.openxmlformats.org/drawingml/2006/table">
            <a:tbl>
              <a:tblPr firstRow="1" bandRow="1">
                <a:tableStyleId>{93296810-A885-4BE3-A3E7-6D5BEEA58F35}</a:tableStyleId>
              </a:tblPr>
              <a:tblGrid>
                <a:gridCol w="1872208">
                  <a:extLst>
                    <a:ext uri="{9D8B030D-6E8A-4147-A177-3AD203B41FA5}">
                      <a16:colId xmlns:a16="http://schemas.microsoft.com/office/drawing/2014/main" val="1533916911"/>
                    </a:ext>
                  </a:extLst>
                </a:gridCol>
                <a:gridCol w="1800200">
                  <a:extLst>
                    <a:ext uri="{9D8B030D-6E8A-4147-A177-3AD203B41FA5}">
                      <a16:colId xmlns:a16="http://schemas.microsoft.com/office/drawing/2014/main" val="4263095614"/>
                    </a:ext>
                  </a:extLst>
                </a:gridCol>
                <a:gridCol w="1728192">
                  <a:extLst>
                    <a:ext uri="{9D8B030D-6E8A-4147-A177-3AD203B41FA5}">
                      <a16:colId xmlns:a16="http://schemas.microsoft.com/office/drawing/2014/main" val="3926356551"/>
                    </a:ext>
                  </a:extLst>
                </a:gridCol>
              </a:tblGrid>
              <a:tr h="370840">
                <a:tc>
                  <a:txBody>
                    <a:bodyPr/>
                    <a:lstStyle/>
                    <a:p>
                      <a:r>
                        <a:rPr lang="en-CH" sz="1200" dirty="0"/>
                        <a:t>Location</a:t>
                      </a:r>
                    </a:p>
                  </a:txBody>
                  <a:tcPr/>
                </a:tc>
                <a:tc>
                  <a:txBody>
                    <a:bodyPr/>
                    <a:lstStyle/>
                    <a:p>
                      <a:r>
                        <a:rPr lang="en-CH" sz="1200" dirty="0"/>
                        <a:t>Beam parameters</a:t>
                      </a:r>
                    </a:p>
                  </a:txBody>
                  <a:tcPr/>
                </a:tc>
                <a:tc>
                  <a:txBody>
                    <a:bodyPr/>
                    <a:lstStyle/>
                    <a:p>
                      <a:r>
                        <a:rPr lang="en-CH" sz="1200" dirty="0"/>
                        <a:t>Beam power</a:t>
                      </a:r>
                    </a:p>
                  </a:txBody>
                  <a:tcPr/>
                </a:tc>
                <a:extLst>
                  <a:ext uri="{0D108BD9-81ED-4DB2-BD59-A6C34878D82A}">
                    <a16:rowId xmlns:a16="http://schemas.microsoft.com/office/drawing/2014/main" val="579755969"/>
                  </a:ext>
                </a:extLst>
              </a:tr>
              <a:tr h="300702">
                <a:tc>
                  <a:txBody>
                    <a:bodyPr/>
                    <a:lstStyle/>
                    <a:p>
                      <a:r>
                        <a:rPr lang="en-CH" sz="1200" dirty="0"/>
                        <a:t>Injector/e-linac/e+linac</a:t>
                      </a:r>
                    </a:p>
                  </a:txBody>
                  <a:tcPr/>
                </a:tc>
                <a:tc>
                  <a:txBody>
                    <a:bodyPr/>
                    <a:lstStyle/>
                    <a:p>
                      <a:r>
                        <a:rPr lang="en-CH" sz="1200" dirty="0"/>
                        <a:t>200 Hz, 5 nC, 1.54 GeV</a:t>
                      </a:r>
                    </a:p>
                  </a:txBody>
                  <a:tcPr/>
                </a:tc>
                <a:tc>
                  <a:txBody>
                    <a:bodyPr/>
                    <a:lstStyle/>
                    <a:p>
                      <a:r>
                        <a:rPr lang="en-CH" sz="1200" dirty="0"/>
                        <a:t>2 x 1.54 kW = 3.08 kW</a:t>
                      </a:r>
                    </a:p>
                  </a:txBody>
                  <a:tcPr/>
                </a:tc>
                <a:extLst>
                  <a:ext uri="{0D108BD9-81ED-4DB2-BD59-A6C34878D82A}">
                    <a16:rowId xmlns:a16="http://schemas.microsoft.com/office/drawing/2014/main" val="4282549592"/>
                  </a:ext>
                </a:extLst>
              </a:tr>
              <a:tr h="288032">
                <a:tc>
                  <a:txBody>
                    <a:bodyPr/>
                    <a:lstStyle/>
                    <a:p>
                      <a:r>
                        <a:rPr lang="en-CH" sz="1200" dirty="0"/>
                        <a:t>Common linac</a:t>
                      </a:r>
                    </a:p>
                  </a:txBody>
                  <a:tcPr/>
                </a:tc>
                <a:tc>
                  <a:txBody>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lang="en-CH" sz="1200" dirty="0"/>
                        <a:t>200 Hz, 5nC, 6 GeV</a:t>
                      </a:r>
                    </a:p>
                  </a:txBody>
                  <a:tcPr/>
                </a:tc>
                <a:tc>
                  <a:txBody>
                    <a:bodyPr/>
                    <a:lstStyle/>
                    <a:p>
                      <a:r>
                        <a:rPr lang="en-CH" sz="1200" dirty="0"/>
                        <a:t>4 x 12 kW = 24 kW</a:t>
                      </a:r>
                    </a:p>
                  </a:txBody>
                  <a:tcPr/>
                </a:tc>
                <a:extLst>
                  <a:ext uri="{0D108BD9-81ED-4DB2-BD59-A6C34878D82A}">
                    <a16:rowId xmlns:a16="http://schemas.microsoft.com/office/drawing/2014/main" val="656897443"/>
                  </a:ext>
                </a:extLst>
              </a:tr>
              <a:tr h="216024">
                <a:tc>
                  <a:txBody>
                    <a:bodyPr/>
                    <a:lstStyle/>
                    <a:p>
                      <a:r>
                        <a:rPr lang="en-CH" sz="1200" dirty="0"/>
                        <a:t>Positron source</a:t>
                      </a:r>
                    </a:p>
                  </a:txBody>
                  <a:tcPr/>
                </a:tc>
                <a:tc>
                  <a:txBody>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lang="en-CH" sz="1200" dirty="0"/>
                        <a:t>200 Hz, 5nC, 6 GeV</a:t>
                      </a:r>
                    </a:p>
                  </a:txBody>
                  <a:tcPr/>
                </a:tc>
                <a:tc>
                  <a:txBody>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lang="en-CH" sz="1200" dirty="0"/>
                        <a:t>2 x 6 kW = 12 kW</a:t>
                      </a:r>
                    </a:p>
                  </a:txBody>
                  <a:tcPr/>
                </a:tc>
                <a:extLst>
                  <a:ext uri="{0D108BD9-81ED-4DB2-BD59-A6C34878D82A}">
                    <a16:rowId xmlns:a16="http://schemas.microsoft.com/office/drawing/2014/main" val="3387916673"/>
                  </a:ext>
                </a:extLst>
              </a:tr>
              <a:tr h="229736">
                <a:tc>
                  <a:txBody>
                    <a:bodyPr/>
                    <a:lstStyle/>
                    <a:p>
                      <a:r>
                        <a:rPr lang="en-CH" sz="1200" dirty="0"/>
                        <a:t>Positron linac</a:t>
                      </a:r>
                    </a:p>
                  </a:txBody>
                  <a:tcPr/>
                </a:tc>
                <a:tc>
                  <a:txBody>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lang="en-CH" sz="1200" dirty="0"/>
                        <a:t>200 Hz, 5nC, 1.54 GeV</a:t>
                      </a:r>
                    </a:p>
                  </a:txBody>
                  <a:tcPr/>
                </a:tc>
                <a:tc>
                  <a:txBody>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lang="en-CH" sz="1200" dirty="0"/>
                        <a:t>2 x 7.7 kW = 15.4 kW</a:t>
                      </a:r>
                    </a:p>
                  </a:txBody>
                  <a:tcPr/>
                </a:tc>
                <a:extLst>
                  <a:ext uri="{0D108BD9-81ED-4DB2-BD59-A6C34878D82A}">
                    <a16:rowId xmlns:a16="http://schemas.microsoft.com/office/drawing/2014/main" val="1555382503"/>
                  </a:ext>
                </a:extLst>
              </a:tr>
              <a:tr h="370840">
                <a:tc>
                  <a:txBody>
                    <a:bodyPr/>
                    <a:lstStyle/>
                    <a:p>
                      <a:r>
                        <a:rPr lang="en-CH" sz="1200" dirty="0"/>
                        <a:t>HE linac/trasfer lines</a:t>
                      </a:r>
                    </a:p>
                  </a:txBody>
                  <a:tcPr/>
                </a:tc>
                <a:tc>
                  <a:txBody>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lang="en-CH" sz="1200" dirty="0"/>
                        <a:t>200 Hz, 5 nC, 20 GeV</a:t>
                      </a:r>
                    </a:p>
                  </a:txBody>
                  <a:tcPr/>
                </a:tc>
                <a:tc>
                  <a:txBody>
                    <a:bodyPr/>
                    <a:lstStyle/>
                    <a:p>
                      <a:r>
                        <a:rPr lang="en-CH" sz="1200" dirty="0"/>
                        <a:t>2 x 20 kW = 40 kW</a:t>
                      </a:r>
                    </a:p>
                  </a:txBody>
                  <a:tcPr/>
                </a:tc>
                <a:extLst>
                  <a:ext uri="{0D108BD9-81ED-4DB2-BD59-A6C34878D82A}">
                    <a16:rowId xmlns:a16="http://schemas.microsoft.com/office/drawing/2014/main" val="3520162641"/>
                  </a:ext>
                </a:extLst>
              </a:tr>
            </a:tbl>
          </a:graphicData>
        </a:graphic>
      </p:graphicFrame>
      <p:sp>
        <p:nvSpPr>
          <p:cNvPr id="6" name="AutoShape 2">
            <a:extLst>
              <a:ext uri="{FF2B5EF4-FFF2-40B4-BE49-F238E27FC236}">
                <a16:creationId xmlns:a16="http://schemas.microsoft.com/office/drawing/2014/main" id="{8574AE6C-5445-B047-B1A4-BA3D061D3FB4}"/>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H"/>
          </a:p>
        </p:txBody>
      </p:sp>
      <p:sp>
        <p:nvSpPr>
          <p:cNvPr id="12" name="TextBox 11">
            <a:extLst>
              <a:ext uri="{FF2B5EF4-FFF2-40B4-BE49-F238E27FC236}">
                <a16:creationId xmlns:a16="http://schemas.microsoft.com/office/drawing/2014/main" id="{27ABB578-946C-0FAC-8E3E-11BE299ED900}"/>
              </a:ext>
            </a:extLst>
          </p:cNvPr>
          <p:cNvSpPr txBox="1"/>
          <p:nvPr/>
        </p:nvSpPr>
        <p:spPr>
          <a:xfrm>
            <a:off x="1043608" y="4753787"/>
            <a:ext cx="2952328" cy="288032"/>
          </a:xfrm>
          <a:prstGeom prst="rect">
            <a:avLst/>
          </a:prstGeom>
          <a:noFill/>
        </p:spPr>
        <p:txBody>
          <a:bodyPr wrap="square" lIns="0" tIns="0" rIns="0" bIns="0" rtlCol="0">
            <a:noAutofit/>
          </a:bodyPr>
          <a:lstStyle/>
          <a:p>
            <a:pPr eaLnBrk="1" hangingPunct="1">
              <a:lnSpc>
                <a:spcPct val="110000"/>
              </a:lnSpc>
              <a:spcBef>
                <a:spcPct val="0"/>
              </a:spcBef>
              <a:buClr>
                <a:srgbClr val="000000"/>
              </a:buClr>
            </a:pPr>
            <a:r>
              <a:rPr lang="en-CH" sz="1800" dirty="0">
                <a:solidFill>
                  <a:srgbClr val="000000"/>
                </a:solidFill>
                <a:latin typeface="Calibri"/>
              </a:rPr>
              <a:t>SwissFEL tunnel section</a:t>
            </a:r>
          </a:p>
        </p:txBody>
      </p:sp>
    </p:spTree>
    <p:extLst>
      <p:ext uri="{BB962C8B-B14F-4D97-AF65-F5344CB8AC3E}">
        <p14:creationId xmlns:p14="http://schemas.microsoft.com/office/powerpoint/2010/main" val="201245179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86">
            <a:extLst>
              <a:ext uri="{FF2B5EF4-FFF2-40B4-BE49-F238E27FC236}">
                <a16:creationId xmlns:a16="http://schemas.microsoft.com/office/drawing/2014/main" id="{4CF5B577-C3BE-A9A0-CF4B-ADAC384D5264}"/>
              </a:ext>
            </a:extLst>
          </p:cNvPr>
          <p:cNvPicPr>
            <a:picLocks noChangeAspect="1"/>
          </p:cNvPicPr>
          <p:nvPr/>
        </p:nvPicPr>
        <p:blipFill>
          <a:blip r:embed="rId3"/>
          <a:stretch>
            <a:fillRect/>
          </a:stretch>
        </p:blipFill>
        <p:spPr>
          <a:xfrm>
            <a:off x="405337" y="724935"/>
            <a:ext cx="8719476" cy="3063600"/>
          </a:xfrm>
          <a:prstGeom prst="rect">
            <a:avLst/>
          </a:prstGeom>
        </p:spPr>
      </p:pic>
      <p:sp>
        <p:nvSpPr>
          <p:cNvPr id="2" name="Title 1">
            <a:extLst>
              <a:ext uri="{FF2B5EF4-FFF2-40B4-BE49-F238E27FC236}">
                <a16:creationId xmlns:a16="http://schemas.microsoft.com/office/drawing/2014/main" id="{B34434E0-0F68-A82E-6BD2-CAB82614D467}"/>
              </a:ext>
            </a:extLst>
          </p:cNvPr>
          <p:cNvSpPr>
            <a:spLocks noGrp="1"/>
          </p:cNvSpPr>
          <p:nvPr>
            <p:ph type="title"/>
          </p:nvPr>
        </p:nvSpPr>
        <p:spPr>
          <a:xfrm>
            <a:off x="1979712" y="237526"/>
            <a:ext cx="5807157" cy="381375"/>
          </a:xfrm>
        </p:spPr>
        <p:txBody>
          <a:bodyPr/>
          <a:lstStyle/>
          <a:p>
            <a:r>
              <a:rPr lang="en-CH" sz="2300" dirty="0"/>
              <a:t>Filling pattern for the Z-mode (an attempt)</a:t>
            </a:r>
          </a:p>
        </p:txBody>
      </p:sp>
      <p:sp>
        <p:nvSpPr>
          <p:cNvPr id="3" name="Slide Number Placeholder 2">
            <a:extLst>
              <a:ext uri="{FF2B5EF4-FFF2-40B4-BE49-F238E27FC236}">
                <a16:creationId xmlns:a16="http://schemas.microsoft.com/office/drawing/2014/main" id="{75745D5B-B598-C69E-6209-D4ED87F468F1}"/>
              </a:ext>
            </a:extLst>
          </p:cNvPr>
          <p:cNvSpPr>
            <a:spLocks noGrp="1"/>
          </p:cNvSpPr>
          <p:nvPr>
            <p:ph type="sldNum" sz="quarter" idx="12"/>
          </p:nvPr>
        </p:nvSpPr>
        <p:spPr/>
        <p:txBody>
          <a:bodyPr/>
          <a:lstStyle/>
          <a:p>
            <a:pPr algn="r">
              <a:defRPr/>
            </a:pPr>
            <a:r>
              <a:rPr lang="de-DE"/>
              <a:t>Page </a:t>
            </a:r>
            <a:fld id="{EBC07571-3134-BB4B-B83F-1A9FE18D34F3}" type="slidenum">
              <a:rPr lang="de-DE" smtClean="0"/>
              <a:pPr algn="r">
                <a:defRPr/>
              </a:pPr>
              <a:t>9</a:t>
            </a:fld>
            <a:endParaRPr lang="de-DE" dirty="0"/>
          </a:p>
        </p:txBody>
      </p:sp>
      <p:sp>
        <p:nvSpPr>
          <p:cNvPr id="5" name="TextBox 4">
            <a:extLst>
              <a:ext uri="{FF2B5EF4-FFF2-40B4-BE49-F238E27FC236}">
                <a16:creationId xmlns:a16="http://schemas.microsoft.com/office/drawing/2014/main" id="{F00B46A6-74E1-F204-30B4-F90A565A2A94}"/>
              </a:ext>
            </a:extLst>
          </p:cNvPr>
          <p:cNvSpPr txBox="1"/>
          <p:nvPr/>
        </p:nvSpPr>
        <p:spPr>
          <a:xfrm>
            <a:off x="1979712" y="611834"/>
            <a:ext cx="5616624" cy="261041"/>
          </a:xfrm>
          <a:prstGeom prst="rect">
            <a:avLst/>
          </a:prstGeom>
          <a:noFill/>
        </p:spPr>
        <p:txBody>
          <a:bodyPr wrap="square" lIns="0" tIns="0" rIns="0" bIns="0" rtlCol="0">
            <a:noAutofit/>
          </a:bodyPr>
          <a:lstStyle/>
          <a:p>
            <a:pPr eaLnBrk="1" hangingPunct="1">
              <a:lnSpc>
                <a:spcPct val="110000"/>
              </a:lnSpc>
              <a:spcBef>
                <a:spcPct val="0"/>
              </a:spcBef>
              <a:buClr>
                <a:srgbClr val="000000"/>
              </a:buClr>
            </a:pPr>
            <a:r>
              <a:rPr lang="en-GB" dirty="0" err="1">
                <a:solidFill>
                  <a:srgbClr val="000000"/>
                </a:solidFill>
                <a:latin typeface="Calibri Light" panose="020F0302020204030204" pitchFamily="34" charset="0"/>
                <a:cs typeface="Calibri Light" panose="020F0302020204030204" pitchFamily="34" charset="0"/>
              </a:rPr>
              <a:t>Oide’s</a:t>
            </a:r>
            <a:r>
              <a:rPr lang="en-GB" dirty="0">
                <a:solidFill>
                  <a:srgbClr val="000000"/>
                </a:solidFill>
                <a:latin typeface="Calibri Light" panose="020F0302020204030204" pitchFamily="34" charset="0"/>
                <a:cs typeface="Calibri Light" panose="020F0302020204030204" pitchFamily="34" charset="0"/>
              </a:rPr>
              <a:t> talk with more details</a:t>
            </a:r>
          </a:p>
          <a:p>
            <a:pPr eaLnBrk="1" hangingPunct="1">
              <a:lnSpc>
                <a:spcPct val="110000"/>
              </a:lnSpc>
              <a:spcBef>
                <a:spcPct val="0"/>
              </a:spcBef>
              <a:buClr>
                <a:srgbClr val="000000"/>
              </a:buClr>
            </a:pPr>
            <a:endParaRPr lang="en-GB" dirty="0">
              <a:solidFill>
                <a:srgbClr val="000000"/>
              </a:solidFill>
              <a:latin typeface="Calibri Light" panose="020F0302020204030204" pitchFamily="34" charset="0"/>
              <a:cs typeface="Calibri Light" panose="020F0302020204030204" pitchFamily="34" charset="0"/>
            </a:endParaRPr>
          </a:p>
          <a:p>
            <a:pPr eaLnBrk="1" hangingPunct="1">
              <a:lnSpc>
                <a:spcPct val="110000"/>
              </a:lnSpc>
              <a:spcBef>
                <a:spcPct val="0"/>
              </a:spcBef>
              <a:buClr>
                <a:srgbClr val="000000"/>
              </a:buClr>
            </a:pPr>
            <a:r>
              <a:rPr lang="en-CH" dirty="0">
                <a:solidFill>
                  <a:srgbClr val="000000"/>
                </a:solidFill>
                <a:latin typeface="Calibri Light" panose="020F0302020204030204" pitchFamily="34" charset="0"/>
                <a:cs typeface="Calibri Light" panose="020F0302020204030204" pitchFamily="34" charset="0"/>
              </a:rPr>
              <a:t> </a:t>
            </a:r>
          </a:p>
        </p:txBody>
      </p:sp>
      <p:sp>
        <p:nvSpPr>
          <p:cNvPr id="7" name="TextBox 6">
            <a:extLst>
              <a:ext uri="{FF2B5EF4-FFF2-40B4-BE49-F238E27FC236}">
                <a16:creationId xmlns:a16="http://schemas.microsoft.com/office/drawing/2014/main" id="{D81D31C4-C2A3-3A72-69A5-1F6D0E5F5680}"/>
              </a:ext>
            </a:extLst>
          </p:cNvPr>
          <p:cNvSpPr txBox="1"/>
          <p:nvPr/>
        </p:nvSpPr>
        <p:spPr>
          <a:xfrm>
            <a:off x="575556" y="3887235"/>
            <a:ext cx="7992888" cy="1080765"/>
          </a:xfrm>
          <a:prstGeom prst="rect">
            <a:avLst/>
          </a:prstGeom>
          <a:solidFill>
            <a:schemeClr val="bg1"/>
          </a:solidFill>
        </p:spPr>
        <p:txBody>
          <a:bodyPr wrap="square" lIns="0" tIns="0" rIns="0" bIns="0" rtlCol="0">
            <a:noAutofit/>
          </a:bodyPr>
          <a:lstStyle/>
          <a:p>
            <a:pPr marL="285750" indent="-285750" eaLnBrk="1" hangingPunct="1">
              <a:lnSpc>
                <a:spcPct val="110000"/>
              </a:lnSpc>
              <a:spcBef>
                <a:spcPct val="0"/>
              </a:spcBef>
              <a:buClr>
                <a:srgbClr val="000000"/>
              </a:buClr>
              <a:buFont typeface="Wingdings" pitchFamily="2" charset="2"/>
              <a:buChar char="Ø"/>
            </a:pPr>
            <a:r>
              <a:rPr lang="en-CH" sz="1400" dirty="0">
                <a:latin typeface="Calibri Light" panose="020F0302020204030204" pitchFamily="34" charset="0"/>
                <a:cs typeface="Calibri Light" panose="020F0302020204030204" pitchFamily="34" charset="0"/>
              </a:rPr>
              <a:t>Total filling time from scratchg for the Z-mode 245.7 s for each species</a:t>
            </a:r>
          </a:p>
          <a:p>
            <a:pPr marL="285750" indent="-285750" eaLnBrk="1" hangingPunct="1">
              <a:lnSpc>
                <a:spcPct val="110000"/>
              </a:lnSpc>
              <a:spcBef>
                <a:spcPct val="0"/>
              </a:spcBef>
              <a:buClr>
                <a:srgbClr val="000000"/>
              </a:buClr>
              <a:buFont typeface="Wingdings" pitchFamily="2" charset="2"/>
              <a:buChar char="Ø"/>
            </a:pPr>
            <a:r>
              <a:rPr lang="en-GB" sz="1400" dirty="0">
                <a:latin typeface="Calibri Light" panose="020F0302020204030204" pitchFamily="34" charset="0"/>
                <a:cs typeface="Calibri Light" panose="020F0302020204030204" pitchFamily="34" charset="0"/>
              </a:rPr>
              <a:t>Collider filling time for top-up 27.3 s</a:t>
            </a:r>
          </a:p>
          <a:p>
            <a:pPr marL="285750" indent="-285750" eaLnBrk="1" hangingPunct="1">
              <a:lnSpc>
                <a:spcPct val="110000"/>
              </a:lnSpc>
              <a:spcBef>
                <a:spcPct val="0"/>
              </a:spcBef>
              <a:buClr>
                <a:srgbClr val="000000"/>
              </a:buClr>
              <a:buFont typeface="Wingdings" pitchFamily="2" charset="2"/>
              <a:buChar char="Ø"/>
            </a:pPr>
            <a:r>
              <a:rPr lang="en-GB" sz="1400" dirty="0">
                <a:latin typeface="Calibri Light" panose="020F0302020204030204" pitchFamily="34" charset="0"/>
                <a:cs typeface="Calibri Light" panose="020F0302020204030204" pitchFamily="34" charset="0"/>
              </a:rPr>
              <a:t>Lum</a:t>
            </a:r>
            <a:r>
              <a:rPr lang="en-CH" sz="1400" dirty="0">
                <a:latin typeface="Calibri Light" panose="020F0302020204030204" pitchFamily="34" charset="0"/>
                <a:cs typeface="Calibri Light" panose="020F0302020204030204" pitchFamily="34" charset="0"/>
              </a:rPr>
              <a:t>inosity lifetime 479 s (4 IP)</a:t>
            </a:r>
          </a:p>
          <a:p>
            <a:pPr marL="285750" indent="-285750" eaLnBrk="1" hangingPunct="1">
              <a:lnSpc>
                <a:spcPct val="110000"/>
              </a:lnSpc>
              <a:spcBef>
                <a:spcPct val="0"/>
              </a:spcBef>
              <a:buClr>
                <a:srgbClr val="000000"/>
              </a:buClr>
              <a:buFont typeface="Wingdings" pitchFamily="2" charset="2"/>
              <a:buChar char="Ø"/>
            </a:pPr>
            <a:r>
              <a:rPr lang="en-GB" sz="1400" dirty="0">
                <a:latin typeface="Calibri Light" panose="020F0302020204030204" pitchFamily="34" charset="0"/>
                <a:cs typeface="Calibri Light" panose="020F0302020204030204" pitchFamily="34" charset="0"/>
              </a:rPr>
              <a:t>Collider top-up interval (between e+ and e- )(4 IP) 24 s</a:t>
            </a:r>
            <a:endParaRPr lang="en-CH" sz="1400" dirty="0">
              <a:latin typeface="Calibri Light" panose="020F0302020204030204" pitchFamily="34" charset="0"/>
              <a:cs typeface="Calibri Light" panose="020F0302020204030204" pitchFamily="34" charset="0"/>
            </a:endParaRPr>
          </a:p>
          <a:p>
            <a:pPr eaLnBrk="1" hangingPunct="1">
              <a:lnSpc>
                <a:spcPct val="110000"/>
              </a:lnSpc>
              <a:spcBef>
                <a:spcPct val="0"/>
              </a:spcBef>
              <a:buClr>
                <a:srgbClr val="000000"/>
              </a:buClr>
            </a:pPr>
            <a:endParaRPr lang="en-CH" sz="1400" dirty="0">
              <a:solidFill>
                <a:srgbClr val="C00000"/>
              </a:solidFill>
              <a:latin typeface="Calibri Light" panose="020F0302020204030204" pitchFamily="34" charset="0"/>
              <a:cs typeface="Calibri Light" panose="020F0302020204030204" pitchFamily="34" charset="0"/>
            </a:endParaRPr>
          </a:p>
          <a:p>
            <a:pPr marL="285750" indent="-285750" eaLnBrk="1" hangingPunct="1">
              <a:lnSpc>
                <a:spcPct val="110000"/>
              </a:lnSpc>
              <a:spcBef>
                <a:spcPct val="0"/>
              </a:spcBef>
              <a:buClr>
                <a:srgbClr val="000000"/>
              </a:buClr>
              <a:buFont typeface="Wingdings" pitchFamily="2" charset="2"/>
              <a:buChar char="Ø"/>
            </a:pPr>
            <a:endParaRPr lang="en-CH" sz="1400" dirty="0">
              <a:solidFill>
                <a:srgbClr val="C00000"/>
              </a:solidFill>
              <a:latin typeface="Calibri Light" panose="020F0302020204030204" pitchFamily="34" charset="0"/>
              <a:cs typeface="Calibri Light" panose="020F0302020204030204" pitchFamily="34" charset="0"/>
            </a:endParaRPr>
          </a:p>
        </p:txBody>
      </p:sp>
      <p:sp>
        <p:nvSpPr>
          <p:cNvPr id="88" name="TextBox 87">
            <a:extLst>
              <a:ext uri="{FF2B5EF4-FFF2-40B4-BE49-F238E27FC236}">
                <a16:creationId xmlns:a16="http://schemas.microsoft.com/office/drawing/2014/main" id="{F42EBD41-469D-2E9F-A421-A6CF390FCAC7}"/>
              </a:ext>
            </a:extLst>
          </p:cNvPr>
          <p:cNvSpPr txBox="1"/>
          <p:nvPr/>
        </p:nvSpPr>
        <p:spPr>
          <a:xfrm rot="20022730">
            <a:off x="6617174" y="3728781"/>
            <a:ext cx="2088232" cy="833764"/>
          </a:xfrm>
          <a:prstGeom prst="rect">
            <a:avLst/>
          </a:prstGeom>
          <a:noFill/>
        </p:spPr>
        <p:txBody>
          <a:bodyPr wrap="square" lIns="0" tIns="0" rIns="0" bIns="0" rtlCol="0">
            <a:noAutofit/>
          </a:bodyPr>
          <a:lstStyle/>
          <a:p>
            <a:pPr eaLnBrk="1" hangingPunct="1">
              <a:lnSpc>
                <a:spcPct val="110000"/>
              </a:lnSpc>
              <a:spcBef>
                <a:spcPct val="0"/>
              </a:spcBef>
              <a:buClr>
                <a:srgbClr val="000000"/>
              </a:buClr>
            </a:pPr>
            <a:r>
              <a:rPr lang="en-GB" dirty="0">
                <a:solidFill>
                  <a:srgbClr val="C00000"/>
                </a:solidFill>
                <a:latin typeface="Calibri Light" panose="020F0302020204030204" pitchFamily="34" charset="0"/>
                <a:cs typeface="Calibri Light" panose="020F0302020204030204" pitchFamily="34" charset="0"/>
              </a:rPr>
              <a:t>I</a:t>
            </a:r>
            <a:r>
              <a:rPr lang="en-CH" dirty="0">
                <a:solidFill>
                  <a:srgbClr val="C00000"/>
                </a:solidFill>
                <a:latin typeface="Calibri Light" panose="020F0302020204030204" pitchFamily="34" charset="0"/>
                <a:cs typeface="Calibri Light" panose="020F0302020204030204" pitchFamily="34" charset="0"/>
              </a:rPr>
              <a:t>n this phase changing bunches/train can meet the specifications </a:t>
            </a:r>
          </a:p>
        </p:txBody>
      </p:sp>
    </p:spTree>
    <p:extLst>
      <p:ext uri="{BB962C8B-B14F-4D97-AF65-F5344CB8AC3E}">
        <p14:creationId xmlns:p14="http://schemas.microsoft.com/office/powerpoint/2010/main" val="3428505042"/>
      </p:ext>
    </p:extLst>
  </p:cSld>
  <p:clrMapOvr>
    <a:masterClrMapping/>
  </p:clrMapOvr>
  <p:transition spd="med"/>
</p:sld>
</file>

<file path=ppt/theme/theme1.xml><?xml version="1.0" encoding="utf-8"?>
<a:theme xmlns:a="http://schemas.openxmlformats.org/drawingml/2006/main" name="PSI-Powerpoint-Master Calibri V2">
  <a:themeElements>
    <a:clrScheme name="Farbwelt des PSI">
      <a:dk1>
        <a:srgbClr val="000000"/>
      </a:dk1>
      <a:lt1>
        <a:srgbClr val="FFFFFF"/>
      </a:lt1>
      <a:dk2>
        <a:srgbClr val="000000"/>
      </a:dk2>
      <a:lt2>
        <a:srgbClr val="686868"/>
      </a:lt2>
      <a:accent1>
        <a:srgbClr val="FDCA00"/>
      </a:accent1>
      <a:accent2>
        <a:srgbClr val="EB5B00"/>
      </a:accent2>
      <a:accent3>
        <a:srgbClr val="C50006"/>
      </a:accent3>
      <a:accent4>
        <a:srgbClr val="7C204E"/>
      </a:accent4>
      <a:accent5>
        <a:srgbClr val="003B6E"/>
      </a:accent5>
      <a:accent6>
        <a:srgbClr val="197418"/>
      </a:accent6>
      <a:hlink>
        <a:srgbClr val="000000"/>
      </a:hlink>
      <a:folHlink>
        <a:srgbClr val="686868"/>
      </a:folHlink>
    </a:clrScheme>
    <a:fontScheme name="Georgia/Calibri">
      <a:majorFont>
        <a:latin typeface="Georgia"/>
        <a:ea typeface="ヒラギノ角ゴ Pro W3"/>
        <a:cs typeface="ヒラギノ角ゴ Pro W3"/>
      </a:majorFont>
      <a:minorFont>
        <a:latin typeface="Calibri"/>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2400" b="0" i="0" u="none" strike="noStrike" cap="none" normalizeH="0" baseline="0">
            <a:ln>
              <a:noFill/>
            </a:ln>
            <a:solidFill>
              <a:schemeClr val="tx1"/>
            </a:solidFill>
            <a:effectLst/>
            <a:latin typeface="Times" charset="0"/>
          </a:defRPr>
        </a:defPPr>
      </a:lstStyle>
    </a:lnDef>
    <a:txDef>
      <a:spPr>
        <a:noFill/>
      </a:spPr>
      <a:bodyPr wrap="square" lIns="0" tIns="0" rIns="0" bIns="0" rtlCol="0">
        <a:noAutofit/>
      </a:bodyPr>
      <a:lstStyle>
        <a:defPPr eaLnBrk="1" hangingPunct="1">
          <a:lnSpc>
            <a:spcPct val="110000"/>
          </a:lnSpc>
          <a:spcBef>
            <a:spcPct val="0"/>
          </a:spcBef>
          <a:buClr>
            <a:srgbClr val="000000"/>
          </a:buClr>
          <a:defRPr sz="1800" dirty="0" err="1" smtClean="0">
            <a:solidFill>
              <a:srgbClr val="000000"/>
            </a:solidFill>
            <a:latin typeface="Calibri"/>
          </a:defRPr>
        </a:defPPr>
      </a:lstStyle>
    </a:txDef>
  </a:objectDefaults>
  <a:extraClrSchemeLst>
    <a:extraClrScheme>
      <a:clrScheme name="Farbwelt des PSI">
        <a:dk1>
          <a:srgbClr val="000000"/>
        </a:dk1>
        <a:lt1>
          <a:srgbClr val="FFFFFF"/>
        </a:lt1>
        <a:dk2>
          <a:srgbClr val="000000"/>
        </a:dk2>
        <a:lt2>
          <a:srgbClr val="686868"/>
        </a:lt2>
        <a:accent1>
          <a:srgbClr val="FDCA00"/>
        </a:accent1>
        <a:accent2>
          <a:srgbClr val="EB5B00"/>
        </a:accent2>
        <a:accent3>
          <a:srgbClr val="C50006"/>
        </a:accent3>
        <a:accent4>
          <a:srgbClr val="7C204E"/>
        </a:accent4>
        <a:accent5>
          <a:srgbClr val="003B6E"/>
        </a:accent5>
        <a:accent6>
          <a:srgbClr val="197418"/>
        </a:accent6>
        <a:hlink>
          <a:srgbClr val="000000"/>
        </a:hlink>
        <a:folHlink>
          <a:srgbClr val="686868"/>
        </a:folHlink>
      </a:clrScheme>
      <a:clrMap bg1="lt1" tx1="dk1" bg2="lt2" tx2="dk2" accent1="accent1" accent2="accent2" accent3="accent3" accent4="accent4" accent5="accent5" accent6="accent6" hlink="hlink" folHlink="folHlink"/>
    </a:extraClrScheme>
  </a:extraClrSchemeLst>
  <a:custClrLst>
    <a:custClr name="Grau 100%">
      <a:srgbClr val="505050"/>
    </a:custClr>
    <a:custClr name="Gelb 100%">
      <a:srgbClr val="FDCA00"/>
    </a:custClr>
    <a:custClr name="Orange 100%">
      <a:srgbClr val="EB5B00"/>
    </a:custClr>
    <a:custClr name="Rot 100%">
      <a:srgbClr val="C50006"/>
    </a:custClr>
    <a:custClr name="Braun 100%">
      <a:srgbClr val="85543A"/>
    </a:custClr>
    <a:custClr name="Olivgrün 100%">
      <a:srgbClr val="8F7111"/>
    </a:custClr>
    <a:custClr name="Hellgrün 100%">
      <a:srgbClr val="82911A"/>
    </a:custClr>
    <a:custClr name="Grün 100%">
      <a:srgbClr val="197418"/>
    </a:custClr>
    <a:custClr name="Violet 100%">
      <a:srgbClr val="7C204E"/>
    </a:custClr>
    <a:custClr name="Blau 100%">
      <a:srgbClr val="003B6E"/>
    </a:custClr>
    <a:custClr name="Grau 80%">
      <a:srgbClr val="686868"/>
    </a:custClr>
    <a:custClr name="Gelb 80%">
      <a:srgbClr val="FED43E"/>
    </a:custClr>
    <a:custClr name="Orange 80%">
      <a:srgbClr val="EE7B34"/>
    </a:custClr>
    <a:custClr name="Rot 80%">
      <a:srgbClr val="D04729"/>
    </a:custClr>
    <a:custClr name="Braun 80%">
      <a:srgbClr val="9A7059"/>
    </a:custClr>
    <a:custClr name="Olivgrün 80%">
      <a:srgbClr val="A48841"/>
    </a:custClr>
    <a:custClr name="Hellgrün 80%">
      <a:srgbClr val="9BA34C"/>
    </a:custClr>
    <a:custClr name="Grün 80%">
      <a:srgbClr val="518A42"/>
    </a:custClr>
    <a:custClr name="Violet 80%">
      <a:srgbClr val="914967"/>
    </a:custClr>
    <a:custClr name="Blau 80%">
      <a:srgbClr val="405583"/>
    </a:custClr>
    <a:custClr name="Grau 60%">
      <a:srgbClr val="969696"/>
    </a:custClr>
    <a:custClr name="Gelb 60%">
      <a:srgbClr val="FEDE74"/>
    </a:custClr>
    <a:custClr name="Orange 60%">
      <a:srgbClr val="F29E62"/>
    </a:custClr>
    <a:custClr name="Rot 60%">
      <a:srgbClr val="DA7252"/>
    </a:custClr>
    <a:custClr name="Braun 60%">
      <a:srgbClr val="B2917D"/>
    </a:custClr>
    <a:custClr name="Olivgrün 60%">
      <a:srgbClr val="BAA46A"/>
    </a:custClr>
    <a:custClr name="Hellgrün 60%">
      <a:srgbClr val="B5B874"/>
    </a:custClr>
    <a:custClr name="Grün 60%">
      <a:srgbClr val="7DA569"/>
    </a:custClr>
    <a:custClr name="Violet 60%">
      <a:srgbClr val="AA7084"/>
    </a:custClr>
    <a:custClr name="Blau 60%">
      <a:srgbClr val="69769E"/>
    </a:custClr>
    <a:custClr name="Grau 40%">
      <a:srgbClr val="B9B9B9"/>
    </a:custClr>
    <a:custClr name="Gelb 40%">
      <a:srgbClr val="FFEAA8"/>
    </a:custClr>
    <a:custClr name="Orange 40%">
      <a:srgbClr val="F6C096"/>
    </a:custClr>
    <a:custClr name="Rot 40%">
      <a:srgbClr val="E7A287"/>
    </a:custClr>
    <a:custClr name="Braun 40%">
      <a:srgbClr val="CAB5A6"/>
    </a:custClr>
    <a:custClr name="Olivgrün 40%">
      <a:srgbClr val="D0C19B"/>
    </a:custClr>
    <a:custClr name="Hellgrün 40%">
      <a:srgbClr val="CED0A4"/>
    </a:custClr>
    <a:custClr name="Grün 40%">
      <a:srgbClr val="A8C39A"/>
    </a:custClr>
    <a:custClr name="Violet 40%">
      <a:srgbClr val="C49FAA"/>
    </a:custClr>
    <a:custClr name="Blau 40%">
      <a:srgbClr val="989FBD"/>
    </a:custClr>
    <a:custClr name="Grau 20%">
      <a:srgbClr val="E5E5E5"/>
    </a:custClr>
    <a:custClr name="Gelb 20%">
      <a:srgbClr val="FFF5D6"/>
    </a:custClr>
    <a:custClr name="Orange 20%">
      <a:srgbClr val="FBE1CC"/>
    </a:custClr>
    <a:custClr name="Rot 20%">
      <a:srgbClr val="F3D2C2"/>
    </a:custClr>
    <a:custClr name="Braun 20%">
      <a:srgbClr val="E4D9D2"/>
    </a:custClr>
    <a:custClr name="Olivgrün 20%">
      <a:srgbClr val="E8E1CE"/>
    </a:custClr>
    <a:custClr name="Hellgrün 20%">
      <a:srgbClr val="E7E8D3"/>
    </a:custClr>
    <a:custClr name="Grün 20%">
      <a:srgbClr val="D4E2CE"/>
    </a:custClr>
    <a:custClr name="Violet 20%">
      <a:srgbClr val="E1D0D5"/>
    </a:custClr>
    <a:custClr name="Blau 20%">
      <a:srgbClr val="CBCFDF"/>
    </a:custClr>
  </a:custClr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PSI-Powerpoint-Master Calibri V2</Template>
  <TotalTime>18600</TotalTime>
  <Words>1965</Words>
  <Application>Microsoft Macintosh PowerPoint</Application>
  <PresentationFormat>On-screen Show (16:9)</PresentationFormat>
  <Paragraphs>249</Paragraphs>
  <Slides>23</Slides>
  <Notes>23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23</vt:i4>
      </vt:variant>
    </vt:vector>
  </HeadingPairs>
  <TitlesOfParts>
    <vt:vector size="36" baseType="lpstr">
      <vt:lpstr>.PingFang SC Regular</vt:lpstr>
      <vt:lpstr>Arial</vt:lpstr>
      <vt:lpstr>Arial Narrow</vt:lpstr>
      <vt:lpstr>Calibri</vt:lpstr>
      <vt:lpstr>Calibri Light</vt:lpstr>
      <vt:lpstr>Courier New</vt:lpstr>
      <vt:lpstr>Georgia</vt:lpstr>
      <vt:lpstr>Liberation Sans</vt:lpstr>
      <vt:lpstr>Rockwell</vt:lpstr>
      <vt:lpstr>Symbol</vt:lpstr>
      <vt:lpstr>Times</vt:lpstr>
      <vt:lpstr>Wingdings</vt:lpstr>
      <vt:lpstr>PSI-Powerpoint-Master Calibri V2</vt:lpstr>
      <vt:lpstr>Overall Status and Parameters Optimization </vt:lpstr>
      <vt:lpstr>Outline</vt:lpstr>
      <vt:lpstr>Action Items from FCC Accelerator Pillar meetings   </vt:lpstr>
      <vt:lpstr>Option for the FCCee Injector complex </vt:lpstr>
      <vt:lpstr>FCCee “latest” parameters</vt:lpstr>
      <vt:lpstr>Injection time for each specie (20 GeV, 4IP)</vt:lpstr>
      <vt:lpstr>Injector parameters (Z-mode)</vt:lpstr>
      <vt:lpstr>Beam Power Levels (max)</vt:lpstr>
      <vt:lpstr>Filling pattern for the Z-mode (an attempt)</vt:lpstr>
      <vt:lpstr>Specification for the bunch length (and beam loading compensation)  </vt:lpstr>
      <vt:lpstr>FCCee Pre-Injector complex (up to 6 GeV)</vt:lpstr>
      <vt:lpstr>Electron source</vt:lpstr>
      <vt:lpstr>Electron (for now) linacs</vt:lpstr>
      <vt:lpstr>Repetion Rate for the Common Linac</vt:lpstr>
      <vt:lpstr>Positron source and linac</vt:lpstr>
      <vt:lpstr>Damping ring</vt:lpstr>
      <vt:lpstr>Injector layout with DR at higher energy </vt:lpstr>
      <vt:lpstr>Injector Layout &amp; Diagnostic locations</vt:lpstr>
      <vt:lpstr>Concluding remarks</vt:lpstr>
      <vt:lpstr>Backup slides</vt:lpstr>
      <vt:lpstr>FCC-ee injector study (Project in CHART)</vt:lpstr>
      <vt:lpstr>What is CHART?</vt:lpstr>
      <vt:lpstr>Concluding remarks</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Paolo Craievich</dc:creator>
  <cp:lastModifiedBy>Craievich Paolo (PSI)</cp:lastModifiedBy>
  <cp:revision>220</cp:revision>
  <cp:lastPrinted>2015-09-30T13:23:15Z</cp:lastPrinted>
  <dcterms:created xsi:type="dcterms:W3CDTF">2021-06-26T09:30:50Z</dcterms:created>
  <dcterms:modified xsi:type="dcterms:W3CDTF">2022-11-24T10:32:53Z</dcterms:modified>
</cp:coreProperties>
</file>