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9" r:id="rId2"/>
    <p:sldId id="297" r:id="rId3"/>
    <p:sldId id="299" r:id="rId4"/>
    <p:sldId id="333" r:id="rId5"/>
    <p:sldId id="334" r:id="rId6"/>
    <p:sldId id="335" r:id="rId7"/>
    <p:sldId id="336" r:id="rId8"/>
    <p:sldId id="300" r:id="rId9"/>
    <p:sldId id="337" r:id="rId10"/>
    <p:sldId id="321" r:id="rId11"/>
    <p:sldId id="322" r:id="rId12"/>
    <p:sldId id="323" r:id="rId13"/>
    <p:sldId id="325" r:id="rId14"/>
    <p:sldId id="326" r:id="rId15"/>
    <p:sldId id="327" r:id="rId16"/>
    <p:sldId id="341" r:id="rId17"/>
    <p:sldId id="324" r:id="rId18"/>
    <p:sldId id="328" r:id="rId19"/>
    <p:sldId id="338" r:id="rId20"/>
    <p:sldId id="339" r:id="rId21"/>
    <p:sldId id="331" r:id="rId22"/>
    <p:sldId id="288" r:id="rId23"/>
    <p:sldId id="319" r:id="rId24"/>
    <p:sldId id="320" r:id="rId25"/>
    <p:sldId id="329" r:id="rId26"/>
    <p:sldId id="332" r:id="rId27"/>
    <p:sldId id="34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2F2F2F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A58376-E46E-4EF8-A487-0D147F028A13}" v="166" dt="2022-11-23T15:40:00.642"/>
    <p1510:client id="{8A7CEA53-44E1-3747-BC73-1D05F5F95628}" v="2" dt="2022-11-24T08:20:37.088"/>
  </p1510:revLst>
</p1510:revInfo>
</file>

<file path=ppt/tableStyles.xml><?xml version="1.0" encoding="utf-8"?>
<a:tblStyleLst xmlns:a="http://schemas.openxmlformats.org/drawingml/2006/main" def="{8EC20E35-A176-4012-BC5E-935CFFF8708E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0"/>
    <p:restoredTop sz="94632"/>
  </p:normalViewPr>
  <p:slideViewPr>
    <p:cSldViewPr snapToGrid="0">
      <p:cViewPr>
        <p:scale>
          <a:sx n="104" d="100"/>
          <a:sy n="104" d="100"/>
        </p:scale>
        <p:origin x="968" y="248"/>
      </p:cViewPr>
      <p:guideLst/>
    </p:cSldViewPr>
  </p:slideViewPr>
  <p:outlineViewPr>
    <p:cViewPr>
      <p:scale>
        <a:sx n="33" d="100"/>
        <a:sy n="33" d="100"/>
      </p:scale>
      <p:origin x="0" y="-528"/>
    </p:cViewPr>
  </p:outlineViewPr>
  <p:notesTextViewPr>
    <p:cViewPr>
      <p:scale>
        <a:sx n="45" d="100"/>
        <a:sy n="45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strel, Zdenek" userId="0814866e-7d68-44c7-ba65-a0e23c008edd" providerId="ADAL" clId="{8A7CEA53-44E1-3747-BC73-1D05F5F95628}"/>
    <pc:docChg chg="addSld modSld sldOrd">
      <pc:chgData name="Vostrel, Zdenek" userId="0814866e-7d68-44c7-ba65-a0e23c008edd" providerId="ADAL" clId="{8A7CEA53-44E1-3747-BC73-1D05F5F95628}" dt="2022-11-24T13:22:53.846" v="88" actId="20577"/>
      <pc:docMkLst>
        <pc:docMk/>
      </pc:docMkLst>
      <pc:sldChg chg="modSp mod">
        <pc:chgData name="Vostrel, Zdenek" userId="0814866e-7d68-44c7-ba65-a0e23c008edd" providerId="ADAL" clId="{8A7CEA53-44E1-3747-BC73-1D05F5F95628}" dt="2022-11-24T07:36:45.247" v="8" actId="20577"/>
        <pc:sldMkLst>
          <pc:docMk/>
          <pc:sldMk cId="542135181" sldId="299"/>
        </pc:sldMkLst>
        <pc:spChg chg="mod">
          <ac:chgData name="Vostrel, Zdenek" userId="0814866e-7d68-44c7-ba65-a0e23c008edd" providerId="ADAL" clId="{8A7CEA53-44E1-3747-BC73-1D05F5F95628}" dt="2022-11-24T07:34:42.429" v="7" actId="1076"/>
          <ac:spMkLst>
            <pc:docMk/>
            <pc:sldMk cId="542135181" sldId="299"/>
            <ac:spMk id="2" creationId="{95301E88-B32A-AF4C-17AB-659B2870AE52}"/>
          </ac:spMkLst>
        </pc:spChg>
        <pc:spChg chg="mod">
          <ac:chgData name="Vostrel, Zdenek" userId="0814866e-7d68-44c7-ba65-a0e23c008edd" providerId="ADAL" clId="{8A7CEA53-44E1-3747-BC73-1D05F5F95628}" dt="2022-11-24T07:36:45.247" v="8" actId="20577"/>
          <ac:spMkLst>
            <pc:docMk/>
            <pc:sldMk cId="542135181" sldId="299"/>
            <ac:spMk id="24" creationId="{EF4FE0BE-C0FD-EA0B-C0FF-60FB67D748AD}"/>
          </ac:spMkLst>
        </pc:spChg>
      </pc:sldChg>
      <pc:sldChg chg="modSp mod modNotesTx">
        <pc:chgData name="Vostrel, Zdenek" userId="0814866e-7d68-44c7-ba65-a0e23c008edd" providerId="ADAL" clId="{8A7CEA53-44E1-3747-BC73-1D05F5F95628}" dt="2022-11-24T12:57:22.357" v="84" actId="20577"/>
        <pc:sldMkLst>
          <pc:docMk/>
          <pc:sldMk cId="1194063722" sldId="300"/>
        </pc:sldMkLst>
        <pc:graphicFrameChg chg="modGraphic">
          <ac:chgData name="Vostrel, Zdenek" userId="0814866e-7d68-44c7-ba65-a0e23c008edd" providerId="ADAL" clId="{8A7CEA53-44E1-3747-BC73-1D05F5F95628}" dt="2022-11-11T08:51:47.437" v="1" actId="20577"/>
          <ac:graphicFrameMkLst>
            <pc:docMk/>
            <pc:sldMk cId="1194063722" sldId="300"/>
            <ac:graphicFrameMk id="7" creationId="{2DC175A5-2B2C-E7FE-9EEA-77B6AD0C334D}"/>
          </ac:graphicFrameMkLst>
        </pc:graphicFrameChg>
      </pc:sldChg>
      <pc:sldChg chg="addSp modSp mod">
        <pc:chgData name="Vostrel, Zdenek" userId="0814866e-7d68-44c7-ba65-a0e23c008edd" providerId="ADAL" clId="{8A7CEA53-44E1-3747-BC73-1D05F5F95628}" dt="2022-11-24T07:26:04.355" v="6"/>
        <pc:sldMkLst>
          <pc:docMk/>
          <pc:sldMk cId="1471787883" sldId="321"/>
        </pc:sldMkLst>
        <pc:spChg chg="add mod">
          <ac:chgData name="Vostrel, Zdenek" userId="0814866e-7d68-44c7-ba65-a0e23c008edd" providerId="ADAL" clId="{8A7CEA53-44E1-3747-BC73-1D05F5F95628}" dt="2022-11-24T07:26:04.355" v="6"/>
          <ac:spMkLst>
            <pc:docMk/>
            <pc:sldMk cId="1471787883" sldId="321"/>
            <ac:spMk id="7" creationId="{BAD4EC19-A448-4032-8773-2F14B17810F0}"/>
          </ac:spMkLst>
        </pc:spChg>
        <pc:spChg chg="mod">
          <ac:chgData name="Vostrel, Zdenek" userId="0814866e-7d68-44c7-ba65-a0e23c008edd" providerId="ADAL" clId="{8A7CEA53-44E1-3747-BC73-1D05F5F95628}" dt="2022-11-11T08:54:08.895" v="5" actId="5793"/>
          <ac:spMkLst>
            <pc:docMk/>
            <pc:sldMk cId="1471787883" sldId="321"/>
            <ac:spMk id="8" creationId="{F2CD3284-267B-FAD5-E045-27654A0CA7C0}"/>
          </ac:spMkLst>
        </pc:spChg>
        <pc:spChg chg="add mod">
          <ac:chgData name="Vostrel, Zdenek" userId="0814866e-7d68-44c7-ba65-a0e23c008edd" providerId="ADAL" clId="{8A7CEA53-44E1-3747-BC73-1D05F5F95628}" dt="2022-11-24T07:26:04.355" v="6"/>
          <ac:spMkLst>
            <pc:docMk/>
            <pc:sldMk cId="1471787883" sldId="321"/>
            <ac:spMk id="9" creationId="{1DB02692-2B1F-5741-FF18-E70D1B3AFA95}"/>
          </ac:spMkLst>
        </pc:spChg>
        <pc:cxnChg chg="add mod">
          <ac:chgData name="Vostrel, Zdenek" userId="0814866e-7d68-44c7-ba65-a0e23c008edd" providerId="ADAL" clId="{8A7CEA53-44E1-3747-BC73-1D05F5F95628}" dt="2022-11-24T07:26:04.355" v="6"/>
          <ac:cxnSpMkLst>
            <pc:docMk/>
            <pc:sldMk cId="1471787883" sldId="321"/>
            <ac:cxnSpMk id="10" creationId="{4DDA1FF3-450A-F405-80BA-31B5BE2C9450}"/>
          </ac:cxnSpMkLst>
        </pc:cxnChg>
      </pc:sldChg>
      <pc:sldChg chg="modSp mod">
        <pc:chgData name="Vostrel, Zdenek" userId="0814866e-7d68-44c7-ba65-a0e23c008edd" providerId="ADAL" clId="{8A7CEA53-44E1-3747-BC73-1D05F5F95628}" dt="2022-11-24T08:20:54.338" v="56" actId="20577"/>
        <pc:sldMkLst>
          <pc:docMk/>
          <pc:sldMk cId="1339325052" sldId="326"/>
        </pc:sldMkLst>
        <pc:spChg chg="mod">
          <ac:chgData name="Vostrel, Zdenek" userId="0814866e-7d68-44c7-ba65-a0e23c008edd" providerId="ADAL" clId="{8A7CEA53-44E1-3747-BC73-1D05F5F95628}" dt="2022-11-24T08:20:54.338" v="56" actId="20577"/>
          <ac:spMkLst>
            <pc:docMk/>
            <pc:sldMk cId="1339325052" sldId="326"/>
            <ac:spMk id="2" creationId="{AE25C43E-5578-5AA4-B21C-DE43B51C9268}"/>
          </ac:spMkLst>
        </pc:spChg>
      </pc:sldChg>
      <pc:sldChg chg="modSp mod">
        <pc:chgData name="Vostrel, Zdenek" userId="0814866e-7d68-44c7-ba65-a0e23c008edd" providerId="ADAL" clId="{8A7CEA53-44E1-3747-BC73-1D05F5F95628}" dt="2022-11-24T08:23:14.936" v="62" actId="20577"/>
        <pc:sldMkLst>
          <pc:docMk/>
          <pc:sldMk cId="574304930" sldId="327"/>
        </pc:sldMkLst>
        <pc:spChg chg="mod">
          <ac:chgData name="Vostrel, Zdenek" userId="0814866e-7d68-44c7-ba65-a0e23c008edd" providerId="ADAL" clId="{8A7CEA53-44E1-3747-BC73-1D05F5F95628}" dt="2022-11-24T08:23:14.936" v="62" actId="20577"/>
          <ac:spMkLst>
            <pc:docMk/>
            <pc:sldMk cId="574304930" sldId="327"/>
            <ac:spMk id="3" creationId="{6E5F5001-4609-3E50-3660-B2085A05E513}"/>
          </ac:spMkLst>
        </pc:spChg>
      </pc:sldChg>
      <pc:sldChg chg="modSp mod">
        <pc:chgData name="Vostrel, Zdenek" userId="0814866e-7d68-44c7-ba65-a0e23c008edd" providerId="ADAL" clId="{8A7CEA53-44E1-3747-BC73-1D05F5F95628}" dt="2022-11-24T13:22:46.699" v="86" actId="20577"/>
        <pc:sldMkLst>
          <pc:docMk/>
          <pc:sldMk cId="3798811146" sldId="334"/>
        </pc:sldMkLst>
        <pc:graphicFrameChg chg="modGraphic">
          <ac:chgData name="Vostrel, Zdenek" userId="0814866e-7d68-44c7-ba65-a0e23c008edd" providerId="ADAL" clId="{8A7CEA53-44E1-3747-BC73-1D05F5F95628}" dt="2022-11-24T13:22:46.699" v="86" actId="20577"/>
          <ac:graphicFrameMkLst>
            <pc:docMk/>
            <pc:sldMk cId="3798811146" sldId="334"/>
            <ac:graphicFrameMk id="35" creationId="{4C773D31-DDB3-E6A6-BC56-7B9332CCFA03}"/>
          </ac:graphicFrameMkLst>
        </pc:graphicFrameChg>
      </pc:sldChg>
      <pc:sldChg chg="modSp mod">
        <pc:chgData name="Vostrel, Zdenek" userId="0814866e-7d68-44c7-ba65-a0e23c008edd" providerId="ADAL" clId="{8A7CEA53-44E1-3747-BC73-1D05F5F95628}" dt="2022-11-24T13:22:53.846" v="88" actId="20577"/>
        <pc:sldMkLst>
          <pc:docMk/>
          <pc:sldMk cId="865548018" sldId="335"/>
        </pc:sldMkLst>
        <pc:graphicFrameChg chg="modGraphic">
          <ac:chgData name="Vostrel, Zdenek" userId="0814866e-7d68-44c7-ba65-a0e23c008edd" providerId="ADAL" clId="{8A7CEA53-44E1-3747-BC73-1D05F5F95628}" dt="2022-11-24T13:22:53.846" v="88" actId="20577"/>
          <ac:graphicFrameMkLst>
            <pc:docMk/>
            <pc:sldMk cId="865548018" sldId="335"/>
            <ac:graphicFrameMk id="8" creationId="{BD728C5B-A9A2-F718-6794-D644A3596C12}"/>
          </ac:graphicFrameMkLst>
        </pc:graphicFrameChg>
      </pc:sldChg>
      <pc:sldChg chg="modSp mod">
        <pc:chgData name="Vostrel, Zdenek" userId="0814866e-7d68-44c7-ba65-a0e23c008edd" providerId="ADAL" clId="{8A7CEA53-44E1-3747-BC73-1D05F5F95628}" dt="2022-11-24T09:35:13.713" v="67" actId="20577"/>
        <pc:sldMkLst>
          <pc:docMk/>
          <pc:sldMk cId="2243770129" sldId="337"/>
        </pc:sldMkLst>
        <pc:spChg chg="mod">
          <ac:chgData name="Vostrel, Zdenek" userId="0814866e-7d68-44c7-ba65-a0e23c008edd" providerId="ADAL" clId="{8A7CEA53-44E1-3747-BC73-1D05F5F95628}" dt="2022-11-24T09:35:13.713" v="67" actId="20577"/>
          <ac:spMkLst>
            <pc:docMk/>
            <pc:sldMk cId="2243770129" sldId="337"/>
            <ac:spMk id="8" creationId="{9C307273-2FED-053F-D5E4-25235F02D54C}"/>
          </ac:spMkLst>
        </pc:spChg>
        <pc:spChg chg="mod">
          <ac:chgData name="Vostrel, Zdenek" userId="0814866e-7d68-44c7-ba65-a0e23c008edd" providerId="ADAL" clId="{8A7CEA53-44E1-3747-BC73-1D05F5F95628}" dt="2022-11-24T08:08:46.546" v="14" actId="20577"/>
          <ac:spMkLst>
            <pc:docMk/>
            <pc:sldMk cId="2243770129" sldId="337"/>
            <ac:spMk id="17" creationId="{22399E43-44D9-4EC3-17C0-1B888FBDC07A}"/>
          </ac:spMkLst>
        </pc:spChg>
      </pc:sldChg>
      <pc:sldChg chg="modSp mod">
        <pc:chgData name="Vostrel, Zdenek" userId="0814866e-7d68-44c7-ba65-a0e23c008edd" providerId="ADAL" clId="{8A7CEA53-44E1-3747-BC73-1D05F5F95628}" dt="2022-11-24T10:26:17.724" v="83" actId="113"/>
        <pc:sldMkLst>
          <pc:docMk/>
          <pc:sldMk cId="2805807529" sldId="338"/>
        </pc:sldMkLst>
        <pc:spChg chg="mod">
          <ac:chgData name="Vostrel, Zdenek" userId="0814866e-7d68-44c7-ba65-a0e23c008edd" providerId="ADAL" clId="{8A7CEA53-44E1-3747-BC73-1D05F5F95628}" dt="2022-11-24T10:26:17.724" v="83" actId="113"/>
          <ac:spMkLst>
            <pc:docMk/>
            <pc:sldMk cId="2805807529" sldId="338"/>
            <ac:spMk id="20" creationId="{763DDCF3-00CF-03F0-7D2F-542143806ED1}"/>
          </ac:spMkLst>
        </pc:spChg>
      </pc:sldChg>
      <pc:sldChg chg="modSp mod">
        <pc:chgData name="Vostrel, Zdenek" userId="0814866e-7d68-44c7-ba65-a0e23c008edd" providerId="ADAL" clId="{8A7CEA53-44E1-3747-BC73-1D05F5F95628}" dt="2022-11-24T10:25:16.425" v="75" actId="1035"/>
        <pc:sldMkLst>
          <pc:docMk/>
          <pc:sldMk cId="1432262100" sldId="339"/>
        </pc:sldMkLst>
        <pc:graphicFrameChg chg="modGraphic">
          <ac:chgData name="Vostrel, Zdenek" userId="0814866e-7d68-44c7-ba65-a0e23c008edd" providerId="ADAL" clId="{8A7CEA53-44E1-3747-BC73-1D05F5F95628}" dt="2022-11-24T10:24:54.732" v="74" actId="20577"/>
          <ac:graphicFrameMkLst>
            <pc:docMk/>
            <pc:sldMk cId="1432262100" sldId="339"/>
            <ac:graphicFrameMk id="7" creationId="{C0D96F00-BEF4-1E09-4CE5-CF48B7E55A38}"/>
          </ac:graphicFrameMkLst>
        </pc:graphicFrameChg>
        <pc:picChg chg="mod">
          <ac:chgData name="Vostrel, Zdenek" userId="0814866e-7d68-44c7-ba65-a0e23c008edd" providerId="ADAL" clId="{8A7CEA53-44E1-3747-BC73-1D05F5F95628}" dt="2022-11-24T10:25:16.425" v="75" actId="1035"/>
          <ac:picMkLst>
            <pc:docMk/>
            <pc:sldMk cId="1432262100" sldId="339"/>
            <ac:picMk id="14" creationId="{24AD6CA4-89C4-F347-8AC5-B4A71FA79A29}"/>
          </ac:picMkLst>
        </pc:picChg>
      </pc:sldChg>
      <pc:sldChg chg="modSp add mod ord">
        <pc:chgData name="Vostrel, Zdenek" userId="0814866e-7d68-44c7-ba65-a0e23c008edd" providerId="ADAL" clId="{8A7CEA53-44E1-3747-BC73-1D05F5F95628}" dt="2022-11-24T09:35:23.519" v="68" actId="20577"/>
        <pc:sldMkLst>
          <pc:docMk/>
          <pc:sldMk cId="482740404" sldId="341"/>
        </pc:sldMkLst>
        <pc:spChg chg="mod">
          <ac:chgData name="Vostrel, Zdenek" userId="0814866e-7d68-44c7-ba65-a0e23c008edd" providerId="ADAL" clId="{8A7CEA53-44E1-3747-BC73-1D05F5F95628}" dt="2022-11-24T09:35:23.519" v="68" actId="20577"/>
          <ac:spMkLst>
            <pc:docMk/>
            <pc:sldMk cId="482740404" sldId="341"/>
            <ac:spMk id="8" creationId="{9C307273-2FED-053F-D5E4-25235F02D54C}"/>
          </ac:spMkLst>
        </pc:spChg>
      </pc:sldChg>
    </pc:docChg>
  </pc:docChgLst>
  <pc:docChgLst>
    <pc:chgData name="Vostrel, Zdenek" userId="0814866e-7d68-44c7-ba65-a0e23c008edd" providerId="ADAL" clId="{46A58376-E46E-4EF8-A487-0D147F028A13}"/>
    <pc:docChg chg="undo custSel addSld delSld modSld sldOrd">
      <pc:chgData name="Vostrel, Zdenek" userId="0814866e-7d68-44c7-ba65-a0e23c008edd" providerId="ADAL" clId="{46A58376-E46E-4EF8-A487-0D147F028A13}" dt="2022-11-23T15:42:33.305" v="7103" actId="1035"/>
      <pc:docMkLst>
        <pc:docMk/>
      </pc:docMkLst>
      <pc:sldChg chg="modSp mod">
        <pc:chgData name="Vostrel, Zdenek" userId="0814866e-7d68-44c7-ba65-a0e23c008edd" providerId="ADAL" clId="{46A58376-E46E-4EF8-A487-0D147F028A13}" dt="2022-11-23T14:22:34.325" v="6772" actId="20577"/>
        <pc:sldMkLst>
          <pc:docMk/>
          <pc:sldMk cId="2159943940" sldId="259"/>
        </pc:sldMkLst>
        <pc:spChg chg="mod">
          <ac:chgData name="Vostrel, Zdenek" userId="0814866e-7d68-44c7-ba65-a0e23c008edd" providerId="ADAL" clId="{46A58376-E46E-4EF8-A487-0D147F028A13}" dt="2022-11-23T14:22:34.325" v="6772" actId="20577"/>
          <ac:spMkLst>
            <pc:docMk/>
            <pc:sldMk cId="2159943940" sldId="259"/>
            <ac:spMk id="2" creationId="{CB6E51C5-3272-6249-822A-715EFFE0DFFD}"/>
          </ac:spMkLst>
        </pc:spChg>
        <pc:spChg chg="mod">
          <ac:chgData name="Vostrel, Zdenek" userId="0814866e-7d68-44c7-ba65-a0e23c008edd" providerId="ADAL" clId="{46A58376-E46E-4EF8-A487-0D147F028A13}" dt="2022-11-23T14:22:15.153" v="6739" actId="20577"/>
          <ac:spMkLst>
            <pc:docMk/>
            <pc:sldMk cId="2159943940" sldId="259"/>
            <ac:spMk id="3" creationId="{BB999459-0238-C64F-8F4D-7EA35945354F}"/>
          </ac:spMkLst>
        </pc:spChg>
      </pc:sldChg>
      <pc:sldChg chg="del">
        <pc:chgData name="Vostrel, Zdenek" userId="0814866e-7d68-44c7-ba65-a0e23c008edd" providerId="ADAL" clId="{46A58376-E46E-4EF8-A487-0D147F028A13}" dt="2022-11-02T11:08:46.784" v="39" actId="47"/>
        <pc:sldMkLst>
          <pc:docMk/>
          <pc:sldMk cId="1811628747" sldId="268"/>
        </pc:sldMkLst>
      </pc:sldChg>
      <pc:sldChg chg="del">
        <pc:chgData name="Vostrel, Zdenek" userId="0814866e-7d68-44c7-ba65-a0e23c008edd" providerId="ADAL" clId="{46A58376-E46E-4EF8-A487-0D147F028A13}" dt="2022-11-02T11:08:50.314" v="45" actId="47"/>
        <pc:sldMkLst>
          <pc:docMk/>
          <pc:sldMk cId="1324117062" sldId="270"/>
        </pc:sldMkLst>
      </pc:sldChg>
      <pc:sldChg chg="del">
        <pc:chgData name="Vostrel, Zdenek" userId="0814866e-7d68-44c7-ba65-a0e23c008edd" providerId="ADAL" clId="{46A58376-E46E-4EF8-A487-0D147F028A13}" dt="2022-11-02T11:08:47.469" v="40" actId="47"/>
        <pc:sldMkLst>
          <pc:docMk/>
          <pc:sldMk cId="3354641029" sldId="271"/>
        </pc:sldMkLst>
      </pc:sldChg>
      <pc:sldChg chg="del">
        <pc:chgData name="Vostrel, Zdenek" userId="0814866e-7d68-44c7-ba65-a0e23c008edd" providerId="ADAL" clId="{46A58376-E46E-4EF8-A487-0D147F028A13}" dt="2022-11-02T11:08:49.128" v="43" actId="47"/>
        <pc:sldMkLst>
          <pc:docMk/>
          <pc:sldMk cId="3434902605" sldId="272"/>
        </pc:sldMkLst>
      </pc:sldChg>
      <pc:sldChg chg="del">
        <pc:chgData name="Vostrel, Zdenek" userId="0814866e-7d68-44c7-ba65-a0e23c008edd" providerId="ADAL" clId="{46A58376-E46E-4EF8-A487-0D147F028A13}" dt="2022-11-02T11:08:48.022" v="41" actId="47"/>
        <pc:sldMkLst>
          <pc:docMk/>
          <pc:sldMk cId="3272427706" sldId="273"/>
        </pc:sldMkLst>
      </pc:sldChg>
      <pc:sldChg chg="del">
        <pc:chgData name="Vostrel, Zdenek" userId="0814866e-7d68-44c7-ba65-a0e23c008edd" providerId="ADAL" clId="{46A58376-E46E-4EF8-A487-0D147F028A13}" dt="2022-11-02T11:08:46.221" v="38" actId="47"/>
        <pc:sldMkLst>
          <pc:docMk/>
          <pc:sldMk cId="721989401" sldId="274"/>
        </pc:sldMkLst>
      </pc:sldChg>
      <pc:sldChg chg="del">
        <pc:chgData name="Vostrel, Zdenek" userId="0814866e-7d68-44c7-ba65-a0e23c008edd" providerId="ADAL" clId="{46A58376-E46E-4EF8-A487-0D147F028A13}" dt="2022-11-02T11:08:50.734" v="46" actId="47"/>
        <pc:sldMkLst>
          <pc:docMk/>
          <pc:sldMk cId="636012766" sldId="275"/>
        </pc:sldMkLst>
      </pc:sldChg>
      <pc:sldChg chg="del">
        <pc:chgData name="Vostrel, Zdenek" userId="0814866e-7d68-44c7-ba65-a0e23c008edd" providerId="ADAL" clId="{46A58376-E46E-4EF8-A487-0D147F028A13}" dt="2022-11-02T11:08:51.326" v="48" actId="47"/>
        <pc:sldMkLst>
          <pc:docMk/>
          <pc:sldMk cId="3363448361" sldId="276"/>
        </pc:sldMkLst>
      </pc:sldChg>
      <pc:sldChg chg="del">
        <pc:chgData name="Vostrel, Zdenek" userId="0814866e-7d68-44c7-ba65-a0e23c008edd" providerId="ADAL" clId="{46A58376-E46E-4EF8-A487-0D147F028A13}" dt="2022-11-02T11:08:51.539" v="49" actId="47"/>
        <pc:sldMkLst>
          <pc:docMk/>
          <pc:sldMk cId="3125017480" sldId="277"/>
        </pc:sldMkLst>
      </pc:sldChg>
      <pc:sldChg chg="del">
        <pc:chgData name="Vostrel, Zdenek" userId="0814866e-7d68-44c7-ba65-a0e23c008edd" providerId="ADAL" clId="{46A58376-E46E-4EF8-A487-0D147F028A13}" dt="2022-11-02T11:08:52.071" v="51" actId="47"/>
        <pc:sldMkLst>
          <pc:docMk/>
          <pc:sldMk cId="4037997177" sldId="279"/>
        </pc:sldMkLst>
      </pc:sldChg>
      <pc:sldChg chg="del">
        <pc:chgData name="Vostrel, Zdenek" userId="0814866e-7d68-44c7-ba65-a0e23c008edd" providerId="ADAL" clId="{46A58376-E46E-4EF8-A487-0D147F028A13}" dt="2022-11-02T11:08:52.613" v="53" actId="47"/>
        <pc:sldMkLst>
          <pc:docMk/>
          <pc:sldMk cId="714914533" sldId="281"/>
        </pc:sldMkLst>
      </pc:sldChg>
      <pc:sldChg chg="del">
        <pc:chgData name="Vostrel, Zdenek" userId="0814866e-7d68-44c7-ba65-a0e23c008edd" providerId="ADAL" clId="{46A58376-E46E-4EF8-A487-0D147F028A13}" dt="2022-11-02T11:08:52.933" v="54" actId="47"/>
        <pc:sldMkLst>
          <pc:docMk/>
          <pc:sldMk cId="2732158881" sldId="282"/>
        </pc:sldMkLst>
      </pc:sldChg>
      <pc:sldChg chg="del">
        <pc:chgData name="Vostrel, Zdenek" userId="0814866e-7d68-44c7-ba65-a0e23c008edd" providerId="ADAL" clId="{46A58376-E46E-4EF8-A487-0D147F028A13}" dt="2022-11-02T11:08:53.218" v="55" actId="47"/>
        <pc:sldMkLst>
          <pc:docMk/>
          <pc:sldMk cId="3123047245" sldId="283"/>
        </pc:sldMkLst>
      </pc:sldChg>
      <pc:sldChg chg="del">
        <pc:chgData name="Vostrel, Zdenek" userId="0814866e-7d68-44c7-ba65-a0e23c008edd" providerId="ADAL" clId="{46A58376-E46E-4EF8-A487-0D147F028A13}" dt="2022-11-02T11:08:52.382" v="52" actId="47"/>
        <pc:sldMkLst>
          <pc:docMk/>
          <pc:sldMk cId="3286162672" sldId="285"/>
        </pc:sldMkLst>
      </pc:sldChg>
      <pc:sldChg chg="del">
        <pc:chgData name="Vostrel, Zdenek" userId="0814866e-7d68-44c7-ba65-a0e23c008edd" providerId="ADAL" clId="{46A58376-E46E-4EF8-A487-0D147F028A13}" dt="2022-11-02T11:08:51.761" v="50" actId="47"/>
        <pc:sldMkLst>
          <pc:docMk/>
          <pc:sldMk cId="1676932841" sldId="287"/>
        </pc:sldMkLst>
      </pc:sldChg>
      <pc:sldChg chg="addSp delSp modSp">
        <pc:chgData name="Vostrel, Zdenek" userId="0814866e-7d68-44c7-ba65-a0e23c008edd" providerId="ADAL" clId="{46A58376-E46E-4EF8-A487-0D147F028A13}" dt="2022-11-04T15:26:51.784" v="939"/>
        <pc:sldMkLst>
          <pc:docMk/>
          <pc:sldMk cId="3142636678" sldId="288"/>
        </pc:sldMkLst>
        <pc:spChg chg="add del mod">
          <ac:chgData name="Vostrel, Zdenek" userId="0814866e-7d68-44c7-ba65-a0e23c008edd" providerId="ADAL" clId="{46A58376-E46E-4EF8-A487-0D147F028A13}" dt="2022-11-04T15:26:47.803" v="937"/>
          <ac:spMkLst>
            <pc:docMk/>
            <pc:sldMk cId="3142636678" sldId="288"/>
            <ac:spMk id="2" creationId="{A57A23E2-AB4F-55E5-4FBE-0650F25B15DA}"/>
          </ac:spMkLst>
        </pc:spChg>
        <pc:spChg chg="add del mod">
          <ac:chgData name="Vostrel, Zdenek" userId="0814866e-7d68-44c7-ba65-a0e23c008edd" providerId="ADAL" clId="{46A58376-E46E-4EF8-A487-0D147F028A13}" dt="2022-11-04T15:26:51.784" v="939"/>
          <ac:spMkLst>
            <pc:docMk/>
            <pc:sldMk cId="3142636678" sldId="288"/>
            <ac:spMk id="3" creationId="{27209257-127C-F730-F51C-AB4E364CFFAD}"/>
          </ac:spMkLst>
        </pc:spChg>
      </pc:sldChg>
      <pc:sldChg chg="del">
        <pc:chgData name="Vostrel, Zdenek" userId="0814866e-7d68-44c7-ba65-a0e23c008edd" providerId="ADAL" clId="{46A58376-E46E-4EF8-A487-0D147F028A13}" dt="2022-11-02T11:08:49.852" v="44" actId="47"/>
        <pc:sldMkLst>
          <pc:docMk/>
          <pc:sldMk cId="3644186798" sldId="290"/>
        </pc:sldMkLst>
      </pc:sldChg>
      <pc:sldChg chg="del">
        <pc:chgData name="Vostrel, Zdenek" userId="0814866e-7d68-44c7-ba65-a0e23c008edd" providerId="ADAL" clId="{46A58376-E46E-4EF8-A487-0D147F028A13}" dt="2022-11-02T11:08:45.096" v="36" actId="47"/>
        <pc:sldMkLst>
          <pc:docMk/>
          <pc:sldMk cId="3081296257" sldId="291"/>
        </pc:sldMkLst>
      </pc:sldChg>
      <pc:sldChg chg="del">
        <pc:chgData name="Vostrel, Zdenek" userId="0814866e-7d68-44c7-ba65-a0e23c008edd" providerId="ADAL" clId="{46A58376-E46E-4EF8-A487-0D147F028A13}" dt="2022-11-02T11:08:48.565" v="42" actId="47"/>
        <pc:sldMkLst>
          <pc:docMk/>
          <pc:sldMk cId="1608669127" sldId="292"/>
        </pc:sldMkLst>
      </pc:sldChg>
      <pc:sldChg chg="del">
        <pc:chgData name="Vostrel, Zdenek" userId="0814866e-7d68-44c7-ba65-a0e23c008edd" providerId="ADAL" clId="{46A58376-E46E-4EF8-A487-0D147F028A13}" dt="2022-11-02T11:08:53.817" v="56" actId="47"/>
        <pc:sldMkLst>
          <pc:docMk/>
          <pc:sldMk cId="1607475593" sldId="293"/>
        </pc:sldMkLst>
      </pc:sldChg>
      <pc:sldChg chg="del">
        <pc:chgData name="Vostrel, Zdenek" userId="0814866e-7d68-44c7-ba65-a0e23c008edd" providerId="ADAL" clId="{46A58376-E46E-4EF8-A487-0D147F028A13}" dt="2022-11-02T11:08:45.681" v="37" actId="47"/>
        <pc:sldMkLst>
          <pc:docMk/>
          <pc:sldMk cId="2747146716" sldId="294"/>
        </pc:sldMkLst>
      </pc:sldChg>
      <pc:sldChg chg="del">
        <pc:chgData name="Vostrel, Zdenek" userId="0814866e-7d68-44c7-ba65-a0e23c008edd" providerId="ADAL" clId="{46A58376-E46E-4EF8-A487-0D147F028A13}" dt="2022-11-02T11:08:51.137" v="47" actId="47"/>
        <pc:sldMkLst>
          <pc:docMk/>
          <pc:sldMk cId="1662233872" sldId="295"/>
        </pc:sldMkLst>
      </pc:sldChg>
      <pc:sldChg chg="addSp delSp modSp add del mod">
        <pc:chgData name="Vostrel, Zdenek" userId="0814866e-7d68-44c7-ba65-a0e23c008edd" providerId="ADAL" clId="{46A58376-E46E-4EF8-A487-0D147F028A13}" dt="2022-11-22T15:09:46.457" v="3718" actId="47"/>
        <pc:sldMkLst>
          <pc:docMk/>
          <pc:sldMk cId="2621396685" sldId="296"/>
        </pc:sldMkLst>
        <pc:spChg chg="mod">
          <ac:chgData name="Vostrel, Zdenek" userId="0814866e-7d68-44c7-ba65-a0e23c008edd" providerId="ADAL" clId="{46A58376-E46E-4EF8-A487-0D147F028A13}" dt="2022-11-08T08:54:57.956" v="1527" actId="20577"/>
          <ac:spMkLst>
            <pc:docMk/>
            <pc:sldMk cId="2621396685" sldId="296"/>
            <ac:spMk id="2" creationId="{BDEE07D3-13FD-3C03-C6B2-476989F89EE8}"/>
          </ac:spMkLst>
        </pc:spChg>
        <pc:spChg chg="mod">
          <ac:chgData name="Vostrel, Zdenek" userId="0814866e-7d68-44c7-ba65-a0e23c008edd" providerId="ADAL" clId="{46A58376-E46E-4EF8-A487-0D147F028A13}" dt="2022-11-02T11:09:39.204" v="69" actId="20577"/>
          <ac:spMkLst>
            <pc:docMk/>
            <pc:sldMk cId="2621396685" sldId="296"/>
            <ac:spMk id="3" creationId="{2516DA60-0FD4-BD4C-FFBB-1CB9DD41D274}"/>
          </ac:spMkLst>
        </pc:spChg>
        <pc:spChg chg="mod">
          <ac:chgData name="Vostrel, Zdenek" userId="0814866e-7d68-44c7-ba65-a0e23c008edd" providerId="ADAL" clId="{46A58376-E46E-4EF8-A487-0D147F028A13}" dt="2022-11-09T13:00:53.069" v="3211" actId="20577"/>
          <ac:spMkLst>
            <pc:docMk/>
            <pc:sldMk cId="2621396685" sldId="296"/>
            <ac:spMk id="5" creationId="{EDFCEDB5-113C-B131-DE77-3EED5401DA7E}"/>
          </ac:spMkLst>
        </pc:spChg>
        <pc:spChg chg="add del mod">
          <ac:chgData name="Vostrel, Zdenek" userId="0814866e-7d68-44c7-ba65-a0e23c008edd" providerId="ADAL" clId="{46A58376-E46E-4EF8-A487-0D147F028A13}" dt="2022-11-08T08:52:02.451" v="1526" actId="478"/>
          <ac:spMkLst>
            <pc:docMk/>
            <pc:sldMk cId="2621396685" sldId="296"/>
            <ac:spMk id="7" creationId="{05D1053F-6164-96C8-1ED5-94D0920B26EF}"/>
          </ac:spMkLst>
        </pc:spChg>
      </pc:sldChg>
      <pc:sldChg chg="modSp new mod">
        <pc:chgData name="Vostrel, Zdenek" userId="0814866e-7d68-44c7-ba65-a0e23c008edd" providerId="ADAL" clId="{46A58376-E46E-4EF8-A487-0D147F028A13}" dt="2022-11-23T14:21:14.415" v="6698" actId="20577"/>
        <pc:sldMkLst>
          <pc:docMk/>
          <pc:sldMk cId="3266856412" sldId="297"/>
        </pc:sldMkLst>
        <pc:spChg chg="mod">
          <ac:chgData name="Vostrel, Zdenek" userId="0814866e-7d68-44c7-ba65-a0e23c008edd" providerId="ADAL" clId="{46A58376-E46E-4EF8-A487-0D147F028A13}" dt="2022-11-23T14:21:14.415" v="6698" actId="20577"/>
          <ac:spMkLst>
            <pc:docMk/>
            <pc:sldMk cId="3266856412" sldId="297"/>
            <ac:spMk id="2" creationId="{47DA694E-132A-201E-F909-A98122CDE311}"/>
          </ac:spMkLst>
        </pc:spChg>
        <pc:spChg chg="mod">
          <ac:chgData name="Vostrel, Zdenek" userId="0814866e-7d68-44c7-ba65-a0e23c008edd" providerId="ADAL" clId="{46A58376-E46E-4EF8-A487-0D147F028A13}" dt="2022-11-08T08:56:24.193" v="1535" actId="20577"/>
          <ac:spMkLst>
            <pc:docMk/>
            <pc:sldMk cId="3266856412" sldId="297"/>
            <ac:spMk id="3" creationId="{DBD12915-7C85-217C-55DF-68B0CB513820}"/>
          </ac:spMkLst>
        </pc:spChg>
      </pc:sldChg>
      <pc:sldChg chg="addSp delSp modSp new add del mod">
        <pc:chgData name="Vostrel, Zdenek" userId="0814866e-7d68-44c7-ba65-a0e23c008edd" providerId="ADAL" clId="{46A58376-E46E-4EF8-A487-0D147F028A13}" dt="2022-11-04T15:18:10.503" v="756" actId="2696"/>
        <pc:sldMkLst>
          <pc:docMk/>
          <pc:sldMk cId="119930020" sldId="298"/>
        </pc:sldMkLst>
        <pc:spChg chg="add mod">
          <ac:chgData name="Vostrel, Zdenek" userId="0814866e-7d68-44c7-ba65-a0e23c008edd" providerId="ADAL" clId="{46A58376-E46E-4EF8-A487-0D147F028A13}" dt="2022-11-04T15:16:24.104" v="702" actId="1076"/>
          <ac:spMkLst>
            <pc:docMk/>
            <pc:sldMk cId="119930020" sldId="298"/>
            <ac:spMk id="2" creationId="{95301E88-B32A-AF4C-17AB-659B2870AE52}"/>
          </ac:spMkLst>
        </pc:spChg>
        <pc:spChg chg="del">
          <ac:chgData name="Vostrel, Zdenek" userId="0814866e-7d68-44c7-ba65-a0e23c008edd" providerId="ADAL" clId="{46A58376-E46E-4EF8-A487-0D147F028A13}" dt="2022-11-02T11:21:36.080" v="610" actId="478"/>
          <ac:spMkLst>
            <pc:docMk/>
            <pc:sldMk cId="119930020" sldId="298"/>
            <ac:spMk id="2" creationId="{E580A4AB-E9E9-9330-3C3F-8C69BDB33C55}"/>
          </ac:spMkLst>
        </pc:spChg>
        <pc:spChg chg="mod">
          <ac:chgData name="Vostrel, Zdenek" userId="0814866e-7d68-44c7-ba65-a0e23c008edd" providerId="ADAL" clId="{46A58376-E46E-4EF8-A487-0D147F028A13}" dt="2022-11-02T11:21:31.864" v="609" actId="20577"/>
          <ac:spMkLst>
            <pc:docMk/>
            <pc:sldMk cId="119930020" sldId="298"/>
            <ac:spMk id="3" creationId="{DB57DFCD-2277-469F-986D-05B1AB919F18}"/>
          </ac:spMkLst>
        </pc:spChg>
        <pc:spChg chg="add mod">
          <ac:chgData name="Vostrel, Zdenek" userId="0814866e-7d68-44c7-ba65-a0e23c008edd" providerId="ADAL" clId="{46A58376-E46E-4EF8-A487-0D147F028A13}" dt="2022-11-04T15:12:49.377" v="643" actId="1076"/>
          <ac:spMkLst>
            <pc:docMk/>
            <pc:sldMk cId="119930020" sldId="298"/>
            <ac:spMk id="11" creationId="{3BEEC797-0A9B-F340-46AF-01B76275CDA3}"/>
          </ac:spMkLst>
        </pc:spChg>
        <pc:spChg chg="add mod">
          <ac:chgData name="Vostrel, Zdenek" userId="0814866e-7d68-44c7-ba65-a0e23c008edd" providerId="ADAL" clId="{46A58376-E46E-4EF8-A487-0D147F028A13}" dt="2022-11-04T15:13:06.925" v="650" actId="20577"/>
          <ac:spMkLst>
            <pc:docMk/>
            <pc:sldMk cId="119930020" sldId="298"/>
            <ac:spMk id="12" creationId="{B2A39CA7-5352-4B0A-E306-35E4010F43EE}"/>
          </ac:spMkLst>
        </pc:spChg>
        <pc:spChg chg="add mod">
          <ac:chgData name="Vostrel, Zdenek" userId="0814866e-7d68-44c7-ba65-a0e23c008edd" providerId="ADAL" clId="{46A58376-E46E-4EF8-A487-0D147F028A13}" dt="2022-11-04T15:13:23.425" v="656" actId="20577"/>
          <ac:spMkLst>
            <pc:docMk/>
            <pc:sldMk cId="119930020" sldId="298"/>
            <ac:spMk id="13" creationId="{1E63F7AB-E514-1A9B-BAAE-321C9BA6FD9B}"/>
          </ac:spMkLst>
        </pc:spChg>
        <pc:spChg chg="add mod">
          <ac:chgData name="Vostrel, Zdenek" userId="0814866e-7d68-44c7-ba65-a0e23c008edd" providerId="ADAL" clId="{46A58376-E46E-4EF8-A487-0D147F028A13}" dt="2022-11-04T15:15:32.445" v="688" actId="207"/>
          <ac:spMkLst>
            <pc:docMk/>
            <pc:sldMk cId="119930020" sldId="298"/>
            <ac:spMk id="20" creationId="{0A13FB69-B4EB-7429-1C55-4E1F92CDF301}"/>
          </ac:spMkLst>
        </pc:spChg>
        <pc:spChg chg="add mod">
          <ac:chgData name="Vostrel, Zdenek" userId="0814866e-7d68-44c7-ba65-a0e23c008edd" providerId="ADAL" clId="{46A58376-E46E-4EF8-A487-0D147F028A13}" dt="2022-11-04T15:15:44.327" v="692" actId="20577"/>
          <ac:spMkLst>
            <pc:docMk/>
            <pc:sldMk cId="119930020" sldId="298"/>
            <ac:spMk id="21" creationId="{03FCBF7B-29E5-C53B-4C5C-C3737DDF0548}"/>
          </ac:spMkLst>
        </pc:spChg>
        <pc:spChg chg="add mod">
          <ac:chgData name="Vostrel, Zdenek" userId="0814866e-7d68-44c7-ba65-a0e23c008edd" providerId="ADAL" clId="{46A58376-E46E-4EF8-A487-0D147F028A13}" dt="2022-11-04T15:15:55.186" v="696" actId="1076"/>
          <ac:spMkLst>
            <pc:docMk/>
            <pc:sldMk cId="119930020" sldId="298"/>
            <ac:spMk id="22" creationId="{FD894FF9-34FB-BFD0-EFF0-9A93B8CFB9A6}"/>
          </ac:spMkLst>
        </pc:spChg>
        <pc:spChg chg="add mod">
          <ac:chgData name="Vostrel, Zdenek" userId="0814866e-7d68-44c7-ba65-a0e23c008edd" providerId="ADAL" clId="{46A58376-E46E-4EF8-A487-0D147F028A13}" dt="2022-11-04T15:16:47.064" v="730" actId="1076"/>
          <ac:spMkLst>
            <pc:docMk/>
            <pc:sldMk cId="119930020" sldId="298"/>
            <ac:spMk id="23" creationId="{E7177912-ABD6-6535-E72F-FC9F11FCC660}"/>
          </ac:spMkLst>
        </pc:spChg>
        <pc:picChg chg="add mod">
          <ac:chgData name="Vostrel, Zdenek" userId="0814866e-7d68-44c7-ba65-a0e23c008edd" providerId="ADAL" clId="{46A58376-E46E-4EF8-A487-0D147F028A13}" dt="2022-11-04T15:12:57.035" v="647" actId="1076"/>
          <ac:picMkLst>
            <pc:docMk/>
            <pc:sldMk cId="119930020" sldId="298"/>
            <ac:picMk id="8" creationId="{0BFAADDA-B5A9-0250-FBC3-CA6413865AF0}"/>
          </ac:picMkLst>
        </pc:picChg>
        <pc:picChg chg="add mod">
          <ac:chgData name="Vostrel, Zdenek" userId="0814866e-7d68-44c7-ba65-a0e23c008edd" providerId="ADAL" clId="{46A58376-E46E-4EF8-A487-0D147F028A13}" dt="2022-11-04T15:15:48.809" v="694" actId="1076"/>
          <ac:picMkLst>
            <pc:docMk/>
            <pc:sldMk cId="119930020" sldId="298"/>
            <ac:picMk id="10" creationId="{9483AE96-9463-DD90-9246-8A497AC228D8}"/>
          </ac:picMkLst>
        </pc:picChg>
        <pc:cxnChg chg="add del">
          <ac:chgData name="Vostrel, Zdenek" userId="0814866e-7d68-44c7-ba65-a0e23c008edd" providerId="ADAL" clId="{46A58376-E46E-4EF8-A487-0D147F028A13}" dt="2022-11-04T15:13:42.862" v="658" actId="11529"/>
          <ac:cxnSpMkLst>
            <pc:docMk/>
            <pc:sldMk cId="119930020" sldId="298"/>
            <ac:cxnSpMk id="15" creationId="{E500A6DA-FD87-A393-0CCE-CFC541F6C5B0}"/>
          </ac:cxnSpMkLst>
        </pc:cxnChg>
        <pc:cxnChg chg="add mod">
          <ac:chgData name="Vostrel, Zdenek" userId="0814866e-7d68-44c7-ba65-a0e23c008edd" providerId="ADAL" clId="{46A58376-E46E-4EF8-A487-0D147F028A13}" dt="2022-11-04T15:14:00.368" v="660" actId="1582"/>
          <ac:cxnSpMkLst>
            <pc:docMk/>
            <pc:sldMk cId="119930020" sldId="298"/>
            <ac:cxnSpMk id="17" creationId="{BEC7AF51-699A-7B47-CC7E-51B82439DC25}"/>
          </ac:cxnSpMkLst>
        </pc:cxnChg>
        <pc:cxnChg chg="add mod">
          <ac:chgData name="Vostrel, Zdenek" userId="0814866e-7d68-44c7-ba65-a0e23c008edd" providerId="ADAL" clId="{46A58376-E46E-4EF8-A487-0D147F028A13}" dt="2022-11-04T15:14:06.961" v="662" actId="1076"/>
          <ac:cxnSpMkLst>
            <pc:docMk/>
            <pc:sldMk cId="119930020" sldId="298"/>
            <ac:cxnSpMk id="18" creationId="{2D3E2D17-91B8-F8FD-F1D7-AEA29533B123}"/>
          </ac:cxnSpMkLst>
        </pc:cxnChg>
        <pc:cxnChg chg="add mod">
          <ac:chgData name="Vostrel, Zdenek" userId="0814866e-7d68-44c7-ba65-a0e23c008edd" providerId="ADAL" clId="{46A58376-E46E-4EF8-A487-0D147F028A13}" dt="2022-11-04T15:14:15.113" v="664" actId="1076"/>
          <ac:cxnSpMkLst>
            <pc:docMk/>
            <pc:sldMk cId="119930020" sldId="298"/>
            <ac:cxnSpMk id="19" creationId="{A472F466-8F28-B657-A161-2ACD98899420}"/>
          </ac:cxnSpMkLst>
        </pc:cxnChg>
      </pc:sldChg>
      <pc:sldChg chg="addSp modSp add mod">
        <pc:chgData name="Vostrel, Zdenek" userId="0814866e-7d68-44c7-ba65-a0e23c008edd" providerId="ADAL" clId="{46A58376-E46E-4EF8-A487-0D147F028A13}" dt="2022-11-22T15:10:43.604" v="3758" actId="20577"/>
        <pc:sldMkLst>
          <pc:docMk/>
          <pc:sldMk cId="542135181" sldId="299"/>
        </pc:sldMkLst>
        <pc:spChg chg="mod">
          <ac:chgData name="Vostrel, Zdenek" userId="0814866e-7d68-44c7-ba65-a0e23c008edd" providerId="ADAL" clId="{46A58376-E46E-4EF8-A487-0D147F028A13}" dt="2022-11-22T15:10:43.604" v="3758" actId="20577"/>
          <ac:spMkLst>
            <pc:docMk/>
            <pc:sldMk cId="542135181" sldId="299"/>
            <ac:spMk id="2" creationId="{95301E88-B32A-AF4C-17AB-659B2870AE52}"/>
          </ac:spMkLst>
        </pc:spChg>
        <pc:spChg chg="add mod">
          <ac:chgData name="Vostrel, Zdenek" userId="0814866e-7d68-44c7-ba65-a0e23c008edd" providerId="ADAL" clId="{46A58376-E46E-4EF8-A487-0D147F028A13}" dt="2022-11-04T15:17:31.471" v="747" actId="20577"/>
          <ac:spMkLst>
            <pc:docMk/>
            <pc:sldMk cId="542135181" sldId="299"/>
            <ac:spMk id="7" creationId="{804A84E7-EE43-9F62-8F81-1502BC5DA215}"/>
          </ac:spMkLst>
        </pc:spChg>
        <pc:spChg chg="add mod">
          <ac:chgData name="Vostrel, Zdenek" userId="0814866e-7d68-44c7-ba65-a0e23c008edd" providerId="ADAL" clId="{46A58376-E46E-4EF8-A487-0D147F028A13}" dt="2022-11-04T15:18:06.577" v="755" actId="20577"/>
          <ac:spMkLst>
            <pc:docMk/>
            <pc:sldMk cId="542135181" sldId="299"/>
            <ac:spMk id="9" creationId="{7A71E79D-993F-EA67-576B-A8DCF79467F8}"/>
          </ac:spMkLst>
        </pc:spChg>
        <pc:spChg chg="add mod">
          <ac:chgData name="Vostrel, Zdenek" userId="0814866e-7d68-44c7-ba65-a0e23c008edd" providerId="ADAL" clId="{46A58376-E46E-4EF8-A487-0D147F028A13}" dt="2022-11-04T15:18:03.750" v="753" actId="20577"/>
          <ac:spMkLst>
            <pc:docMk/>
            <pc:sldMk cId="542135181" sldId="299"/>
            <ac:spMk id="14" creationId="{EE945748-0639-877A-8B5E-7A5AC0294B06}"/>
          </ac:spMkLst>
        </pc:spChg>
        <pc:spChg chg="add mod">
          <ac:chgData name="Vostrel, Zdenek" userId="0814866e-7d68-44c7-ba65-a0e23c008edd" providerId="ADAL" clId="{46A58376-E46E-4EF8-A487-0D147F028A13}" dt="2022-11-04T15:18:30.595" v="768" actId="20577"/>
          <ac:spMkLst>
            <pc:docMk/>
            <pc:sldMk cId="542135181" sldId="299"/>
            <ac:spMk id="15" creationId="{446099B9-F689-01C2-F1AB-A8D0AEA5E241}"/>
          </ac:spMkLst>
        </pc:spChg>
        <pc:spChg chg="add mod">
          <ac:chgData name="Vostrel, Zdenek" userId="0814866e-7d68-44c7-ba65-a0e23c008edd" providerId="ADAL" clId="{46A58376-E46E-4EF8-A487-0D147F028A13}" dt="2022-11-08T09:06:51.763" v="1597" actId="1076"/>
          <ac:spMkLst>
            <pc:docMk/>
            <pc:sldMk cId="542135181" sldId="299"/>
            <ac:spMk id="16" creationId="{84DF20AE-E29C-72BB-AD05-28F63C4D4883}"/>
          </ac:spMkLst>
        </pc:spChg>
        <pc:spChg chg="add mod">
          <ac:chgData name="Vostrel, Zdenek" userId="0814866e-7d68-44c7-ba65-a0e23c008edd" providerId="ADAL" clId="{46A58376-E46E-4EF8-A487-0D147F028A13}" dt="2022-11-22T15:10:32.458" v="3727" actId="20577"/>
          <ac:spMkLst>
            <pc:docMk/>
            <pc:sldMk cId="542135181" sldId="299"/>
            <ac:spMk id="24" creationId="{EF4FE0BE-C0FD-EA0B-C0FF-60FB67D748AD}"/>
          </ac:spMkLst>
        </pc:spChg>
      </pc:sldChg>
      <pc:sldChg chg="addSp delSp modSp new mod modNotesTx">
        <pc:chgData name="Vostrel, Zdenek" userId="0814866e-7d68-44c7-ba65-a0e23c008edd" providerId="ADAL" clId="{46A58376-E46E-4EF8-A487-0D147F028A13}" dt="2022-11-23T15:18:38.587" v="6837" actId="20577"/>
        <pc:sldMkLst>
          <pc:docMk/>
          <pc:sldMk cId="1194063722" sldId="300"/>
        </pc:sldMkLst>
        <pc:spChg chg="mod">
          <ac:chgData name="Vostrel, Zdenek" userId="0814866e-7d68-44c7-ba65-a0e23c008edd" providerId="ADAL" clId="{46A58376-E46E-4EF8-A487-0D147F028A13}" dt="2022-11-23T10:43:44.465" v="4843" actId="113"/>
          <ac:spMkLst>
            <pc:docMk/>
            <pc:sldMk cId="1194063722" sldId="300"/>
            <ac:spMk id="2" creationId="{D1AD659C-4A64-6EBA-C34D-FC6529F817C5}"/>
          </ac:spMkLst>
        </pc:spChg>
        <pc:spChg chg="mod">
          <ac:chgData name="Vostrel, Zdenek" userId="0814866e-7d68-44c7-ba65-a0e23c008edd" providerId="ADAL" clId="{46A58376-E46E-4EF8-A487-0D147F028A13}" dt="2022-11-22T15:20:14.319" v="3953" actId="1076"/>
          <ac:spMkLst>
            <pc:docMk/>
            <pc:sldMk cId="1194063722" sldId="300"/>
            <ac:spMk id="3" creationId="{49C0842B-77AF-27CC-7EA5-0C70F3D0982F}"/>
          </ac:spMkLst>
        </pc:spChg>
        <pc:spChg chg="add mod">
          <ac:chgData name="Vostrel, Zdenek" userId="0814866e-7d68-44c7-ba65-a0e23c008edd" providerId="ADAL" clId="{46A58376-E46E-4EF8-A487-0D147F028A13}" dt="2022-11-04T15:26:35.818" v="935" actId="1076"/>
          <ac:spMkLst>
            <pc:docMk/>
            <pc:sldMk cId="1194063722" sldId="300"/>
            <ac:spMk id="8" creationId="{47B24D5A-337B-A349-8112-7A7902FD50D7}"/>
          </ac:spMkLst>
        </pc:spChg>
        <pc:spChg chg="add mod">
          <ac:chgData name="Vostrel, Zdenek" userId="0814866e-7d68-44c7-ba65-a0e23c008edd" providerId="ADAL" clId="{46A58376-E46E-4EF8-A487-0D147F028A13}" dt="2022-11-23T10:42:08.921" v="4709" actId="20577"/>
          <ac:spMkLst>
            <pc:docMk/>
            <pc:sldMk cId="1194063722" sldId="300"/>
            <ac:spMk id="9" creationId="{CE33CA7D-3FAA-DB90-7489-74E825675F6B}"/>
          </ac:spMkLst>
        </pc:spChg>
        <pc:spChg chg="add mod">
          <ac:chgData name="Vostrel, Zdenek" userId="0814866e-7d68-44c7-ba65-a0e23c008edd" providerId="ADAL" clId="{46A58376-E46E-4EF8-A487-0D147F028A13}" dt="2022-11-10T15:55:17.757" v="3673" actId="1582"/>
          <ac:spMkLst>
            <pc:docMk/>
            <pc:sldMk cId="1194063722" sldId="300"/>
            <ac:spMk id="15" creationId="{C886CB06-7722-6E67-718D-EAAA70DBFDD9}"/>
          </ac:spMkLst>
        </pc:spChg>
        <pc:spChg chg="add mod">
          <ac:chgData name="Vostrel, Zdenek" userId="0814866e-7d68-44c7-ba65-a0e23c008edd" providerId="ADAL" clId="{46A58376-E46E-4EF8-A487-0D147F028A13}" dt="2022-11-10T15:55:46.519" v="3683" actId="20577"/>
          <ac:spMkLst>
            <pc:docMk/>
            <pc:sldMk cId="1194063722" sldId="300"/>
            <ac:spMk id="18" creationId="{4F886E12-72DC-864E-174D-020C3CEE91FC}"/>
          </ac:spMkLst>
        </pc:spChg>
        <pc:spChg chg="add mod">
          <ac:chgData name="Vostrel, Zdenek" userId="0814866e-7d68-44c7-ba65-a0e23c008edd" providerId="ADAL" clId="{46A58376-E46E-4EF8-A487-0D147F028A13}" dt="2022-11-10T15:56:00.063" v="3696" actId="20577"/>
          <ac:spMkLst>
            <pc:docMk/>
            <pc:sldMk cId="1194063722" sldId="300"/>
            <ac:spMk id="19" creationId="{8019989B-53CB-EB51-CD5F-5C6FA8BB54D3}"/>
          </ac:spMkLst>
        </pc:spChg>
        <pc:spChg chg="add mod">
          <ac:chgData name="Vostrel, Zdenek" userId="0814866e-7d68-44c7-ba65-a0e23c008edd" providerId="ADAL" clId="{46A58376-E46E-4EF8-A487-0D147F028A13}" dt="2022-11-10T15:57:49.717" v="3707" actId="207"/>
          <ac:spMkLst>
            <pc:docMk/>
            <pc:sldMk cId="1194063722" sldId="300"/>
            <ac:spMk id="20" creationId="{69560653-96FA-03B4-A3F7-2F9DCBA244F8}"/>
          </ac:spMkLst>
        </pc:spChg>
        <pc:spChg chg="add mod ord">
          <ac:chgData name="Vostrel, Zdenek" userId="0814866e-7d68-44c7-ba65-a0e23c008edd" providerId="ADAL" clId="{46A58376-E46E-4EF8-A487-0D147F028A13}" dt="2022-11-10T15:57:58.955" v="3708" actId="207"/>
          <ac:spMkLst>
            <pc:docMk/>
            <pc:sldMk cId="1194063722" sldId="300"/>
            <ac:spMk id="21" creationId="{5056B77E-B8EA-AD4F-1E44-C8510CF7CD6D}"/>
          </ac:spMkLst>
        </pc:spChg>
        <pc:spChg chg="add mod">
          <ac:chgData name="Vostrel, Zdenek" userId="0814866e-7d68-44c7-ba65-a0e23c008edd" providerId="ADAL" clId="{46A58376-E46E-4EF8-A487-0D147F028A13}" dt="2022-11-10T15:58:09.052" v="3710" actId="1076"/>
          <ac:spMkLst>
            <pc:docMk/>
            <pc:sldMk cId="1194063722" sldId="300"/>
            <ac:spMk id="22" creationId="{6D5121F0-41BE-9F39-92AA-3461EE4CACCE}"/>
          </ac:spMkLst>
        </pc:spChg>
        <pc:spChg chg="add mod">
          <ac:chgData name="Vostrel, Zdenek" userId="0814866e-7d68-44c7-ba65-a0e23c008edd" providerId="ADAL" clId="{46A58376-E46E-4EF8-A487-0D147F028A13}" dt="2022-11-10T15:58:14.451" v="3712" actId="1076"/>
          <ac:spMkLst>
            <pc:docMk/>
            <pc:sldMk cId="1194063722" sldId="300"/>
            <ac:spMk id="23" creationId="{42CA005E-96DE-89D3-69D5-097DBD433DCB}"/>
          </ac:spMkLst>
        </pc:spChg>
        <pc:graphicFrameChg chg="add mod modGraphic">
          <ac:chgData name="Vostrel, Zdenek" userId="0814866e-7d68-44c7-ba65-a0e23c008edd" providerId="ADAL" clId="{46A58376-E46E-4EF8-A487-0D147F028A13}" dt="2022-11-23T10:40:25.457" v="4698" actId="20577"/>
          <ac:graphicFrameMkLst>
            <pc:docMk/>
            <pc:sldMk cId="1194063722" sldId="300"/>
            <ac:graphicFrameMk id="7" creationId="{2DC175A5-2B2C-E7FE-9EEA-77B6AD0C334D}"/>
          </ac:graphicFrameMkLst>
        </pc:graphicFrameChg>
        <pc:picChg chg="add del mod">
          <ac:chgData name="Vostrel, Zdenek" userId="0814866e-7d68-44c7-ba65-a0e23c008edd" providerId="ADAL" clId="{46A58376-E46E-4EF8-A487-0D147F028A13}" dt="2022-11-10T15:54:17.251" v="3660" actId="478"/>
          <ac:picMkLst>
            <pc:docMk/>
            <pc:sldMk cId="1194063722" sldId="300"/>
            <ac:picMk id="10" creationId="{4C78E3FD-E465-9137-C2ED-717EF6800CDB}"/>
          </ac:picMkLst>
        </pc:picChg>
        <pc:picChg chg="add mod">
          <ac:chgData name="Vostrel, Zdenek" userId="0814866e-7d68-44c7-ba65-a0e23c008edd" providerId="ADAL" clId="{46A58376-E46E-4EF8-A487-0D147F028A13}" dt="2022-11-10T15:54:32.498" v="3667" actId="1076"/>
          <ac:picMkLst>
            <pc:docMk/>
            <pc:sldMk cId="1194063722" sldId="300"/>
            <ac:picMk id="12" creationId="{45BE0696-42B4-BB2F-44FF-C73492175A1C}"/>
          </ac:picMkLst>
        </pc:picChg>
        <pc:picChg chg="add mod">
          <ac:chgData name="Vostrel, Zdenek" userId="0814866e-7d68-44c7-ba65-a0e23c008edd" providerId="ADAL" clId="{46A58376-E46E-4EF8-A487-0D147F028A13}" dt="2022-11-10T15:54:55.427" v="3670" actId="1076"/>
          <ac:picMkLst>
            <pc:docMk/>
            <pc:sldMk cId="1194063722" sldId="300"/>
            <ac:picMk id="14" creationId="{6AB1A7B6-A8BA-BF23-935A-45CBCA7E65FA}"/>
          </ac:picMkLst>
        </pc:picChg>
        <pc:cxnChg chg="add mod">
          <ac:chgData name="Vostrel, Zdenek" userId="0814866e-7d68-44c7-ba65-a0e23c008edd" providerId="ADAL" clId="{46A58376-E46E-4EF8-A487-0D147F028A13}" dt="2022-11-10T15:55:35.715" v="3675" actId="1582"/>
          <ac:cxnSpMkLst>
            <pc:docMk/>
            <pc:sldMk cId="1194063722" sldId="300"/>
            <ac:cxnSpMk id="17" creationId="{5DD23F3C-073C-D5FF-082F-5B22EFD96409}"/>
          </ac:cxnSpMkLst>
        </pc:cxnChg>
      </pc:sldChg>
      <pc:sldChg chg="add ord">
        <pc:chgData name="Vostrel, Zdenek" userId="0814866e-7d68-44c7-ba65-a0e23c008edd" providerId="ADAL" clId="{46A58376-E46E-4EF8-A487-0D147F028A13}" dt="2022-11-09T10:44:07.168" v="2864"/>
        <pc:sldMkLst>
          <pc:docMk/>
          <pc:sldMk cId="2277103138" sldId="319"/>
        </pc:sldMkLst>
      </pc:sldChg>
      <pc:sldChg chg="new del">
        <pc:chgData name="Vostrel, Zdenek" userId="0814866e-7d68-44c7-ba65-a0e23c008edd" providerId="ADAL" clId="{46A58376-E46E-4EF8-A487-0D147F028A13}" dt="2022-11-04T15:27:53.207" v="942" actId="47"/>
        <pc:sldMkLst>
          <pc:docMk/>
          <pc:sldMk cId="937687194" sldId="320"/>
        </pc:sldMkLst>
      </pc:sldChg>
      <pc:sldChg chg="addSp delSp modSp new mod ord">
        <pc:chgData name="Vostrel, Zdenek" userId="0814866e-7d68-44c7-ba65-a0e23c008edd" providerId="ADAL" clId="{46A58376-E46E-4EF8-A487-0D147F028A13}" dt="2022-11-23T15:18:49.765" v="6839"/>
        <pc:sldMkLst>
          <pc:docMk/>
          <pc:sldMk cId="3674431995" sldId="320"/>
        </pc:sldMkLst>
        <pc:spChg chg="del">
          <ac:chgData name="Vostrel, Zdenek" userId="0814866e-7d68-44c7-ba65-a0e23c008edd" providerId="ADAL" clId="{46A58376-E46E-4EF8-A487-0D147F028A13}" dt="2022-11-04T15:50:59.033" v="966" actId="478"/>
          <ac:spMkLst>
            <pc:docMk/>
            <pc:sldMk cId="3674431995" sldId="320"/>
            <ac:spMk id="2" creationId="{AC8DA001-6DAF-8887-2587-F97C09B3325A}"/>
          </ac:spMkLst>
        </pc:spChg>
        <pc:spChg chg="mod">
          <ac:chgData name="Vostrel, Zdenek" userId="0814866e-7d68-44c7-ba65-a0e23c008edd" providerId="ADAL" clId="{46A58376-E46E-4EF8-A487-0D147F028A13}" dt="2022-11-04T15:50:55.250" v="965" actId="20577"/>
          <ac:spMkLst>
            <pc:docMk/>
            <pc:sldMk cId="3674431995" sldId="320"/>
            <ac:spMk id="3" creationId="{9FA7DD7E-A9B6-72BF-3D15-E116D5F5ACA4}"/>
          </ac:spMkLst>
        </pc:spChg>
        <pc:spChg chg="add mod">
          <ac:chgData name="Vostrel, Zdenek" userId="0814866e-7d68-44c7-ba65-a0e23c008edd" providerId="ADAL" clId="{46A58376-E46E-4EF8-A487-0D147F028A13}" dt="2022-11-04T15:54:13.411" v="1015" actId="1076"/>
          <ac:spMkLst>
            <pc:docMk/>
            <pc:sldMk cId="3674431995" sldId="320"/>
            <ac:spMk id="19" creationId="{7D956BF6-DD00-355E-7BAA-126EFC6FC532}"/>
          </ac:spMkLst>
        </pc:spChg>
        <pc:spChg chg="add mod">
          <ac:chgData name="Vostrel, Zdenek" userId="0814866e-7d68-44c7-ba65-a0e23c008edd" providerId="ADAL" clId="{46A58376-E46E-4EF8-A487-0D147F028A13}" dt="2022-11-04T15:54:25.822" v="1025" actId="20577"/>
          <ac:spMkLst>
            <pc:docMk/>
            <pc:sldMk cId="3674431995" sldId="320"/>
            <ac:spMk id="20" creationId="{1D4EF5EF-ED03-E720-AF38-1F7007AD6A51}"/>
          </ac:spMkLst>
        </pc:spChg>
        <pc:picChg chg="add mod">
          <ac:chgData name="Vostrel, Zdenek" userId="0814866e-7d68-44c7-ba65-a0e23c008edd" providerId="ADAL" clId="{46A58376-E46E-4EF8-A487-0D147F028A13}" dt="2022-11-04T15:51:33.626" v="975" actId="1076"/>
          <ac:picMkLst>
            <pc:docMk/>
            <pc:sldMk cId="3674431995" sldId="320"/>
            <ac:picMk id="8" creationId="{DBB5CEA1-E927-C969-B827-89B2B1EA6ED9}"/>
          </ac:picMkLst>
        </pc:picChg>
        <pc:picChg chg="add mod">
          <ac:chgData name="Vostrel, Zdenek" userId="0814866e-7d68-44c7-ba65-a0e23c008edd" providerId="ADAL" clId="{46A58376-E46E-4EF8-A487-0D147F028A13}" dt="2022-11-04T15:52:03.793" v="986" actId="1076"/>
          <ac:picMkLst>
            <pc:docMk/>
            <pc:sldMk cId="3674431995" sldId="320"/>
            <ac:picMk id="10" creationId="{B33F387E-FBF4-0A39-F659-979D0C7D94BB}"/>
          </ac:picMkLst>
        </pc:picChg>
        <pc:picChg chg="add mod">
          <ac:chgData name="Vostrel, Zdenek" userId="0814866e-7d68-44c7-ba65-a0e23c008edd" providerId="ADAL" clId="{46A58376-E46E-4EF8-A487-0D147F028A13}" dt="2022-11-23T11:33:08.317" v="4846" actId="1076"/>
          <ac:picMkLst>
            <pc:docMk/>
            <pc:sldMk cId="3674431995" sldId="320"/>
            <ac:picMk id="12" creationId="{24D37F06-7CF9-2AEF-61D5-DC6210D0978C}"/>
          </ac:picMkLst>
        </pc:picChg>
        <pc:picChg chg="add mod">
          <ac:chgData name="Vostrel, Zdenek" userId="0814866e-7d68-44c7-ba65-a0e23c008edd" providerId="ADAL" clId="{46A58376-E46E-4EF8-A487-0D147F028A13}" dt="2022-11-04T15:53:10.970" v="999" actId="1076"/>
          <ac:picMkLst>
            <pc:docMk/>
            <pc:sldMk cId="3674431995" sldId="320"/>
            <ac:picMk id="14" creationId="{D94F0E31-B0D9-329E-71D1-8D30F5024915}"/>
          </ac:picMkLst>
        </pc:picChg>
        <pc:picChg chg="add mod">
          <ac:chgData name="Vostrel, Zdenek" userId="0814866e-7d68-44c7-ba65-a0e23c008edd" providerId="ADAL" clId="{46A58376-E46E-4EF8-A487-0D147F028A13}" dt="2022-11-04T15:53:07.554" v="998" actId="1076"/>
          <ac:picMkLst>
            <pc:docMk/>
            <pc:sldMk cId="3674431995" sldId="320"/>
            <ac:picMk id="16" creationId="{DC2BFFC8-703A-9E01-6E4E-489EB14CE9DD}"/>
          </ac:picMkLst>
        </pc:picChg>
        <pc:picChg chg="add mod">
          <ac:chgData name="Vostrel, Zdenek" userId="0814866e-7d68-44c7-ba65-a0e23c008edd" providerId="ADAL" clId="{46A58376-E46E-4EF8-A487-0D147F028A13}" dt="2022-11-04T15:53:21.194" v="1004" actId="1076"/>
          <ac:picMkLst>
            <pc:docMk/>
            <pc:sldMk cId="3674431995" sldId="320"/>
            <ac:picMk id="18" creationId="{ED616E2A-801B-9352-7577-9D962A2F65F8}"/>
          </ac:picMkLst>
        </pc:picChg>
      </pc:sldChg>
      <pc:sldChg chg="addSp delSp modSp new mod">
        <pc:chgData name="Vostrel, Zdenek" userId="0814866e-7d68-44c7-ba65-a0e23c008edd" providerId="ADAL" clId="{46A58376-E46E-4EF8-A487-0D147F028A13}" dt="2022-11-23T15:22:23.636" v="6986" actId="20577"/>
        <pc:sldMkLst>
          <pc:docMk/>
          <pc:sldMk cId="1471787883" sldId="321"/>
        </pc:sldMkLst>
        <pc:spChg chg="mod">
          <ac:chgData name="Vostrel, Zdenek" userId="0814866e-7d68-44c7-ba65-a0e23c008edd" providerId="ADAL" clId="{46A58376-E46E-4EF8-A487-0D147F028A13}" dt="2022-11-23T15:21:37.233" v="6977" actId="113"/>
          <ac:spMkLst>
            <pc:docMk/>
            <pc:sldMk cId="1471787883" sldId="321"/>
            <ac:spMk id="2" creationId="{964E44A5-A5D9-F5BA-17D2-EBF789E89A8A}"/>
          </ac:spMkLst>
        </pc:spChg>
        <pc:spChg chg="mod">
          <ac:chgData name="Vostrel, Zdenek" userId="0814866e-7d68-44c7-ba65-a0e23c008edd" providerId="ADAL" clId="{46A58376-E46E-4EF8-A487-0D147F028A13}" dt="2022-11-23T15:22:23.636" v="6986" actId="20577"/>
          <ac:spMkLst>
            <pc:docMk/>
            <pc:sldMk cId="1471787883" sldId="321"/>
            <ac:spMk id="3" creationId="{CF3F0422-B2AC-2517-9C44-D98D41A40996}"/>
          </ac:spMkLst>
        </pc:spChg>
        <pc:spChg chg="add mod">
          <ac:chgData name="Vostrel, Zdenek" userId="0814866e-7d68-44c7-ba65-a0e23c008edd" providerId="ADAL" clId="{46A58376-E46E-4EF8-A487-0D147F028A13}" dt="2022-11-09T12:52:25.936" v="3198" actId="1076"/>
          <ac:spMkLst>
            <pc:docMk/>
            <pc:sldMk cId="1471787883" sldId="321"/>
            <ac:spMk id="8" creationId="{F2CD3284-267B-FAD5-E045-27654A0CA7C0}"/>
          </ac:spMkLst>
        </pc:spChg>
        <pc:picChg chg="add del mod">
          <ac:chgData name="Vostrel, Zdenek" userId="0814866e-7d68-44c7-ba65-a0e23c008edd" providerId="ADAL" clId="{46A58376-E46E-4EF8-A487-0D147F028A13}" dt="2022-11-09T12:52:01.400" v="3189" actId="478"/>
          <ac:picMkLst>
            <pc:docMk/>
            <pc:sldMk cId="1471787883" sldId="321"/>
            <ac:picMk id="7" creationId="{434C4ADE-8042-8A73-8E54-14BF69693EB9}"/>
          </ac:picMkLst>
        </pc:picChg>
        <pc:picChg chg="add del mod">
          <ac:chgData name="Vostrel, Zdenek" userId="0814866e-7d68-44c7-ba65-a0e23c008edd" providerId="ADAL" clId="{46A58376-E46E-4EF8-A487-0D147F028A13}" dt="2022-11-09T12:37:47.942" v="3183" actId="478"/>
          <ac:picMkLst>
            <pc:docMk/>
            <pc:sldMk cId="1471787883" sldId="321"/>
            <ac:picMk id="10" creationId="{CB0E1997-B504-CD0F-551B-06D076AC57E0}"/>
          </ac:picMkLst>
        </pc:picChg>
        <pc:picChg chg="add mod">
          <ac:chgData name="Vostrel, Zdenek" userId="0814866e-7d68-44c7-ba65-a0e23c008edd" providerId="ADAL" clId="{46A58376-E46E-4EF8-A487-0D147F028A13}" dt="2022-11-09T12:52:18.048" v="3197" actId="1076"/>
          <ac:picMkLst>
            <pc:docMk/>
            <pc:sldMk cId="1471787883" sldId="321"/>
            <ac:picMk id="12" creationId="{403DB9A9-C844-D3A6-DE17-2BEE64DF3C94}"/>
          </ac:picMkLst>
        </pc:picChg>
        <pc:picChg chg="add mod">
          <ac:chgData name="Vostrel, Zdenek" userId="0814866e-7d68-44c7-ba65-a0e23c008edd" providerId="ADAL" clId="{46A58376-E46E-4EF8-A487-0D147F028A13}" dt="2022-11-09T12:52:14.857" v="3196" actId="1076"/>
          <ac:picMkLst>
            <pc:docMk/>
            <pc:sldMk cId="1471787883" sldId="321"/>
            <ac:picMk id="14" creationId="{591E91A5-21B9-5800-794D-97FC7362ADAB}"/>
          </ac:picMkLst>
        </pc:picChg>
      </pc:sldChg>
      <pc:sldChg chg="addSp modSp add mod ord">
        <pc:chgData name="Vostrel, Zdenek" userId="0814866e-7d68-44c7-ba65-a0e23c008edd" providerId="ADAL" clId="{46A58376-E46E-4EF8-A487-0D147F028A13}" dt="2022-11-23T15:22:27.046" v="6987"/>
        <pc:sldMkLst>
          <pc:docMk/>
          <pc:sldMk cId="2604002010" sldId="322"/>
        </pc:sldMkLst>
        <pc:spChg chg="mod">
          <ac:chgData name="Vostrel, Zdenek" userId="0814866e-7d68-44c7-ba65-a0e23c008edd" providerId="ADAL" clId="{46A58376-E46E-4EF8-A487-0D147F028A13}" dt="2022-11-10T08:34:58.280" v="3235" actId="20577"/>
          <ac:spMkLst>
            <pc:docMk/>
            <pc:sldMk cId="2604002010" sldId="322"/>
            <ac:spMk id="2" creationId="{8A52C53C-87DF-0770-4544-761161772E18}"/>
          </ac:spMkLst>
        </pc:spChg>
        <pc:spChg chg="mod">
          <ac:chgData name="Vostrel, Zdenek" userId="0814866e-7d68-44c7-ba65-a0e23c008edd" providerId="ADAL" clId="{46A58376-E46E-4EF8-A487-0D147F028A13}" dt="2022-11-23T15:22:27.046" v="6987"/>
          <ac:spMkLst>
            <pc:docMk/>
            <pc:sldMk cId="2604002010" sldId="322"/>
            <ac:spMk id="3" creationId="{FC64F4C6-5886-136D-AF24-C6E512320E3B}"/>
          </ac:spMkLst>
        </pc:spChg>
        <pc:spChg chg="mod">
          <ac:chgData name="Vostrel, Zdenek" userId="0814866e-7d68-44c7-ba65-a0e23c008edd" providerId="ADAL" clId="{46A58376-E46E-4EF8-A487-0D147F028A13}" dt="2022-11-10T09:26:28.577" v="3313" actId="20577"/>
          <ac:spMkLst>
            <pc:docMk/>
            <pc:sldMk cId="2604002010" sldId="322"/>
            <ac:spMk id="7" creationId="{5F5AE2E5-975F-4021-0A61-0E5036E46C5B}"/>
          </ac:spMkLst>
        </pc:spChg>
        <pc:spChg chg="add mod">
          <ac:chgData name="Vostrel, Zdenek" userId="0814866e-7d68-44c7-ba65-a0e23c008edd" providerId="ADAL" clId="{46A58376-E46E-4EF8-A487-0D147F028A13}" dt="2022-11-08T08:41:50.036" v="1458" actId="20577"/>
          <ac:spMkLst>
            <pc:docMk/>
            <pc:sldMk cId="2604002010" sldId="322"/>
            <ac:spMk id="8" creationId="{B9069283-FC51-1B24-EE68-DBE476FA32ED}"/>
          </ac:spMkLst>
        </pc:spChg>
        <pc:spChg chg="add mod">
          <ac:chgData name="Vostrel, Zdenek" userId="0814866e-7d68-44c7-ba65-a0e23c008edd" providerId="ADAL" clId="{46A58376-E46E-4EF8-A487-0D147F028A13}" dt="2022-11-08T08:42:46.073" v="1525" actId="20577"/>
          <ac:spMkLst>
            <pc:docMk/>
            <pc:sldMk cId="2604002010" sldId="322"/>
            <ac:spMk id="10" creationId="{59C51939-14A6-6632-C959-D85A72F1594C}"/>
          </ac:spMkLst>
        </pc:spChg>
        <pc:spChg chg="add mod">
          <ac:chgData name="Vostrel, Zdenek" userId="0814866e-7d68-44c7-ba65-a0e23c008edd" providerId="ADAL" clId="{46A58376-E46E-4EF8-A487-0D147F028A13}" dt="2022-11-08T08:42:23.569" v="1479" actId="20577"/>
          <ac:spMkLst>
            <pc:docMk/>
            <pc:sldMk cId="2604002010" sldId="322"/>
            <ac:spMk id="11" creationId="{65FCF54E-FB11-C538-B9F2-A0E8473B1E8F}"/>
          </ac:spMkLst>
        </pc:spChg>
        <pc:picChg chg="add mod">
          <ac:chgData name="Vostrel, Zdenek" userId="0814866e-7d68-44c7-ba65-a0e23c008edd" providerId="ADAL" clId="{46A58376-E46E-4EF8-A487-0D147F028A13}" dt="2022-11-08T08:42:02.995" v="1463" actId="1076"/>
          <ac:picMkLst>
            <pc:docMk/>
            <pc:sldMk cId="2604002010" sldId="322"/>
            <ac:picMk id="9" creationId="{EE2A0F0C-1DA5-39B3-ECD3-B0A8A8046F7F}"/>
          </ac:picMkLst>
        </pc:picChg>
      </pc:sldChg>
      <pc:sldChg chg="addSp delSp modSp new mod">
        <pc:chgData name="Vostrel, Zdenek" userId="0814866e-7d68-44c7-ba65-a0e23c008edd" providerId="ADAL" clId="{46A58376-E46E-4EF8-A487-0D147F028A13}" dt="2022-11-10T09:27:01.226" v="3390" actId="1076"/>
        <pc:sldMkLst>
          <pc:docMk/>
          <pc:sldMk cId="1599565031" sldId="323"/>
        </pc:sldMkLst>
        <pc:spChg chg="del">
          <ac:chgData name="Vostrel, Zdenek" userId="0814866e-7d68-44c7-ba65-a0e23c008edd" providerId="ADAL" clId="{46A58376-E46E-4EF8-A487-0D147F028A13}" dt="2022-11-08T13:28:10.194" v="1645" actId="478"/>
          <ac:spMkLst>
            <pc:docMk/>
            <pc:sldMk cId="1599565031" sldId="323"/>
            <ac:spMk id="2" creationId="{64764C01-5F60-8EF8-B208-F690349A7313}"/>
          </ac:spMkLst>
        </pc:spChg>
        <pc:spChg chg="mod">
          <ac:chgData name="Vostrel, Zdenek" userId="0814866e-7d68-44c7-ba65-a0e23c008edd" providerId="ADAL" clId="{46A58376-E46E-4EF8-A487-0D147F028A13}" dt="2022-11-10T09:26:52.057" v="3388" actId="20577"/>
          <ac:spMkLst>
            <pc:docMk/>
            <pc:sldMk cId="1599565031" sldId="323"/>
            <ac:spMk id="3" creationId="{6E5F5001-4609-3E50-3660-B2085A05E513}"/>
          </ac:spMkLst>
        </pc:spChg>
        <pc:spChg chg="add mod">
          <ac:chgData name="Vostrel, Zdenek" userId="0814866e-7d68-44c7-ba65-a0e23c008edd" providerId="ADAL" clId="{46A58376-E46E-4EF8-A487-0D147F028A13}" dt="2022-11-10T08:35:04.236" v="3236" actId="20577"/>
          <ac:spMkLst>
            <pc:docMk/>
            <pc:sldMk cId="1599565031" sldId="323"/>
            <ac:spMk id="9" creationId="{A7AE60AC-9FD8-8BED-8EC8-E02E4D933DA5}"/>
          </ac:spMkLst>
        </pc:spChg>
        <pc:spChg chg="add del mod">
          <ac:chgData name="Vostrel, Zdenek" userId="0814866e-7d68-44c7-ba65-a0e23c008edd" providerId="ADAL" clId="{46A58376-E46E-4EF8-A487-0D147F028A13}" dt="2022-11-09T11:23:17.317" v="3178" actId="478"/>
          <ac:spMkLst>
            <pc:docMk/>
            <pc:sldMk cId="1599565031" sldId="323"/>
            <ac:spMk id="10" creationId="{15F64A3E-74EC-BC6C-743E-BCB816BC1380}"/>
          </ac:spMkLst>
        </pc:spChg>
        <pc:spChg chg="add mod">
          <ac:chgData name="Vostrel, Zdenek" userId="0814866e-7d68-44c7-ba65-a0e23c008edd" providerId="ADAL" clId="{46A58376-E46E-4EF8-A487-0D147F028A13}" dt="2022-11-10T09:27:01.226" v="3390" actId="1076"/>
          <ac:spMkLst>
            <pc:docMk/>
            <pc:sldMk cId="1599565031" sldId="323"/>
            <ac:spMk id="11" creationId="{DA069009-5511-186F-D6E1-59E2421B9DB4}"/>
          </ac:spMkLst>
        </pc:spChg>
        <pc:picChg chg="add mod">
          <ac:chgData name="Vostrel, Zdenek" userId="0814866e-7d68-44c7-ba65-a0e23c008edd" providerId="ADAL" clId="{46A58376-E46E-4EF8-A487-0D147F028A13}" dt="2022-11-08T15:23:41.763" v="2010" actId="1076"/>
          <ac:picMkLst>
            <pc:docMk/>
            <pc:sldMk cId="1599565031" sldId="323"/>
            <ac:picMk id="8" creationId="{D820B491-29C7-32A8-174B-C4D623626B05}"/>
          </ac:picMkLst>
        </pc:picChg>
      </pc:sldChg>
      <pc:sldChg chg="addSp delSp modSp new mod modClrScheme chgLayout">
        <pc:chgData name="Vostrel, Zdenek" userId="0814866e-7d68-44c7-ba65-a0e23c008edd" providerId="ADAL" clId="{46A58376-E46E-4EF8-A487-0D147F028A13}" dt="2022-11-23T15:42:33.305" v="7103" actId="1035"/>
        <pc:sldMkLst>
          <pc:docMk/>
          <pc:sldMk cId="1435146439" sldId="324"/>
        </pc:sldMkLst>
        <pc:spChg chg="del mod">
          <ac:chgData name="Vostrel, Zdenek" userId="0814866e-7d68-44c7-ba65-a0e23c008edd" providerId="ADAL" clId="{46A58376-E46E-4EF8-A487-0D147F028A13}" dt="2022-11-08T13:46:30.166" v="1766" actId="478"/>
          <ac:spMkLst>
            <pc:docMk/>
            <pc:sldMk cId="1435146439" sldId="324"/>
            <ac:spMk id="2" creationId="{88AFBA0F-7ADE-AAD5-CDBA-1D4498E915A5}"/>
          </ac:spMkLst>
        </pc:spChg>
        <pc:spChg chg="mod">
          <ac:chgData name="Vostrel, Zdenek" userId="0814866e-7d68-44c7-ba65-a0e23c008edd" providerId="ADAL" clId="{46A58376-E46E-4EF8-A487-0D147F028A13}" dt="2022-11-10T09:27:56.923" v="3416" actId="20577"/>
          <ac:spMkLst>
            <pc:docMk/>
            <pc:sldMk cId="1435146439" sldId="324"/>
            <ac:spMk id="3" creationId="{BA0EA441-E02C-3573-C762-958B8EE8EEE4}"/>
          </ac:spMkLst>
        </pc:spChg>
        <pc:spChg chg="mod">
          <ac:chgData name="Vostrel, Zdenek" userId="0814866e-7d68-44c7-ba65-a0e23c008edd" providerId="ADAL" clId="{46A58376-E46E-4EF8-A487-0D147F028A13}" dt="2022-11-08T14:09:52.571" v="1996" actId="26606"/>
          <ac:spMkLst>
            <pc:docMk/>
            <pc:sldMk cId="1435146439" sldId="324"/>
            <ac:spMk id="4" creationId="{9209DAFB-BABD-932E-5428-80472CF226A9}"/>
          </ac:spMkLst>
        </pc:spChg>
        <pc:spChg chg="mod">
          <ac:chgData name="Vostrel, Zdenek" userId="0814866e-7d68-44c7-ba65-a0e23c008edd" providerId="ADAL" clId="{46A58376-E46E-4EF8-A487-0D147F028A13}" dt="2022-11-08T14:09:52.571" v="1996" actId="26606"/>
          <ac:spMkLst>
            <pc:docMk/>
            <pc:sldMk cId="1435146439" sldId="324"/>
            <ac:spMk id="5" creationId="{94825D25-9B80-00BA-03CE-146D767F0CE5}"/>
          </ac:spMkLst>
        </pc:spChg>
        <pc:spChg chg="mod">
          <ac:chgData name="Vostrel, Zdenek" userId="0814866e-7d68-44c7-ba65-a0e23c008edd" providerId="ADAL" clId="{46A58376-E46E-4EF8-A487-0D147F028A13}" dt="2022-11-08T14:09:52.571" v="1996" actId="26606"/>
          <ac:spMkLst>
            <pc:docMk/>
            <pc:sldMk cId="1435146439" sldId="324"/>
            <ac:spMk id="6" creationId="{26A3E235-8F32-821B-48B9-85EB6B977568}"/>
          </ac:spMkLst>
        </pc:spChg>
        <pc:spChg chg="add del mod">
          <ac:chgData name="Vostrel, Zdenek" userId="0814866e-7d68-44c7-ba65-a0e23c008edd" providerId="ADAL" clId="{46A58376-E46E-4EF8-A487-0D147F028A13}" dt="2022-11-08T13:49:36.823" v="1810" actId="478"/>
          <ac:spMkLst>
            <pc:docMk/>
            <pc:sldMk cId="1435146439" sldId="324"/>
            <ac:spMk id="19" creationId="{EE1D9758-297E-903A-A4E2-E988488A5BEF}"/>
          </ac:spMkLst>
        </pc:spChg>
        <pc:spChg chg="add mod ord">
          <ac:chgData name="Vostrel, Zdenek" userId="0814866e-7d68-44c7-ba65-a0e23c008edd" providerId="ADAL" clId="{46A58376-E46E-4EF8-A487-0D147F028A13}" dt="2022-11-08T15:46:14.869" v="2582" actId="20577"/>
          <ac:spMkLst>
            <pc:docMk/>
            <pc:sldMk cId="1435146439" sldId="324"/>
            <ac:spMk id="20" creationId="{763DDCF3-00CF-03F0-7D2F-542143806ED1}"/>
          </ac:spMkLst>
        </pc:spChg>
        <pc:spChg chg="add del mod">
          <ac:chgData name="Vostrel, Zdenek" userId="0814866e-7d68-44c7-ba65-a0e23c008edd" providerId="ADAL" clId="{46A58376-E46E-4EF8-A487-0D147F028A13}" dt="2022-11-08T14:09:52.571" v="1996" actId="26606"/>
          <ac:spMkLst>
            <pc:docMk/>
            <pc:sldMk cId="1435146439" sldId="324"/>
            <ac:spMk id="25" creationId="{1E64D87C-205C-A02B-916E-0A120D427FD3}"/>
          </ac:spMkLst>
        </pc:spChg>
        <pc:spChg chg="add mod">
          <ac:chgData name="Vostrel, Zdenek" userId="0814866e-7d68-44c7-ba65-a0e23c008edd" providerId="ADAL" clId="{46A58376-E46E-4EF8-A487-0D147F028A13}" dt="2022-11-10T15:21:37.008" v="3548" actId="20577"/>
          <ac:spMkLst>
            <pc:docMk/>
            <pc:sldMk cId="1435146439" sldId="324"/>
            <ac:spMk id="26" creationId="{E204F25B-0D5B-C276-1C84-B4943B72A735}"/>
          </ac:spMkLst>
        </pc:spChg>
        <pc:picChg chg="add del mod">
          <ac:chgData name="Vostrel, Zdenek" userId="0814866e-7d68-44c7-ba65-a0e23c008edd" providerId="ADAL" clId="{46A58376-E46E-4EF8-A487-0D147F028A13}" dt="2022-11-08T13:47:59.600" v="1772" actId="478"/>
          <ac:picMkLst>
            <pc:docMk/>
            <pc:sldMk cId="1435146439" sldId="324"/>
            <ac:picMk id="8" creationId="{FD0C01B9-52DE-FAE4-793A-4E2FF19D1B91}"/>
          </ac:picMkLst>
        </pc:picChg>
        <pc:picChg chg="add del mod">
          <ac:chgData name="Vostrel, Zdenek" userId="0814866e-7d68-44c7-ba65-a0e23c008edd" providerId="ADAL" clId="{46A58376-E46E-4EF8-A487-0D147F028A13}" dt="2022-11-08T13:48:22.950" v="1785" actId="478"/>
          <ac:picMkLst>
            <pc:docMk/>
            <pc:sldMk cId="1435146439" sldId="324"/>
            <ac:picMk id="10" creationId="{03A1AB0E-0EB2-2CD8-C100-C6F91C605613}"/>
          </ac:picMkLst>
        </pc:picChg>
        <pc:picChg chg="add del mod">
          <ac:chgData name="Vostrel, Zdenek" userId="0814866e-7d68-44c7-ba65-a0e23c008edd" providerId="ADAL" clId="{46A58376-E46E-4EF8-A487-0D147F028A13}" dt="2022-11-08T13:48:30.646" v="1790" actId="478"/>
          <ac:picMkLst>
            <pc:docMk/>
            <pc:sldMk cId="1435146439" sldId="324"/>
            <ac:picMk id="12" creationId="{1A8FA213-F5C2-CCBF-5BE4-31C20DB30B8B}"/>
          </ac:picMkLst>
        </pc:picChg>
        <pc:picChg chg="add del mod ord">
          <ac:chgData name="Vostrel, Zdenek" userId="0814866e-7d68-44c7-ba65-a0e23c008edd" providerId="ADAL" clId="{46A58376-E46E-4EF8-A487-0D147F028A13}" dt="2022-11-08T15:45:46.988" v="2572" actId="478"/>
          <ac:picMkLst>
            <pc:docMk/>
            <pc:sldMk cId="1435146439" sldId="324"/>
            <ac:picMk id="14" creationId="{A417D8E3-1C85-3BBF-0FC3-8AA5CC9FE178}"/>
          </ac:picMkLst>
        </pc:picChg>
        <pc:picChg chg="add mod">
          <ac:chgData name="Vostrel, Zdenek" userId="0814866e-7d68-44c7-ba65-a0e23c008edd" providerId="ADAL" clId="{46A58376-E46E-4EF8-A487-0D147F028A13}" dt="2022-11-23T15:42:33.305" v="7103" actId="1035"/>
          <ac:picMkLst>
            <pc:docMk/>
            <pc:sldMk cId="1435146439" sldId="324"/>
            <ac:picMk id="16" creationId="{DDC08F3E-53B8-064A-C4B9-0547DF492E72}"/>
          </ac:picMkLst>
        </pc:picChg>
        <pc:picChg chg="add del mod">
          <ac:chgData name="Vostrel, Zdenek" userId="0814866e-7d68-44c7-ba65-a0e23c008edd" providerId="ADAL" clId="{46A58376-E46E-4EF8-A487-0D147F028A13}" dt="2022-11-08T15:45:21.947" v="2566" actId="478"/>
          <ac:picMkLst>
            <pc:docMk/>
            <pc:sldMk cId="1435146439" sldId="324"/>
            <ac:picMk id="18" creationId="{3031641F-AE7D-0EE6-A94B-172F8576B6BE}"/>
          </ac:picMkLst>
        </pc:picChg>
        <pc:picChg chg="add mod">
          <ac:chgData name="Vostrel, Zdenek" userId="0814866e-7d68-44c7-ba65-a0e23c008edd" providerId="ADAL" clId="{46A58376-E46E-4EF8-A487-0D147F028A13}" dt="2022-11-10T13:16:50.306" v="3436" actId="14826"/>
          <ac:picMkLst>
            <pc:docMk/>
            <pc:sldMk cId="1435146439" sldId="324"/>
            <ac:picMk id="22" creationId="{45939902-48E8-C37F-E2D8-8AE6E43B5786}"/>
          </ac:picMkLst>
        </pc:picChg>
        <pc:picChg chg="add mod">
          <ac:chgData name="Vostrel, Zdenek" userId="0814866e-7d68-44c7-ba65-a0e23c008edd" providerId="ADAL" clId="{46A58376-E46E-4EF8-A487-0D147F028A13}" dt="2022-11-10T13:16:58.801" v="3437" actId="14826"/>
          <ac:picMkLst>
            <pc:docMk/>
            <pc:sldMk cId="1435146439" sldId="324"/>
            <ac:picMk id="24" creationId="{9BD44157-9B0C-3829-7203-F436F6ED5866}"/>
          </ac:picMkLst>
        </pc:picChg>
        <pc:picChg chg="add del mod">
          <ac:chgData name="Vostrel, Zdenek" userId="0814866e-7d68-44c7-ba65-a0e23c008edd" providerId="ADAL" clId="{46A58376-E46E-4EF8-A487-0D147F028A13}" dt="2022-11-08T15:54:49.292" v="2693"/>
          <ac:picMkLst>
            <pc:docMk/>
            <pc:sldMk cId="1435146439" sldId="324"/>
            <ac:picMk id="27" creationId="{1D6022FB-7DF6-FD84-A45D-C3D40CC4C05C}"/>
          </ac:picMkLst>
        </pc:picChg>
        <pc:picChg chg="add del mod">
          <ac:chgData name="Vostrel, Zdenek" userId="0814866e-7d68-44c7-ba65-a0e23c008edd" providerId="ADAL" clId="{46A58376-E46E-4EF8-A487-0D147F028A13}" dt="2022-11-08T15:54:49.292" v="2693"/>
          <ac:picMkLst>
            <pc:docMk/>
            <pc:sldMk cId="1435146439" sldId="324"/>
            <ac:picMk id="28" creationId="{E40A7AAE-8172-A8B3-7A2A-FBB335CE4E17}"/>
          </ac:picMkLst>
        </pc:picChg>
      </pc:sldChg>
      <pc:sldChg chg="addSp delSp modSp add mod">
        <pc:chgData name="Vostrel, Zdenek" userId="0814866e-7d68-44c7-ba65-a0e23c008edd" providerId="ADAL" clId="{46A58376-E46E-4EF8-A487-0D147F028A13}" dt="2022-11-10T09:27:10.439" v="3393"/>
        <pc:sldMkLst>
          <pc:docMk/>
          <pc:sldMk cId="3408714032" sldId="325"/>
        </pc:sldMkLst>
        <pc:spChg chg="del">
          <ac:chgData name="Vostrel, Zdenek" userId="0814866e-7d68-44c7-ba65-a0e23c008edd" providerId="ADAL" clId="{46A58376-E46E-4EF8-A487-0D147F028A13}" dt="2022-11-10T09:27:08.182" v="3391" actId="478"/>
          <ac:spMkLst>
            <pc:docMk/>
            <pc:sldMk cId="3408714032" sldId="325"/>
            <ac:spMk id="3" creationId="{6E5F5001-4609-3E50-3660-B2085A05E513}"/>
          </ac:spMkLst>
        </pc:spChg>
        <pc:spChg chg="mod">
          <ac:chgData name="Vostrel, Zdenek" userId="0814866e-7d68-44c7-ba65-a0e23c008edd" providerId="ADAL" clId="{46A58376-E46E-4EF8-A487-0D147F028A13}" dt="2022-11-10T08:35:08.838" v="3237" actId="20577"/>
          <ac:spMkLst>
            <pc:docMk/>
            <pc:sldMk cId="3408714032" sldId="325"/>
            <ac:spMk id="9" creationId="{A7AE60AC-9FD8-8BED-8EC8-E02E4D933DA5}"/>
          </ac:spMkLst>
        </pc:spChg>
        <pc:spChg chg="del">
          <ac:chgData name="Vostrel, Zdenek" userId="0814866e-7d68-44c7-ba65-a0e23c008edd" providerId="ADAL" clId="{46A58376-E46E-4EF8-A487-0D147F028A13}" dt="2022-11-09T11:23:19.589" v="3179" actId="478"/>
          <ac:spMkLst>
            <pc:docMk/>
            <pc:sldMk cId="3408714032" sldId="325"/>
            <ac:spMk id="10" creationId="{15F64A3E-74EC-BC6C-743E-BCB816BC1380}"/>
          </ac:spMkLst>
        </pc:spChg>
        <pc:spChg chg="add del mod">
          <ac:chgData name="Vostrel, Zdenek" userId="0814866e-7d68-44c7-ba65-a0e23c008edd" providerId="ADAL" clId="{46A58376-E46E-4EF8-A487-0D147F028A13}" dt="2022-11-10T09:27:10.050" v="3392" actId="478"/>
          <ac:spMkLst>
            <pc:docMk/>
            <pc:sldMk cId="3408714032" sldId="325"/>
            <ac:spMk id="12" creationId="{75A28798-2A32-8634-CB3E-C90D225A99C5}"/>
          </ac:spMkLst>
        </pc:spChg>
        <pc:spChg chg="add mod">
          <ac:chgData name="Vostrel, Zdenek" userId="0814866e-7d68-44c7-ba65-a0e23c008edd" providerId="ADAL" clId="{46A58376-E46E-4EF8-A487-0D147F028A13}" dt="2022-11-10T09:27:10.439" v="3393"/>
          <ac:spMkLst>
            <pc:docMk/>
            <pc:sldMk cId="3408714032" sldId="325"/>
            <ac:spMk id="13" creationId="{69EACDCA-8D52-6D60-A606-60E83A465535}"/>
          </ac:spMkLst>
        </pc:spChg>
        <pc:spChg chg="add mod">
          <ac:chgData name="Vostrel, Zdenek" userId="0814866e-7d68-44c7-ba65-a0e23c008edd" providerId="ADAL" clId="{46A58376-E46E-4EF8-A487-0D147F028A13}" dt="2022-11-10T09:27:10.439" v="3393"/>
          <ac:spMkLst>
            <pc:docMk/>
            <pc:sldMk cId="3408714032" sldId="325"/>
            <ac:spMk id="14" creationId="{DE7FFFAA-7F4F-409D-E440-FEB45B82C6A5}"/>
          </ac:spMkLst>
        </pc:spChg>
        <pc:picChg chg="add del mod">
          <ac:chgData name="Vostrel, Zdenek" userId="0814866e-7d68-44c7-ba65-a0e23c008edd" providerId="ADAL" clId="{46A58376-E46E-4EF8-A487-0D147F028A13}" dt="2022-11-08T15:24:11.340" v="2015" actId="478"/>
          <ac:picMkLst>
            <pc:docMk/>
            <pc:sldMk cId="3408714032" sldId="325"/>
            <ac:picMk id="7" creationId="{C25325DE-5B0B-E1F7-B915-57F1082599C7}"/>
          </ac:picMkLst>
        </pc:picChg>
        <pc:picChg chg="mod">
          <ac:chgData name="Vostrel, Zdenek" userId="0814866e-7d68-44c7-ba65-a0e23c008edd" providerId="ADAL" clId="{46A58376-E46E-4EF8-A487-0D147F028A13}" dt="2022-11-08T15:24:28.906" v="2016" actId="14826"/>
          <ac:picMkLst>
            <pc:docMk/>
            <pc:sldMk cId="3408714032" sldId="325"/>
            <ac:picMk id="8" creationId="{D820B491-29C7-32A8-174B-C4D623626B05}"/>
          </ac:picMkLst>
        </pc:picChg>
      </pc:sldChg>
      <pc:sldChg chg="addSp delSp modSp add mod">
        <pc:chgData name="Vostrel, Zdenek" userId="0814866e-7d68-44c7-ba65-a0e23c008edd" providerId="ADAL" clId="{46A58376-E46E-4EF8-A487-0D147F028A13}" dt="2022-11-10T15:12:44.505" v="3538" actId="20577"/>
        <pc:sldMkLst>
          <pc:docMk/>
          <pc:sldMk cId="1339325052" sldId="326"/>
        </pc:sldMkLst>
        <pc:spChg chg="add mod">
          <ac:chgData name="Vostrel, Zdenek" userId="0814866e-7d68-44c7-ba65-a0e23c008edd" providerId="ADAL" clId="{46A58376-E46E-4EF8-A487-0D147F028A13}" dt="2022-11-10T15:12:44.505" v="3538" actId="20577"/>
          <ac:spMkLst>
            <pc:docMk/>
            <pc:sldMk cId="1339325052" sldId="326"/>
            <ac:spMk id="2" creationId="{AE25C43E-5578-5AA4-B21C-DE43B51C9268}"/>
          </ac:spMkLst>
        </pc:spChg>
        <pc:spChg chg="del">
          <ac:chgData name="Vostrel, Zdenek" userId="0814866e-7d68-44c7-ba65-a0e23c008edd" providerId="ADAL" clId="{46A58376-E46E-4EF8-A487-0D147F028A13}" dt="2022-11-10T09:27:15.993" v="3394" actId="478"/>
          <ac:spMkLst>
            <pc:docMk/>
            <pc:sldMk cId="1339325052" sldId="326"/>
            <ac:spMk id="3" creationId="{6E5F5001-4609-3E50-3660-B2085A05E513}"/>
          </ac:spMkLst>
        </pc:spChg>
        <pc:spChg chg="del mod">
          <ac:chgData name="Vostrel, Zdenek" userId="0814866e-7d68-44c7-ba65-a0e23c008edd" providerId="ADAL" clId="{46A58376-E46E-4EF8-A487-0D147F028A13}" dt="2022-11-10T09:27:30.740" v="3399" actId="478"/>
          <ac:spMkLst>
            <pc:docMk/>
            <pc:sldMk cId="1339325052" sldId="326"/>
            <ac:spMk id="9" creationId="{A7AE60AC-9FD8-8BED-8EC8-E02E4D933DA5}"/>
          </ac:spMkLst>
        </pc:spChg>
        <pc:spChg chg="del">
          <ac:chgData name="Vostrel, Zdenek" userId="0814866e-7d68-44c7-ba65-a0e23c008edd" providerId="ADAL" clId="{46A58376-E46E-4EF8-A487-0D147F028A13}" dt="2022-11-08T15:31:11.508" v="2355" actId="478"/>
          <ac:spMkLst>
            <pc:docMk/>
            <pc:sldMk cId="1339325052" sldId="326"/>
            <ac:spMk id="10" creationId="{15F64A3E-74EC-BC6C-743E-BCB816BC1380}"/>
          </ac:spMkLst>
        </pc:spChg>
        <pc:spChg chg="add del mod">
          <ac:chgData name="Vostrel, Zdenek" userId="0814866e-7d68-44c7-ba65-a0e23c008edd" providerId="ADAL" clId="{46A58376-E46E-4EF8-A487-0D147F028A13}" dt="2022-11-10T09:27:18.591" v="3395" actId="478"/>
          <ac:spMkLst>
            <pc:docMk/>
            <pc:sldMk cId="1339325052" sldId="326"/>
            <ac:spMk id="11" creationId="{1C1DFE7F-CB84-83EC-2A32-ABDC69700BDC}"/>
          </ac:spMkLst>
        </pc:spChg>
        <pc:spChg chg="add mod">
          <ac:chgData name="Vostrel, Zdenek" userId="0814866e-7d68-44c7-ba65-a0e23c008edd" providerId="ADAL" clId="{46A58376-E46E-4EF8-A487-0D147F028A13}" dt="2022-11-10T09:27:19.032" v="3396"/>
          <ac:spMkLst>
            <pc:docMk/>
            <pc:sldMk cId="1339325052" sldId="326"/>
            <ac:spMk id="12" creationId="{4ED841A0-DDA1-777F-3608-87A5303A4FD5}"/>
          </ac:spMkLst>
        </pc:spChg>
        <pc:spChg chg="add mod">
          <ac:chgData name="Vostrel, Zdenek" userId="0814866e-7d68-44c7-ba65-a0e23c008edd" providerId="ADAL" clId="{46A58376-E46E-4EF8-A487-0D147F028A13}" dt="2022-11-10T09:27:19.032" v="3396"/>
          <ac:spMkLst>
            <pc:docMk/>
            <pc:sldMk cId="1339325052" sldId="326"/>
            <ac:spMk id="13" creationId="{D67FF871-BB81-7F48-A2F2-B0DF062B8422}"/>
          </ac:spMkLst>
        </pc:spChg>
        <pc:spChg chg="add del mod">
          <ac:chgData name="Vostrel, Zdenek" userId="0814866e-7d68-44c7-ba65-a0e23c008edd" providerId="ADAL" clId="{46A58376-E46E-4EF8-A487-0D147F028A13}" dt="2022-11-10T09:27:33.273" v="3400" actId="478"/>
          <ac:spMkLst>
            <pc:docMk/>
            <pc:sldMk cId="1339325052" sldId="326"/>
            <ac:spMk id="15" creationId="{15948804-D339-AEB8-E1FD-980BD1B3759D}"/>
          </ac:spMkLst>
        </pc:spChg>
        <pc:spChg chg="add mod">
          <ac:chgData name="Vostrel, Zdenek" userId="0814866e-7d68-44c7-ba65-a0e23c008edd" providerId="ADAL" clId="{46A58376-E46E-4EF8-A487-0D147F028A13}" dt="2022-11-10T09:27:33.696" v="3401"/>
          <ac:spMkLst>
            <pc:docMk/>
            <pc:sldMk cId="1339325052" sldId="326"/>
            <ac:spMk id="16" creationId="{004C90FB-D750-46E5-6CE8-AB6F87F9B208}"/>
          </ac:spMkLst>
        </pc:spChg>
        <pc:picChg chg="mod">
          <ac:chgData name="Vostrel, Zdenek" userId="0814866e-7d68-44c7-ba65-a0e23c008edd" providerId="ADAL" clId="{46A58376-E46E-4EF8-A487-0D147F028A13}" dt="2022-11-09T13:34:21.857" v="3226" actId="14826"/>
          <ac:picMkLst>
            <pc:docMk/>
            <pc:sldMk cId="1339325052" sldId="326"/>
            <ac:picMk id="8" creationId="{D820B491-29C7-32A8-174B-C4D623626B05}"/>
          </ac:picMkLst>
        </pc:picChg>
      </pc:sldChg>
      <pc:sldChg chg="addSp delSp modSp add mod">
        <pc:chgData name="Vostrel, Zdenek" userId="0814866e-7d68-44c7-ba65-a0e23c008edd" providerId="ADAL" clId="{46A58376-E46E-4EF8-A487-0D147F028A13}" dt="2022-11-10T09:27:44.680" v="3402"/>
        <pc:sldMkLst>
          <pc:docMk/>
          <pc:sldMk cId="574304930" sldId="327"/>
        </pc:sldMkLst>
        <pc:spChg chg="del mod">
          <ac:chgData name="Vostrel, Zdenek" userId="0814866e-7d68-44c7-ba65-a0e23c008edd" providerId="ADAL" clId="{46A58376-E46E-4EF8-A487-0D147F028A13}" dt="2022-11-08T15:35:12.998" v="2439"/>
          <ac:spMkLst>
            <pc:docMk/>
            <pc:sldMk cId="574304930" sldId="327"/>
            <ac:spMk id="2" creationId="{AE25C43E-5578-5AA4-B21C-DE43B51C9268}"/>
          </ac:spMkLst>
        </pc:spChg>
        <pc:spChg chg="mod">
          <ac:chgData name="Vostrel, Zdenek" userId="0814866e-7d68-44c7-ba65-a0e23c008edd" providerId="ADAL" clId="{46A58376-E46E-4EF8-A487-0D147F028A13}" dt="2022-11-10T09:27:44.680" v="3402"/>
          <ac:spMkLst>
            <pc:docMk/>
            <pc:sldMk cId="574304930" sldId="327"/>
            <ac:spMk id="3" creationId="{6E5F5001-4609-3E50-3660-B2085A05E513}"/>
          </ac:spMkLst>
        </pc:spChg>
        <pc:spChg chg="mod">
          <ac:chgData name="Vostrel, Zdenek" userId="0814866e-7d68-44c7-ba65-a0e23c008edd" providerId="ADAL" clId="{46A58376-E46E-4EF8-A487-0D147F028A13}" dt="2022-11-08T15:36:45.739" v="2565" actId="1076"/>
          <ac:spMkLst>
            <pc:docMk/>
            <pc:sldMk cId="574304930" sldId="327"/>
            <ac:spMk id="9" creationId="{A7AE60AC-9FD8-8BED-8EC8-E02E4D933DA5}"/>
          </ac:spMkLst>
        </pc:spChg>
        <pc:picChg chg="add del">
          <ac:chgData name="Vostrel, Zdenek" userId="0814866e-7d68-44c7-ba65-a0e23c008edd" providerId="ADAL" clId="{46A58376-E46E-4EF8-A487-0D147F028A13}" dt="2022-11-08T15:31:29.043" v="2361" actId="478"/>
          <ac:picMkLst>
            <pc:docMk/>
            <pc:sldMk cId="574304930" sldId="327"/>
            <ac:picMk id="8" creationId="{D820B491-29C7-32A8-174B-C4D623626B05}"/>
          </ac:picMkLst>
        </pc:picChg>
        <pc:picChg chg="add del mod">
          <ac:chgData name="Vostrel, Zdenek" userId="0814866e-7d68-44c7-ba65-a0e23c008edd" providerId="ADAL" clId="{46A58376-E46E-4EF8-A487-0D147F028A13}" dt="2022-11-08T15:31:42.565" v="2366" actId="478"/>
          <ac:picMkLst>
            <pc:docMk/>
            <pc:sldMk cId="574304930" sldId="327"/>
            <ac:picMk id="10" creationId="{92E682C7-4BBA-3C10-1D26-6A019E47A98A}"/>
          </ac:picMkLst>
        </pc:picChg>
        <pc:picChg chg="add mod">
          <ac:chgData name="Vostrel, Zdenek" userId="0814866e-7d68-44c7-ba65-a0e23c008edd" providerId="ADAL" clId="{46A58376-E46E-4EF8-A487-0D147F028A13}" dt="2022-11-09T13:34:33.480" v="3227" actId="14826"/>
          <ac:picMkLst>
            <pc:docMk/>
            <pc:sldMk cId="574304930" sldId="327"/>
            <ac:picMk id="12" creationId="{18A5B2BE-9CC9-48A3-10D3-403A42D5D6B9}"/>
          </ac:picMkLst>
        </pc:picChg>
        <pc:picChg chg="add mod">
          <ac:chgData name="Vostrel, Zdenek" userId="0814866e-7d68-44c7-ba65-a0e23c008edd" providerId="ADAL" clId="{46A58376-E46E-4EF8-A487-0D147F028A13}" dt="2022-11-09T13:35:53.524" v="3229" actId="14826"/>
          <ac:picMkLst>
            <pc:docMk/>
            <pc:sldMk cId="574304930" sldId="327"/>
            <ac:picMk id="14" creationId="{C61284DD-E36C-B33F-741D-C0E8A41032AF}"/>
          </ac:picMkLst>
        </pc:picChg>
      </pc:sldChg>
      <pc:sldChg chg="addSp delSp modSp add del mod">
        <pc:chgData name="Vostrel, Zdenek" userId="0814866e-7d68-44c7-ba65-a0e23c008edd" providerId="ADAL" clId="{46A58376-E46E-4EF8-A487-0D147F028A13}" dt="2022-11-23T14:04:04.581" v="5460" actId="1076"/>
        <pc:sldMkLst>
          <pc:docMk/>
          <pc:sldMk cId="3369392240" sldId="328"/>
        </pc:sldMkLst>
        <pc:spChg chg="mod">
          <ac:chgData name="Vostrel, Zdenek" userId="0814866e-7d68-44c7-ba65-a0e23c008edd" providerId="ADAL" clId="{46A58376-E46E-4EF8-A487-0D147F028A13}" dt="2022-11-10T13:31:05.497" v="3537" actId="20577"/>
          <ac:spMkLst>
            <pc:docMk/>
            <pc:sldMk cId="3369392240" sldId="328"/>
            <ac:spMk id="3" creationId="{BA0EA441-E02C-3573-C762-958B8EE8EEE4}"/>
          </ac:spMkLst>
        </pc:spChg>
        <pc:spChg chg="add mod">
          <ac:chgData name="Vostrel, Zdenek" userId="0814866e-7d68-44c7-ba65-a0e23c008edd" providerId="ADAL" clId="{46A58376-E46E-4EF8-A487-0D147F028A13}" dt="2022-11-10T13:22:07.826" v="3527" actId="20577"/>
          <ac:spMkLst>
            <pc:docMk/>
            <pc:sldMk cId="3369392240" sldId="328"/>
            <ac:spMk id="15" creationId="{589C3F31-574E-0B0F-0EB0-93A4C618DD57}"/>
          </ac:spMkLst>
        </pc:spChg>
        <pc:spChg chg="del">
          <ac:chgData name="Vostrel, Zdenek" userId="0814866e-7d68-44c7-ba65-a0e23c008edd" providerId="ADAL" clId="{46A58376-E46E-4EF8-A487-0D147F028A13}" dt="2022-11-10T13:21:27.497" v="3517" actId="478"/>
          <ac:spMkLst>
            <pc:docMk/>
            <pc:sldMk cId="3369392240" sldId="328"/>
            <ac:spMk id="26" creationId="{E204F25B-0D5B-C276-1C84-B4943B72A735}"/>
          </ac:spMkLst>
        </pc:spChg>
        <pc:picChg chg="add del mod">
          <ac:chgData name="Vostrel, Zdenek" userId="0814866e-7d68-44c7-ba65-a0e23c008edd" providerId="ADAL" clId="{46A58376-E46E-4EF8-A487-0D147F028A13}" dt="2022-11-10T13:08:36.740" v="3418" actId="478"/>
          <ac:picMkLst>
            <pc:docMk/>
            <pc:sldMk cId="3369392240" sldId="328"/>
            <ac:picMk id="2" creationId="{0DE99DAA-E609-9EEC-0B97-7E54892D1A88}"/>
          </ac:picMkLst>
        </pc:picChg>
        <pc:picChg chg="add del mod">
          <ac:chgData name="Vostrel, Zdenek" userId="0814866e-7d68-44c7-ba65-a0e23c008edd" providerId="ADAL" clId="{46A58376-E46E-4EF8-A487-0D147F028A13}" dt="2022-11-10T13:08:37.470" v="3419" actId="478"/>
          <ac:picMkLst>
            <pc:docMk/>
            <pc:sldMk cId="3369392240" sldId="328"/>
            <ac:picMk id="7" creationId="{8208938A-E979-6046-FF3C-D43892FBE46D}"/>
          </ac:picMkLst>
        </pc:picChg>
        <pc:picChg chg="add del mod">
          <ac:chgData name="Vostrel, Zdenek" userId="0814866e-7d68-44c7-ba65-a0e23c008edd" providerId="ADAL" clId="{46A58376-E46E-4EF8-A487-0D147F028A13}" dt="2022-11-10T13:08:36.094" v="3417" actId="478"/>
          <ac:picMkLst>
            <pc:docMk/>
            <pc:sldMk cId="3369392240" sldId="328"/>
            <ac:picMk id="8" creationId="{9CE10D8B-7619-7427-AFD5-080D13B63CCD}"/>
          </ac:picMkLst>
        </pc:picChg>
        <pc:picChg chg="add del mod">
          <ac:chgData name="Vostrel, Zdenek" userId="0814866e-7d68-44c7-ba65-a0e23c008edd" providerId="ADAL" clId="{46A58376-E46E-4EF8-A487-0D147F028A13}" dt="2022-11-10T13:15:30.876" v="3430" actId="478"/>
          <ac:picMkLst>
            <pc:docMk/>
            <pc:sldMk cId="3369392240" sldId="328"/>
            <ac:picMk id="10" creationId="{6988E621-498A-C988-A062-26826873ABA1}"/>
          </ac:picMkLst>
        </pc:picChg>
        <pc:picChg chg="add del">
          <ac:chgData name="Vostrel, Zdenek" userId="0814866e-7d68-44c7-ba65-a0e23c008edd" providerId="ADAL" clId="{46A58376-E46E-4EF8-A487-0D147F028A13}" dt="2022-11-10T13:15:29.448" v="3429" actId="478"/>
          <ac:picMkLst>
            <pc:docMk/>
            <pc:sldMk cId="3369392240" sldId="328"/>
            <ac:picMk id="12" creationId="{C76E5179-38AB-F14A-3EBA-FB94E78674D1}"/>
          </ac:picMkLst>
        </pc:picChg>
        <pc:picChg chg="add del mod">
          <ac:chgData name="Vostrel, Zdenek" userId="0814866e-7d68-44c7-ba65-a0e23c008edd" providerId="ADAL" clId="{46A58376-E46E-4EF8-A487-0D147F028A13}" dt="2022-11-10T13:21:37.026" v="3521"/>
          <ac:picMkLst>
            <pc:docMk/>
            <pc:sldMk cId="3369392240" sldId="328"/>
            <ac:picMk id="13" creationId="{E6B899BC-DFEF-A45F-D0E1-A3B15D18CE95}"/>
          </ac:picMkLst>
        </pc:picChg>
        <pc:picChg chg="add mod">
          <ac:chgData name="Vostrel, Zdenek" userId="0814866e-7d68-44c7-ba65-a0e23c008edd" providerId="ADAL" clId="{46A58376-E46E-4EF8-A487-0D147F028A13}" dt="2022-11-23T14:04:04.581" v="5460" actId="1076"/>
          <ac:picMkLst>
            <pc:docMk/>
            <pc:sldMk cId="3369392240" sldId="328"/>
            <ac:picMk id="14" creationId="{24AD6CA4-89C4-F347-8AC5-B4A71FA79A29}"/>
          </ac:picMkLst>
        </pc:picChg>
        <pc:picChg chg="del mod">
          <ac:chgData name="Vostrel, Zdenek" userId="0814866e-7d68-44c7-ba65-a0e23c008edd" providerId="ADAL" clId="{46A58376-E46E-4EF8-A487-0D147F028A13}" dt="2022-11-10T13:21:39.755" v="3522" actId="478"/>
          <ac:picMkLst>
            <pc:docMk/>
            <pc:sldMk cId="3369392240" sldId="328"/>
            <ac:picMk id="16" creationId="{DDC08F3E-53B8-064A-C4B9-0547DF492E72}"/>
          </ac:picMkLst>
        </pc:picChg>
        <pc:picChg chg="mod">
          <ac:chgData name="Vostrel, Zdenek" userId="0814866e-7d68-44c7-ba65-a0e23c008edd" providerId="ADAL" clId="{46A58376-E46E-4EF8-A487-0D147F028A13}" dt="2022-11-10T13:09:13.655" v="3421" actId="14826"/>
          <ac:picMkLst>
            <pc:docMk/>
            <pc:sldMk cId="3369392240" sldId="328"/>
            <ac:picMk id="22" creationId="{45939902-48E8-C37F-E2D8-8AE6E43B5786}"/>
          </ac:picMkLst>
        </pc:picChg>
        <pc:picChg chg="mod">
          <ac:chgData name="Vostrel, Zdenek" userId="0814866e-7d68-44c7-ba65-a0e23c008edd" providerId="ADAL" clId="{46A58376-E46E-4EF8-A487-0D147F028A13}" dt="2022-11-10T13:21:19.753" v="3516" actId="14826"/>
          <ac:picMkLst>
            <pc:docMk/>
            <pc:sldMk cId="3369392240" sldId="328"/>
            <ac:picMk id="24" creationId="{9BD44157-9B0C-3829-7203-F436F6ED5866}"/>
          </ac:picMkLst>
        </pc:picChg>
      </pc:sldChg>
      <pc:sldChg chg="addSp delSp modSp new mod ord">
        <pc:chgData name="Vostrel, Zdenek" userId="0814866e-7d68-44c7-ba65-a0e23c008edd" providerId="ADAL" clId="{46A58376-E46E-4EF8-A487-0D147F028A13}" dt="2022-11-22T15:08:57.128" v="3717" actId="20577"/>
        <pc:sldMkLst>
          <pc:docMk/>
          <pc:sldMk cId="4057555276" sldId="329"/>
        </pc:sldMkLst>
        <pc:spChg chg="del">
          <ac:chgData name="Vostrel, Zdenek" userId="0814866e-7d68-44c7-ba65-a0e23c008edd" providerId="ADAL" clId="{46A58376-E46E-4EF8-A487-0D147F028A13}" dt="2022-11-08T15:57:14.412" v="2788" actId="478"/>
          <ac:spMkLst>
            <pc:docMk/>
            <pc:sldMk cId="4057555276" sldId="329"/>
            <ac:spMk id="2" creationId="{EB6E7E1A-603D-0FCC-8D27-C454FE9D5FD8}"/>
          </ac:spMkLst>
        </pc:spChg>
        <pc:spChg chg="mod">
          <ac:chgData name="Vostrel, Zdenek" userId="0814866e-7d68-44c7-ba65-a0e23c008edd" providerId="ADAL" clId="{46A58376-E46E-4EF8-A487-0D147F028A13}" dt="2022-11-22T15:08:57.128" v="3717" actId="20577"/>
          <ac:spMkLst>
            <pc:docMk/>
            <pc:sldMk cId="4057555276" sldId="329"/>
            <ac:spMk id="3" creationId="{05083942-EC39-B6A6-CBE9-E4569E353346}"/>
          </ac:spMkLst>
        </pc:spChg>
        <pc:spChg chg="add mod">
          <ac:chgData name="Vostrel, Zdenek" userId="0814866e-7d68-44c7-ba65-a0e23c008edd" providerId="ADAL" clId="{46A58376-E46E-4EF8-A487-0D147F028A13}" dt="2022-11-09T10:43:44.478" v="2830" actId="1076"/>
          <ac:spMkLst>
            <pc:docMk/>
            <pc:sldMk cId="4057555276" sldId="329"/>
            <ac:spMk id="13" creationId="{CEFB3D88-B360-ED8A-B64F-DFAB7D9903AA}"/>
          </ac:spMkLst>
        </pc:spChg>
        <pc:spChg chg="add mod">
          <ac:chgData name="Vostrel, Zdenek" userId="0814866e-7d68-44c7-ba65-a0e23c008edd" providerId="ADAL" clId="{46A58376-E46E-4EF8-A487-0D147F028A13}" dt="2022-11-09T10:43:29.174" v="2828" actId="1076"/>
          <ac:spMkLst>
            <pc:docMk/>
            <pc:sldMk cId="4057555276" sldId="329"/>
            <ac:spMk id="14" creationId="{9AF8B649-AD39-F78C-6A32-AA0DDD533651}"/>
          </ac:spMkLst>
        </pc:spChg>
        <pc:spChg chg="add mod">
          <ac:chgData name="Vostrel, Zdenek" userId="0814866e-7d68-44c7-ba65-a0e23c008edd" providerId="ADAL" clId="{46A58376-E46E-4EF8-A487-0D147F028A13}" dt="2022-11-09T10:43:40.566" v="2829" actId="1076"/>
          <ac:spMkLst>
            <pc:docMk/>
            <pc:sldMk cId="4057555276" sldId="329"/>
            <ac:spMk id="15" creationId="{B44A9FC4-9489-7D61-0609-E8388A17BAFE}"/>
          </ac:spMkLst>
        </pc:spChg>
        <pc:spChg chg="add mod">
          <ac:chgData name="Vostrel, Zdenek" userId="0814866e-7d68-44c7-ba65-a0e23c008edd" providerId="ADAL" clId="{46A58376-E46E-4EF8-A487-0D147F028A13}" dt="2022-11-09T10:43:59.455" v="2860" actId="20577"/>
          <ac:spMkLst>
            <pc:docMk/>
            <pc:sldMk cId="4057555276" sldId="329"/>
            <ac:spMk id="16" creationId="{A77353E0-A655-FF68-0BC2-658595953564}"/>
          </ac:spMkLst>
        </pc:spChg>
        <pc:picChg chg="add mod">
          <ac:chgData name="Vostrel, Zdenek" userId="0814866e-7d68-44c7-ba65-a0e23c008edd" providerId="ADAL" clId="{46A58376-E46E-4EF8-A487-0D147F028A13}" dt="2022-11-09T10:43:10.694" v="2824" actId="1076"/>
          <ac:picMkLst>
            <pc:docMk/>
            <pc:sldMk cId="4057555276" sldId="329"/>
            <ac:picMk id="8" creationId="{23DB976F-0E44-06D3-F19B-EE6B142322F6}"/>
          </ac:picMkLst>
        </pc:picChg>
        <pc:picChg chg="add mod">
          <ac:chgData name="Vostrel, Zdenek" userId="0814866e-7d68-44c7-ba65-a0e23c008edd" providerId="ADAL" clId="{46A58376-E46E-4EF8-A487-0D147F028A13}" dt="2022-11-09T10:43:24.958" v="2827" actId="1076"/>
          <ac:picMkLst>
            <pc:docMk/>
            <pc:sldMk cId="4057555276" sldId="329"/>
            <ac:picMk id="10" creationId="{D262F955-6E18-E9B9-63BB-DF5B7A5FB52B}"/>
          </ac:picMkLst>
        </pc:picChg>
        <pc:picChg chg="add mod">
          <ac:chgData name="Vostrel, Zdenek" userId="0814866e-7d68-44c7-ba65-a0e23c008edd" providerId="ADAL" clId="{46A58376-E46E-4EF8-A487-0D147F028A13}" dt="2022-11-09T10:43:18.639" v="2826" actId="1076"/>
          <ac:picMkLst>
            <pc:docMk/>
            <pc:sldMk cId="4057555276" sldId="329"/>
            <ac:picMk id="12" creationId="{96406201-2EE5-9952-84EE-CB2BF985676A}"/>
          </ac:picMkLst>
        </pc:picChg>
      </pc:sldChg>
      <pc:sldChg chg="add del">
        <pc:chgData name="Vostrel, Zdenek" userId="0814866e-7d68-44c7-ba65-a0e23c008edd" providerId="ADAL" clId="{46A58376-E46E-4EF8-A487-0D147F028A13}" dt="2022-11-09T10:45:06.930" v="2866"/>
        <pc:sldMkLst>
          <pc:docMk/>
          <pc:sldMk cId="930084394" sldId="330"/>
        </pc:sldMkLst>
      </pc:sldChg>
      <pc:sldChg chg="add del">
        <pc:chgData name="Vostrel, Zdenek" userId="0814866e-7d68-44c7-ba65-a0e23c008edd" providerId="ADAL" clId="{46A58376-E46E-4EF8-A487-0D147F028A13}" dt="2022-11-09T10:47:17.806" v="2884" actId="47"/>
        <pc:sldMkLst>
          <pc:docMk/>
          <pc:sldMk cId="937247149" sldId="330"/>
        </pc:sldMkLst>
      </pc:sldChg>
      <pc:sldChg chg="modSp add mod">
        <pc:chgData name="Vostrel, Zdenek" userId="0814866e-7d68-44c7-ba65-a0e23c008edd" providerId="ADAL" clId="{46A58376-E46E-4EF8-A487-0D147F028A13}" dt="2022-11-23T15:28:05.985" v="7047" actId="20577"/>
        <pc:sldMkLst>
          <pc:docMk/>
          <pc:sldMk cId="1799642914" sldId="331"/>
        </pc:sldMkLst>
        <pc:spChg chg="mod">
          <ac:chgData name="Vostrel, Zdenek" userId="0814866e-7d68-44c7-ba65-a0e23c008edd" providerId="ADAL" clId="{46A58376-E46E-4EF8-A487-0D147F028A13}" dt="2022-11-23T15:28:05.985" v="7047" actId="20577"/>
          <ac:spMkLst>
            <pc:docMk/>
            <pc:sldMk cId="1799642914" sldId="331"/>
            <ac:spMk id="21" creationId="{77E78176-20EF-1437-B709-0F04AB0212CB}"/>
          </ac:spMkLst>
        </pc:spChg>
      </pc:sldChg>
      <pc:sldChg chg="addSp delSp modSp new mod">
        <pc:chgData name="Vostrel, Zdenek" userId="0814866e-7d68-44c7-ba65-a0e23c008edd" providerId="ADAL" clId="{46A58376-E46E-4EF8-A487-0D147F028A13}" dt="2022-11-10T09:25:49.874" v="3272" actId="1076"/>
        <pc:sldMkLst>
          <pc:docMk/>
          <pc:sldMk cId="1009044962" sldId="332"/>
        </pc:sldMkLst>
        <pc:spChg chg="del">
          <ac:chgData name="Vostrel, Zdenek" userId="0814866e-7d68-44c7-ba65-a0e23c008edd" providerId="ADAL" clId="{46A58376-E46E-4EF8-A487-0D147F028A13}" dt="2022-11-10T09:25:25.209" v="3263" actId="478"/>
          <ac:spMkLst>
            <pc:docMk/>
            <pc:sldMk cId="1009044962" sldId="332"/>
            <ac:spMk id="2" creationId="{032F18DE-786B-B155-4DE9-9ADBECB23467}"/>
          </ac:spMkLst>
        </pc:spChg>
        <pc:spChg chg="mod">
          <ac:chgData name="Vostrel, Zdenek" userId="0814866e-7d68-44c7-ba65-a0e23c008edd" providerId="ADAL" clId="{46A58376-E46E-4EF8-A487-0D147F028A13}" dt="2022-11-10T09:25:22.137" v="3262" actId="20577"/>
          <ac:spMkLst>
            <pc:docMk/>
            <pc:sldMk cId="1009044962" sldId="332"/>
            <ac:spMk id="3" creationId="{61339435-4BE2-3049-0AC3-2229F2B522A5}"/>
          </ac:spMkLst>
        </pc:spChg>
        <pc:spChg chg="add del">
          <ac:chgData name="Vostrel, Zdenek" userId="0814866e-7d68-44c7-ba65-a0e23c008edd" providerId="ADAL" clId="{46A58376-E46E-4EF8-A487-0D147F028A13}" dt="2022-11-10T09:25:40.606" v="3270" actId="22"/>
          <ac:spMkLst>
            <pc:docMk/>
            <pc:sldMk cId="1009044962" sldId="332"/>
            <ac:spMk id="10" creationId="{F7B545AF-5473-0C6C-471C-8CE0CD6DC748}"/>
          </ac:spMkLst>
        </pc:spChg>
        <pc:graphicFrameChg chg="add mod">
          <ac:chgData name="Vostrel, Zdenek" userId="0814866e-7d68-44c7-ba65-a0e23c008edd" providerId="ADAL" clId="{46A58376-E46E-4EF8-A487-0D147F028A13}" dt="2022-11-10T09:25:49.874" v="3272" actId="1076"/>
          <ac:graphicFrameMkLst>
            <pc:docMk/>
            <pc:sldMk cId="1009044962" sldId="332"/>
            <ac:graphicFrameMk id="11" creationId="{F573021F-F24E-D40C-1200-3F11415FEC59}"/>
          </ac:graphicFrameMkLst>
        </pc:graphicFrameChg>
        <pc:picChg chg="add mod">
          <ac:chgData name="Vostrel, Zdenek" userId="0814866e-7d68-44c7-ba65-a0e23c008edd" providerId="ADAL" clId="{46A58376-E46E-4EF8-A487-0D147F028A13}" dt="2022-11-10T09:25:33.905" v="3268" actId="1076"/>
          <ac:picMkLst>
            <pc:docMk/>
            <pc:sldMk cId="1009044962" sldId="332"/>
            <ac:picMk id="8" creationId="{A6CC9DFE-69F0-B9C1-85AD-DF15CF036DAE}"/>
          </ac:picMkLst>
        </pc:picChg>
      </pc:sldChg>
      <pc:sldChg chg="addSp modSp add del mod">
        <pc:chgData name="Vostrel, Zdenek" userId="0814866e-7d68-44c7-ba65-a0e23c008edd" providerId="ADAL" clId="{46A58376-E46E-4EF8-A487-0D147F028A13}" dt="2022-11-10T15:54:25.321" v="3664" actId="47"/>
        <pc:sldMkLst>
          <pc:docMk/>
          <pc:sldMk cId="2625987634" sldId="333"/>
        </pc:sldMkLst>
        <pc:picChg chg="add mod">
          <ac:chgData name="Vostrel, Zdenek" userId="0814866e-7d68-44c7-ba65-a0e23c008edd" providerId="ADAL" clId="{46A58376-E46E-4EF8-A487-0D147F028A13}" dt="2022-11-10T15:54:23.507" v="3663" actId="14100"/>
          <ac:picMkLst>
            <pc:docMk/>
            <pc:sldMk cId="2625987634" sldId="333"/>
            <ac:picMk id="10" creationId="{554EB6A1-AA98-1B85-57EA-A9E8DC3FBA55}"/>
          </ac:picMkLst>
        </pc:picChg>
      </pc:sldChg>
      <pc:sldChg chg="addSp delSp modSp add mod ord">
        <pc:chgData name="Vostrel, Zdenek" userId="0814866e-7d68-44c7-ba65-a0e23c008edd" providerId="ADAL" clId="{46A58376-E46E-4EF8-A487-0D147F028A13}" dt="2022-11-22T15:18:40.741" v="3943" actId="1076"/>
        <pc:sldMkLst>
          <pc:docMk/>
          <pc:sldMk cId="3876960273" sldId="333"/>
        </pc:sldMkLst>
        <pc:spChg chg="mod">
          <ac:chgData name="Vostrel, Zdenek" userId="0814866e-7d68-44c7-ba65-a0e23c008edd" providerId="ADAL" clId="{46A58376-E46E-4EF8-A487-0D147F028A13}" dt="2022-11-22T15:15:36.802" v="3778" actId="20577"/>
          <ac:spMkLst>
            <pc:docMk/>
            <pc:sldMk cId="3876960273" sldId="333"/>
            <ac:spMk id="3" creationId="{6E5F5001-4609-3E50-3660-B2085A05E513}"/>
          </ac:spMkLst>
        </pc:spChg>
        <pc:spChg chg="add mod">
          <ac:chgData name="Vostrel, Zdenek" userId="0814866e-7d68-44c7-ba65-a0e23c008edd" providerId="ADAL" clId="{46A58376-E46E-4EF8-A487-0D147F028A13}" dt="2022-11-22T15:17:54.802" v="3937" actId="20577"/>
          <ac:spMkLst>
            <pc:docMk/>
            <pc:sldMk cId="3876960273" sldId="333"/>
            <ac:spMk id="7" creationId="{777287D1-1CE7-1737-0077-FBFD42E6A69E}"/>
          </ac:spMkLst>
        </pc:spChg>
        <pc:spChg chg="del">
          <ac:chgData name="Vostrel, Zdenek" userId="0814866e-7d68-44c7-ba65-a0e23c008edd" providerId="ADAL" clId="{46A58376-E46E-4EF8-A487-0D147F028A13}" dt="2022-11-22T15:15:56.820" v="3838" actId="478"/>
          <ac:spMkLst>
            <pc:docMk/>
            <pc:sldMk cId="3876960273" sldId="333"/>
            <ac:spMk id="9" creationId="{A7AE60AC-9FD8-8BED-8EC8-E02E4D933DA5}"/>
          </ac:spMkLst>
        </pc:spChg>
        <pc:spChg chg="mod">
          <ac:chgData name="Vostrel, Zdenek" userId="0814866e-7d68-44c7-ba65-a0e23c008edd" providerId="ADAL" clId="{46A58376-E46E-4EF8-A487-0D147F028A13}" dt="2022-11-22T15:15:55.309" v="3837" actId="14100"/>
          <ac:spMkLst>
            <pc:docMk/>
            <pc:sldMk cId="3876960273" sldId="333"/>
            <ac:spMk id="11" creationId="{DA069009-5511-186F-D6E1-59E2421B9DB4}"/>
          </ac:spMkLst>
        </pc:spChg>
        <pc:picChg chg="del">
          <ac:chgData name="Vostrel, Zdenek" userId="0814866e-7d68-44c7-ba65-a0e23c008edd" providerId="ADAL" clId="{46A58376-E46E-4EF8-A487-0D147F028A13}" dt="2022-11-22T15:15:39.105" v="3779" actId="478"/>
          <ac:picMkLst>
            <pc:docMk/>
            <pc:sldMk cId="3876960273" sldId="333"/>
            <ac:picMk id="8" creationId="{D820B491-29C7-32A8-174B-C4D623626B05}"/>
          </ac:picMkLst>
        </pc:picChg>
        <pc:picChg chg="add mod">
          <ac:chgData name="Vostrel, Zdenek" userId="0814866e-7d68-44c7-ba65-a0e23c008edd" providerId="ADAL" clId="{46A58376-E46E-4EF8-A487-0D147F028A13}" dt="2022-11-22T15:17:29.491" v="3891" actId="1076"/>
          <ac:picMkLst>
            <pc:docMk/>
            <pc:sldMk cId="3876960273" sldId="333"/>
            <ac:picMk id="10" creationId="{53923C02-0E70-2A6C-858A-F251B673A891}"/>
          </ac:picMkLst>
        </pc:picChg>
        <pc:picChg chg="add mod">
          <ac:chgData name="Vostrel, Zdenek" userId="0814866e-7d68-44c7-ba65-a0e23c008edd" providerId="ADAL" clId="{46A58376-E46E-4EF8-A487-0D147F028A13}" dt="2022-11-22T15:18:22.724" v="3940" actId="14100"/>
          <ac:picMkLst>
            <pc:docMk/>
            <pc:sldMk cId="3876960273" sldId="333"/>
            <ac:picMk id="12" creationId="{541EEF8A-F543-6156-7FF3-2F84D21F0018}"/>
          </ac:picMkLst>
        </pc:picChg>
        <pc:picChg chg="add mod">
          <ac:chgData name="Vostrel, Zdenek" userId="0814866e-7d68-44c7-ba65-a0e23c008edd" providerId="ADAL" clId="{46A58376-E46E-4EF8-A487-0D147F028A13}" dt="2022-11-22T15:18:40.741" v="3943" actId="1076"/>
          <ac:picMkLst>
            <pc:docMk/>
            <pc:sldMk cId="3876960273" sldId="333"/>
            <ac:picMk id="13" creationId="{DD178191-E8D2-C99B-FAAF-94675D527BFF}"/>
          </ac:picMkLst>
        </pc:picChg>
      </pc:sldChg>
      <pc:sldChg chg="addSp delSp modSp add mod">
        <pc:chgData name="Vostrel, Zdenek" userId="0814866e-7d68-44c7-ba65-a0e23c008edd" providerId="ADAL" clId="{46A58376-E46E-4EF8-A487-0D147F028A13}" dt="2022-11-22T15:32:03.349" v="4492" actId="20577"/>
        <pc:sldMkLst>
          <pc:docMk/>
          <pc:sldMk cId="3798811146" sldId="334"/>
        </pc:sldMkLst>
        <pc:spChg chg="mod">
          <ac:chgData name="Vostrel, Zdenek" userId="0814866e-7d68-44c7-ba65-a0e23c008edd" providerId="ADAL" clId="{46A58376-E46E-4EF8-A487-0D147F028A13}" dt="2022-11-22T15:32:03.349" v="4492" actId="20577"/>
          <ac:spMkLst>
            <pc:docMk/>
            <pc:sldMk cId="3798811146" sldId="334"/>
            <ac:spMk id="7" creationId="{777287D1-1CE7-1737-0077-FBFD42E6A69E}"/>
          </ac:spMkLst>
        </pc:spChg>
        <pc:spChg chg="add del mod">
          <ac:chgData name="Vostrel, Zdenek" userId="0814866e-7d68-44c7-ba65-a0e23c008edd" providerId="ADAL" clId="{46A58376-E46E-4EF8-A487-0D147F028A13}" dt="2022-11-22T15:20:26.417" v="3955" actId="478"/>
          <ac:spMkLst>
            <pc:docMk/>
            <pc:sldMk cId="3798811146" sldId="334"/>
            <ac:spMk id="8" creationId="{D90A76F4-C528-3BD6-53DA-CF7414B0EC4A}"/>
          </ac:spMkLst>
        </pc:spChg>
        <pc:spChg chg="add del mod">
          <ac:chgData name="Vostrel, Zdenek" userId="0814866e-7d68-44c7-ba65-a0e23c008edd" providerId="ADAL" clId="{46A58376-E46E-4EF8-A487-0D147F028A13}" dt="2022-11-22T15:20:29.337" v="3957"/>
          <ac:spMkLst>
            <pc:docMk/>
            <pc:sldMk cId="3798811146" sldId="334"/>
            <ac:spMk id="14" creationId="{11E57B4E-43C4-D864-DE3A-F052DB8E44D5}"/>
          </ac:spMkLst>
        </pc:spChg>
        <pc:spChg chg="add del mod">
          <ac:chgData name="Vostrel, Zdenek" userId="0814866e-7d68-44c7-ba65-a0e23c008edd" providerId="ADAL" clId="{46A58376-E46E-4EF8-A487-0D147F028A13}" dt="2022-11-22T15:20:29.337" v="3957"/>
          <ac:spMkLst>
            <pc:docMk/>
            <pc:sldMk cId="3798811146" sldId="334"/>
            <ac:spMk id="16" creationId="{27C9508B-94E8-58F0-D780-FBDFFE2FF932}"/>
          </ac:spMkLst>
        </pc:spChg>
        <pc:spChg chg="add del mod">
          <ac:chgData name="Vostrel, Zdenek" userId="0814866e-7d68-44c7-ba65-a0e23c008edd" providerId="ADAL" clId="{46A58376-E46E-4EF8-A487-0D147F028A13}" dt="2022-11-22T15:20:29.337" v="3957"/>
          <ac:spMkLst>
            <pc:docMk/>
            <pc:sldMk cId="3798811146" sldId="334"/>
            <ac:spMk id="17" creationId="{6B28B105-B397-15F7-6FDD-90B7B520DE67}"/>
          </ac:spMkLst>
        </pc:spChg>
        <pc:spChg chg="add del mod">
          <ac:chgData name="Vostrel, Zdenek" userId="0814866e-7d68-44c7-ba65-a0e23c008edd" providerId="ADAL" clId="{46A58376-E46E-4EF8-A487-0D147F028A13}" dt="2022-11-22T15:20:29.337" v="3957"/>
          <ac:spMkLst>
            <pc:docMk/>
            <pc:sldMk cId="3798811146" sldId="334"/>
            <ac:spMk id="18" creationId="{BDDFDD24-E4EF-1CD5-7606-149EE0280629}"/>
          </ac:spMkLst>
        </pc:spChg>
        <pc:spChg chg="add del mod">
          <ac:chgData name="Vostrel, Zdenek" userId="0814866e-7d68-44c7-ba65-a0e23c008edd" providerId="ADAL" clId="{46A58376-E46E-4EF8-A487-0D147F028A13}" dt="2022-11-22T15:20:29.337" v="3957"/>
          <ac:spMkLst>
            <pc:docMk/>
            <pc:sldMk cId="3798811146" sldId="334"/>
            <ac:spMk id="19" creationId="{B57667CE-82C8-5B96-F575-B7BF702B9BDA}"/>
          </ac:spMkLst>
        </pc:spChg>
        <pc:spChg chg="add mod">
          <ac:chgData name="Vostrel, Zdenek" userId="0814866e-7d68-44c7-ba65-a0e23c008edd" providerId="ADAL" clId="{46A58376-E46E-4EF8-A487-0D147F028A13}" dt="2022-11-22T15:31:05.668" v="4407" actId="1076"/>
          <ac:spMkLst>
            <pc:docMk/>
            <pc:sldMk cId="3798811146" sldId="334"/>
            <ac:spMk id="21" creationId="{17334976-AB4F-9EDA-4AAB-FFBB4B47A159}"/>
          </ac:spMkLst>
        </pc:spChg>
        <pc:spChg chg="add mod">
          <ac:chgData name="Vostrel, Zdenek" userId="0814866e-7d68-44c7-ba65-a0e23c008edd" providerId="ADAL" clId="{46A58376-E46E-4EF8-A487-0D147F028A13}" dt="2022-11-22T15:31:05.668" v="4407" actId="1076"/>
          <ac:spMkLst>
            <pc:docMk/>
            <pc:sldMk cId="3798811146" sldId="334"/>
            <ac:spMk id="23" creationId="{693F195A-8F2A-2E40-0F61-79FFF954377A}"/>
          </ac:spMkLst>
        </pc:spChg>
        <pc:spChg chg="add mod">
          <ac:chgData name="Vostrel, Zdenek" userId="0814866e-7d68-44c7-ba65-a0e23c008edd" providerId="ADAL" clId="{46A58376-E46E-4EF8-A487-0D147F028A13}" dt="2022-11-22T15:31:05.668" v="4407" actId="1076"/>
          <ac:spMkLst>
            <pc:docMk/>
            <pc:sldMk cId="3798811146" sldId="334"/>
            <ac:spMk id="24" creationId="{53F4195C-C4AF-CEA1-BA56-55B7046BB21E}"/>
          </ac:spMkLst>
        </pc:spChg>
        <pc:spChg chg="add mod">
          <ac:chgData name="Vostrel, Zdenek" userId="0814866e-7d68-44c7-ba65-a0e23c008edd" providerId="ADAL" clId="{46A58376-E46E-4EF8-A487-0D147F028A13}" dt="2022-11-22T15:31:05.668" v="4407" actId="1076"/>
          <ac:spMkLst>
            <pc:docMk/>
            <pc:sldMk cId="3798811146" sldId="334"/>
            <ac:spMk id="25" creationId="{974C2CF3-79E3-C3EE-B22F-3238E04D5A84}"/>
          </ac:spMkLst>
        </pc:spChg>
        <pc:spChg chg="add mod">
          <ac:chgData name="Vostrel, Zdenek" userId="0814866e-7d68-44c7-ba65-a0e23c008edd" providerId="ADAL" clId="{46A58376-E46E-4EF8-A487-0D147F028A13}" dt="2022-11-22T15:31:05.668" v="4407" actId="1076"/>
          <ac:spMkLst>
            <pc:docMk/>
            <pc:sldMk cId="3798811146" sldId="334"/>
            <ac:spMk id="26" creationId="{B0FE8292-4CD6-99BC-A2B8-3A6EFC6107C0}"/>
          </ac:spMkLst>
        </pc:spChg>
        <pc:spChg chg="add mod">
          <ac:chgData name="Vostrel, Zdenek" userId="0814866e-7d68-44c7-ba65-a0e23c008edd" providerId="ADAL" clId="{46A58376-E46E-4EF8-A487-0D147F028A13}" dt="2022-11-22T15:31:05.668" v="4407" actId="1076"/>
          <ac:spMkLst>
            <pc:docMk/>
            <pc:sldMk cId="3798811146" sldId="334"/>
            <ac:spMk id="27" creationId="{CFF9EB3C-2B2F-C02B-DD4B-DBCAA45A64AC}"/>
          </ac:spMkLst>
        </pc:spChg>
        <pc:spChg chg="add mod">
          <ac:chgData name="Vostrel, Zdenek" userId="0814866e-7d68-44c7-ba65-a0e23c008edd" providerId="ADAL" clId="{46A58376-E46E-4EF8-A487-0D147F028A13}" dt="2022-11-22T15:31:05.668" v="4407" actId="1076"/>
          <ac:spMkLst>
            <pc:docMk/>
            <pc:sldMk cId="3798811146" sldId="334"/>
            <ac:spMk id="28" creationId="{71A1CC39-2C79-418C-A996-52AADA4DE112}"/>
          </ac:spMkLst>
        </pc:spChg>
        <pc:spChg chg="add del mod">
          <ac:chgData name="Vostrel, Zdenek" userId="0814866e-7d68-44c7-ba65-a0e23c008edd" providerId="ADAL" clId="{46A58376-E46E-4EF8-A487-0D147F028A13}" dt="2022-11-22T15:30:49.534" v="4403" actId="478"/>
          <ac:spMkLst>
            <pc:docMk/>
            <pc:sldMk cId="3798811146" sldId="334"/>
            <ac:spMk id="32" creationId="{3337C1D6-D701-CB34-398A-A6D1267A8099}"/>
          </ac:spMkLst>
        </pc:spChg>
        <pc:spChg chg="add del mod">
          <ac:chgData name="Vostrel, Zdenek" userId="0814866e-7d68-44c7-ba65-a0e23c008edd" providerId="ADAL" clId="{46A58376-E46E-4EF8-A487-0D147F028A13}" dt="2022-11-22T15:30:51.485" v="4404" actId="478"/>
          <ac:spMkLst>
            <pc:docMk/>
            <pc:sldMk cId="3798811146" sldId="334"/>
            <ac:spMk id="33" creationId="{F293BDE5-0EE2-9754-C6D2-819178248D19}"/>
          </ac:spMkLst>
        </pc:spChg>
        <pc:spChg chg="add mod">
          <ac:chgData name="Vostrel, Zdenek" userId="0814866e-7d68-44c7-ba65-a0e23c008edd" providerId="ADAL" clId="{46A58376-E46E-4EF8-A487-0D147F028A13}" dt="2022-11-22T15:31:10.779" v="4408"/>
          <ac:spMkLst>
            <pc:docMk/>
            <pc:sldMk cId="3798811146" sldId="334"/>
            <ac:spMk id="36" creationId="{1D99CA37-969B-85E5-09C2-38D8AE6BC9FE}"/>
          </ac:spMkLst>
        </pc:spChg>
        <pc:spChg chg="add mod">
          <ac:chgData name="Vostrel, Zdenek" userId="0814866e-7d68-44c7-ba65-a0e23c008edd" providerId="ADAL" clId="{46A58376-E46E-4EF8-A487-0D147F028A13}" dt="2022-11-22T15:31:10.779" v="4408"/>
          <ac:spMkLst>
            <pc:docMk/>
            <pc:sldMk cId="3798811146" sldId="334"/>
            <ac:spMk id="37" creationId="{5FB63D8B-D31E-DE72-1F82-07EBA6490703}"/>
          </ac:spMkLst>
        </pc:spChg>
        <pc:graphicFrameChg chg="add del mod">
          <ac:chgData name="Vostrel, Zdenek" userId="0814866e-7d68-44c7-ba65-a0e23c008edd" providerId="ADAL" clId="{46A58376-E46E-4EF8-A487-0D147F028A13}" dt="2022-11-22T15:30:56.109" v="4406" actId="478"/>
          <ac:graphicFrameMkLst>
            <pc:docMk/>
            <pc:sldMk cId="3798811146" sldId="334"/>
            <ac:graphicFrameMk id="30" creationId="{34117065-9A48-F031-C8C1-5E23B5923A39}"/>
          </ac:graphicFrameMkLst>
        </pc:graphicFrameChg>
        <pc:graphicFrameChg chg="add del mod">
          <ac:chgData name="Vostrel, Zdenek" userId="0814866e-7d68-44c7-ba65-a0e23c008edd" providerId="ADAL" clId="{46A58376-E46E-4EF8-A487-0D147F028A13}" dt="2022-11-22T15:30:54.049" v="4405" actId="478"/>
          <ac:graphicFrameMkLst>
            <pc:docMk/>
            <pc:sldMk cId="3798811146" sldId="334"/>
            <ac:graphicFrameMk id="31" creationId="{1AA027FB-5D00-A829-DF07-F2A6B622716E}"/>
          </ac:graphicFrameMkLst>
        </pc:graphicFrameChg>
        <pc:graphicFrameChg chg="add mod">
          <ac:chgData name="Vostrel, Zdenek" userId="0814866e-7d68-44c7-ba65-a0e23c008edd" providerId="ADAL" clId="{46A58376-E46E-4EF8-A487-0D147F028A13}" dt="2022-11-22T15:31:10.779" v="4408"/>
          <ac:graphicFrameMkLst>
            <pc:docMk/>
            <pc:sldMk cId="3798811146" sldId="334"/>
            <ac:graphicFrameMk id="34" creationId="{D0EEB486-3F30-549A-0931-ABE837A26323}"/>
          </ac:graphicFrameMkLst>
        </pc:graphicFrameChg>
        <pc:graphicFrameChg chg="add mod">
          <ac:chgData name="Vostrel, Zdenek" userId="0814866e-7d68-44c7-ba65-a0e23c008edd" providerId="ADAL" clId="{46A58376-E46E-4EF8-A487-0D147F028A13}" dt="2022-11-22T15:31:10.779" v="4408"/>
          <ac:graphicFrameMkLst>
            <pc:docMk/>
            <pc:sldMk cId="3798811146" sldId="334"/>
            <ac:graphicFrameMk id="35" creationId="{4C773D31-DDB3-E6A6-BC56-7B9332CCFA03}"/>
          </ac:graphicFrameMkLst>
        </pc:graphicFrameChg>
        <pc:picChg chg="add del mod">
          <ac:chgData name="Vostrel, Zdenek" userId="0814866e-7d68-44c7-ba65-a0e23c008edd" providerId="ADAL" clId="{46A58376-E46E-4EF8-A487-0D147F028A13}" dt="2022-11-22T15:20:24.975" v="3954" actId="478"/>
          <ac:picMkLst>
            <pc:docMk/>
            <pc:sldMk cId="3798811146" sldId="334"/>
            <ac:picMk id="2" creationId="{8295A3A5-D853-A892-F82C-C642C2A3EB4E}"/>
          </ac:picMkLst>
        </pc:picChg>
        <pc:picChg chg="add del mod">
          <ac:chgData name="Vostrel, Zdenek" userId="0814866e-7d68-44c7-ba65-a0e23c008edd" providerId="ADAL" clId="{46A58376-E46E-4EF8-A487-0D147F028A13}" dt="2022-11-22T15:20:29.337" v="3957"/>
          <ac:picMkLst>
            <pc:docMk/>
            <pc:sldMk cId="3798811146" sldId="334"/>
            <ac:picMk id="9" creationId="{38E77084-0EF6-BAEF-B5C1-BA91EE45BBC6}"/>
          </ac:picMkLst>
        </pc:picChg>
        <pc:picChg chg="del">
          <ac:chgData name="Vostrel, Zdenek" userId="0814866e-7d68-44c7-ba65-a0e23c008edd" providerId="ADAL" clId="{46A58376-E46E-4EF8-A487-0D147F028A13}" dt="2022-11-22T15:19:41.712" v="3945" actId="478"/>
          <ac:picMkLst>
            <pc:docMk/>
            <pc:sldMk cId="3798811146" sldId="334"/>
            <ac:picMk id="10" creationId="{53923C02-0E70-2A6C-858A-F251B673A891}"/>
          </ac:picMkLst>
        </pc:picChg>
        <pc:picChg chg="del">
          <ac:chgData name="Vostrel, Zdenek" userId="0814866e-7d68-44c7-ba65-a0e23c008edd" providerId="ADAL" clId="{46A58376-E46E-4EF8-A487-0D147F028A13}" dt="2022-11-22T15:22:06.747" v="4077" actId="478"/>
          <ac:picMkLst>
            <pc:docMk/>
            <pc:sldMk cId="3798811146" sldId="334"/>
            <ac:picMk id="12" creationId="{541EEF8A-F543-6156-7FF3-2F84D21F0018}"/>
          </ac:picMkLst>
        </pc:picChg>
        <pc:picChg chg="del">
          <ac:chgData name="Vostrel, Zdenek" userId="0814866e-7d68-44c7-ba65-a0e23c008edd" providerId="ADAL" clId="{46A58376-E46E-4EF8-A487-0D147F028A13}" dt="2022-11-22T15:22:07.344" v="4078" actId="478"/>
          <ac:picMkLst>
            <pc:docMk/>
            <pc:sldMk cId="3798811146" sldId="334"/>
            <ac:picMk id="13" creationId="{DD178191-E8D2-C99B-FAAF-94675D527BFF}"/>
          </ac:picMkLst>
        </pc:picChg>
        <pc:picChg chg="add mod">
          <ac:chgData name="Vostrel, Zdenek" userId="0814866e-7d68-44c7-ba65-a0e23c008edd" providerId="ADAL" clId="{46A58376-E46E-4EF8-A487-0D147F028A13}" dt="2022-11-22T15:31:05.668" v="4407" actId="1076"/>
          <ac:picMkLst>
            <pc:docMk/>
            <pc:sldMk cId="3798811146" sldId="334"/>
            <ac:picMk id="20" creationId="{21E81829-B960-8CA7-3CA9-3E435C5D8036}"/>
          </ac:picMkLst>
        </pc:picChg>
        <pc:picChg chg="add mod ord">
          <ac:chgData name="Vostrel, Zdenek" userId="0814866e-7d68-44c7-ba65-a0e23c008edd" providerId="ADAL" clId="{46A58376-E46E-4EF8-A487-0D147F028A13}" dt="2022-11-22T15:31:05.668" v="4407" actId="1076"/>
          <ac:picMkLst>
            <pc:docMk/>
            <pc:sldMk cId="3798811146" sldId="334"/>
            <ac:picMk id="29" creationId="{04A2B765-65CB-19EE-F3CD-6496898CC45D}"/>
          </ac:picMkLst>
        </pc:picChg>
        <pc:cxnChg chg="add del mod">
          <ac:chgData name="Vostrel, Zdenek" userId="0814866e-7d68-44c7-ba65-a0e23c008edd" providerId="ADAL" clId="{46A58376-E46E-4EF8-A487-0D147F028A13}" dt="2022-11-22T15:20:29.337" v="3957"/>
          <ac:cxnSpMkLst>
            <pc:docMk/>
            <pc:sldMk cId="3798811146" sldId="334"/>
            <ac:cxnSpMk id="15" creationId="{5AF26950-B885-5C02-E48A-A81379CB0766}"/>
          </ac:cxnSpMkLst>
        </pc:cxnChg>
        <pc:cxnChg chg="add mod">
          <ac:chgData name="Vostrel, Zdenek" userId="0814866e-7d68-44c7-ba65-a0e23c008edd" providerId="ADAL" clId="{46A58376-E46E-4EF8-A487-0D147F028A13}" dt="2022-11-22T15:31:05.668" v="4407" actId="1076"/>
          <ac:cxnSpMkLst>
            <pc:docMk/>
            <pc:sldMk cId="3798811146" sldId="334"/>
            <ac:cxnSpMk id="22" creationId="{D742DF21-7ED0-19F5-0388-DAB743B0D0AA}"/>
          </ac:cxnSpMkLst>
        </pc:cxnChg>
      </pc:sldChg>
      <pc:sldChg chg="addSp delSp modSp add mod">
        <pc:chgData name="Vostrel, Zdenek" userId="0814866e-7d68-44c7-ba65-a0e23c008edd" providerId="ADAL" clId="{46A58376-E46E-4EF8-A487-0D147F028A13}" dt="2022-11-22T15:30:32.076" v="4402" actId="113"/>
        <pc:sldMkLst>
          <pc:docMk/>
          <pc:sldMk cId="865548018" sldId="335"/>
        </pc:sldMkLst>
        <pc:spChg chg="mod">
          <ac:chgData name="Vostrel, Zdenek" userId="0814866e-7d68-44c7-ba65-a0e23c008edd" providerId="ADAL" clId="{46A58376-E46E-4EF8-A487-0D147F028A13}" dt="2022-11-22T15:30:32.076" v="4402" actId="113"/>
          <ac:spMkLst>
            <pc:docMk/>
            <pc:sldMk cId="865548018" sldId="335"/>
            <ac:spMk id="7" creationId="{777287D1-1CE7-1737-0077-FBFD42E6A69E}"/>
          </ac:spMkLst>
        </pc:spChg>
        <pc:spChg chg="add mod">
          <ac:chgData name="Vostrel, Zdenek" userId="0814866e-7d68-44c7-ba65-a0e23c008edd" providerId="ADAL" clId="{46A58376-E46E-4EF8-A487-0D147F028A13}" dt="2022-11-22T15:28:40.899" v="4299" actId="14100"/>
          <ac:spMkLst>
            <pc:docMk/>
            <pc:sldMk cId="865548018" sldId="335"/>
            <ac:spMk id="9" creationId="{8035437C-313C-2D30-5434-846E476F91D0}"/>
          </ac:spMkLst>
        </pc:spChg>
        <pc:spChg chg="add mod">
          <ac:chgData name="Vostrel, Zdenek" userId="0814866e-7d68-44c7-ba65-a0e23c008edd" providerId="ADAL" clId="{46A58376-E46E-4EF8-A487-0D147F028A13}" dt="2022-11-22T15:28:26.298" v="4296" actId="20577"/>
          <ac:spMkLst>
            <pc:docMk/>
            <pc:sldMk cId="865548018" sldId="335"/>
            <ac:spMk id="10" creationId="{03F23F5B-753C-E442-8F65-7963A8FB737C}"/>
          </ac:spMkLst>
        </pc:spChg>
        <pc:spChg chg="mod">
          <ac:chgData name="Vostrel, Zdenek" userId="0814866e-7d68-44c7-ba65-a0e23c008edd" providerId="ADAL" clId="{46A58376-E46E-4EF8-A487-0D147F028A13}" dt="2022-11-22T15:26:46.611" v="4270" actId="14100"/>
          <ac:spMkLst>
            <pc:docMk/>
            <pc:sldMk cId="865548018" sldId="335"/>
            <ac:spMk id="11" creationId="{DA069009-5511-186F-D6E1-59E2421B9DB4}"/>
          </ac:spMkLst>
        </pc:spChg>
        <pc:spChg chg="add mod">
          <ac:chgData name="Vostrel, Zdenek" userId="0814866e-7d68-44c7-ba65-a0e23c008edd" providerId="ADAL" clId="{46A58376-E46E-4EF8-A487-0D147F028A13}" dt="2022-11-22T15:29:24.979" v="4309" actId="1076"/>
          <ac:spMkLst>
            <pc:docMk/>
            <pc:sldMk cId="865548018" sldId="335"/>
            <ac:spMk id="12" creationId="{AA2A3513-1486-6EDE-5C5D-74DF929C1836}"/>
          </ac:spMkLst>
        </pc:spChg>
        <pc:spChg chg="add mod">
          <ac:chgData name="Vostrel, Zdenek" userId="0814866e-7d68-44c7-ba65-a0e23c008edd" providerId="ADAL" clId="{46A58376-E46E-4EF8-A487-0D147F028A13}" dt="2022-11-22T15:29:18.147" v="4308" actId="1076"/>
          <ac:spMkLst>
            <pc:docMk/>
            <pc:sldMk cId="865548018" sldId="335"/>
            <ac:spMk id="13" creationId="{AE85A7C5-0D81-660F-FA13-94E83BB99064}"/>
          </ac:spMkLst>
        </pc:spChg>
        <pc:spChg chg="add mod">
          <ac:chgData name="Vostrel, Zdenek" userId="0814866e-7d68-44c7-ba65-a0e23c008edd" providerId="ADAL" clId="{46A58376-E46E-4EF8-A487-0D147F028A13}" dt="2022-11-22T15:29:40.926" v="4313" actId="208"/>
          <ac:spMkLst>
            <pc:docMk/>
            <pc:sldMk cId="865548018" sldId="335"/>
            <ac:spMk id="16" creationId="{906D613A-E08E-C2DD-860B-457933CEA766}"/>
          </ac:spMkLst>
        </pc:spChg>
        <pc:spChg chg="add mod">
          <ac:chgData name="Vostrel, Zdenek" userId="0814866e-7d68-44c7-ba65-a0e23c008edd" providerId="ADAL" clId="{46A58376-E46E-4EF8-A487-0D147F028A13}" dt="2022-11-22T15:30:11.708" v="4347" actId="207"/>
          <ac:spMkLst>
            <pc:docMk/>
            <pc:sldMk cId="865548018" sldId="335"/>
            <ac:spMk id="17" creationId="{07B3FE91-775E-3182-F487-98B3BDACFABB}"/>
          </ac:spMkLst>
        </pc:spChg>
        <pc:spChg chg="del">
          <ac:chgData name="Vostrel, Zdenek" userId="0814866e-7d68-44c7-ba65-a0e23c008edd" providerId="ADAL" clId="{46A58376-E46E-4EF8-A487-0D147F028A13}" dt="2022-11-22T15:23:47.725" v="4148" actId="478"/>
          <ac:spMkLst>
            <pc:docMk/>
            <pc:sldMk cId="865548018" sldId="335"/>
            <ac:spMk id="21" creationId="{17334976-AB4F-9EDA-4AAB-FFBB4B47A159}"/>
          </ac:spMkLst>
        </pc:spChg>
        <pc:spChg chg="del">
          <ac:chgData name="Vostrel, Zdenek" userId="0814866e-7d68-44c7-ba65-a0e23c008edd" providerId="ADAL" clId="{46A58376-E46E-4EF8-A487-0D147F028A13}" dt="2022-11-22T15:23:54.030" v="4158" actId="478"/>
          <ac:spMkLst>
            <pc:docMk/>
            <pc:sldMk cId="865548018" sldId="335"/>
            <ac:spMk id="23" creationId="{693F195A-8F2A-2E40-0F61-79FFF954377A}"/>
          </ac:spMkLst>
        </pc:spChg>
        <pc:spChg chg="del mod">
          <ac:chgData name="Vostrel, Zdenek" userId="0814866e-7d68-44c7-ba65-a0e23c008edd" providerId="ADAL" clId="{46A58376-E46E-4EF8-A487-0D147F028A13}" dt="2022-11-22T15:23:49.457" v="4151" actId="478"/>
          <ac:spMkLst>
            <pc:docMk/>
            <pc:sldMk cId="865548018" sldId="335"/>
            <ac:spMk id="24" creationId="{53F4195C-C4AF-CEA1-BA56-55B7046BB21E}"/>
          </ac:spMkLst>
        </pc:spChg>
        <pc:spChg chg="del">
          <ac:chgData name="Vostrel, Zdenek" userId="0814866e-7d68-44c7-ba65-a0e23c008edd" providerId="ADAL" clId="{46A58376-E46E-4EF8-A487-0D147F028A13}" dt="2022-11-22T15:23:55.146" v="4159" actId="478"/>
          <ac:spMkLst>
            <pc:docMk/>
            <pc:sldMk cId="865548018" sldId="335"/>
            <ac:spMk id="25" creationId="{974C2CF3-79E3-C3EE-B22F-3238E04D5A84}"/>
          </ac:spMkLst>
        </pc:spChg>
        <pc:spChg chg="del">
          <ac:chgData name="Vostrel, Zdenek" userId="0814866e-7d68-44c7-ba65-a0e23c008edd" providerId="ADAL" clId="{46A58376-E46E-4EF8-A487-0D147F028A13}" dt="2022-11-22T15:23:50.658" v="4153" actId="478"/>
          <ac:spMkLst>
            <pc:docMk/>
            <pc:sldMk cId="865548018" sldId="335"/>
            <ac:spMk id="26" creationId="{B0FE8292-4CD6-99BC-A2B8-3A6EFC6107C0}"/>
          </ac:spMkLst>
        </pc:spChg>
        <pc:spChg chg="del">
          <ac:chgData name="Vostrel, Zdenek" userId="0814866e-7d68-44c7-ba65-a0e23c008edd" providerId="ADAL" clId="{46A58376-E46E-4EF8-A487-0D147F028A13}" dt="2022-11-22T15:23:50.001" v="4152" actId="478"/>
          <ac:spMkLst>
            <pc:docMk/>
            <pc:sldMk cId="865548018" sldId="335"/>
            <ac:spMk id="27" creationId="{CFF9EB3C-2B2F-C02B-DD4B-DBCAA45A64AC}"/>
          </ac:spMkLst>
        </pc:spChg>
        <pc:spChg chg="del">
          <ac:chgData name="Vostrel, Zdenek" userId="0814866e-7d68-44c7-ba65-a0e23c008edd" providerId="ADAL" clId="{46A58376-E46E-4EF8-A487-0D147F028A13}" dt="2022-11-22T15:23:53.414" v="4157" actId="478"/>
          <ac:spMkLst>
            <pc:docMk/>
            <pc:sldMk cId="865548018" sldId="335"/>
            <ac:spMk id="28" creationId="{71A1CC39-2C79-418C-A996-52AADA4DE112}"/>
          </ac:spMkLst>
        </pc:spChg>
        <pc:spChg chg="del">
          <ac:chgData name="Vostrel, Zdenek" userId="0814866e-7d68-44c7-ba65-a0e23c008edd" providerId="ADAL" clId="{46A58376-E46E-4EF8-A487-0D147F028A13}" dt="2022-11-22T15:23:56.688" v="4160" actId="478"/>
          <ac:spMkLst>
            <pc:docMk/>
            <pc:sldMk cId="865548018" sldId="335"/>
            <ac:spMk id="32" creationId="{3337C1D6-D701-CB34-398A-A6D1267A8099}"/>
          </ac:spMkLst>
        </pc:spChg>
        <pc:spChg chg="del">
          <ac:chgData name="Vostrel, Zdenek" userId="0814866e-7d68-44c7-ba65-a0e23c008edd" providerId="ADAL" clId="{46A58376-E46E-4EF8-A487-0D147F028A13}" dt="2022-11-22T15:23:59.243" v="4162" actId="478"/>
          <ac:spMkLst>
            <pc:docMk/>
            <pc:sldMk cId="865548018" sldId="335"/>
            <ac:spMk id="33" creationId="{F293BDE5-0EE2-9754-C6D2-819178248D19}"/>
          </ac:spMkLst>
        </pc:spChg>
        <pc:graphicFrameChg chg="add mod modGraphic">
          <ac:chgData name="Vostrel, Zdenek" userId="0814866e-7d68-44c7-ba65-a0e23c008edd" providerId="ADAL" clId="{46A58376-E46E-4EF8-A487-0D147F028A13}" dt="2022-11-22T15:28:11.779" v="4287" actId="1076"/>
          <ac:graphicFrameMkLst>
            <pc:docMk/>
            <pc:sldMk cId="865548018" sldId="335"/>
            <ac:graphicFrameMk id="2" creationId="{D70E3BE6-C273-BC55-1367-5D5357577294}"/>
          </ac:graphicFrameMkLst>
        </pc:graphicFrameChg>
        <pc:graphicFrameChg chg="add mod modGraphic">
          <ac:chgData name="Vostrel, Zdenek" userId="0814866e-7d68-44c7-ba65-a0e23c008edd" providerId="ADAL" clId="{46A58376-E46E-4EF8-A487-0D147F028A13}" dt="2022-11-22T15:28:31.883" v="4297" actId="1076"/>
          <ac:graphicFrameMkLst>
            <pc:docMk/>
            <pc:sldMk cId="865548018" sldId="335"/>
            <ac:graphicFrameMk id="8" creationId="{BD728C5B-A9A2-F718-6794-D644A3596C12}"/>
          </ac:graphicFrameMkLst>
        </pc:graphicFrameChg>
        <pc:graphicFrameChg chg="del">
          <ac:chgData name="Vostrel, Zdenek" userId="0814866e-7d68-44c7-ba65-a0e23c008edd" providerId="ADAL" clId="{46A58376-E46E-4EF8-A487-0D147F028A13}" dt="2022-11-22T15:24:00.744" v="4163" actId="478"/>
          <ac:graphicFrameMkLst>
            <pc:docMk/>
            <pc:sldMk cId="865548018" sldId="335"/>
            <ac:graphicFrameMk id="30" creationId="{34117065-9A48-F031-C8C1-5E23B5923A39}"/>
          </ac:graphicFrameMkLst>
        </pc:graphicFrameChg>
        <pc:graphicFrameChg chg="del">
          <ac:chgData name="Vostrel, Zdenek" userId="0814866e-7d68-44c7-ba65-a0e23c008edd" providerId="ADAL" clId="{46A58376-E46E-4EF8-A487-0D147F028A13}" dt="2022-11-22T15:23:58.414" v="4161" actId="478"/>
          <ac:graphicFrameMkLst>
            <pc:docMk/>
            <pc:sldMk cId="865548018" sldId="335"/>
            <ac:graphicFrameMk id="31" creationId="{1AA027FB-5D00-A829-DF07-F2A6B622716E}"/>
          </ac:graphicFrameMkLst>
        </pc:graphicFrameChg>
        <pc:picChg chg="add mod">
          <ac:chgData name="Vostrel, Zdenek" userId="0814866e-7d68-44c7-ba65-a0e23c008edd" providerId="ADAL" clId="{46A58376-E46E-4EF8-A487-0D147F028A13}" dt="2022-11-22T15:29:11.859" v="4306" actId="1076"/>
          <ac:picMkLst>
            <pc:docMk/>
            <pc:sldMk cId="865548018" sldId="335"/>
            <ac:picMk id="14" creationId="{7CEA3D4C-D3C2-8025-DDF8-1E6F23B2ADC6}"/>
          </ac:picMkLst>
        </pc:picChg>
        <pc:picChg chg="add mod">
          <ac:chgData name="Vostrel, Zdenek" userId="0814866e-7d68-44c7-ba65-a0e23c008edd" providerId="ADAL" clId="{46A58376-E46E-4EF8-A487-0D147F028A13}" dt="2022-11-22T15:29:14.155" v="4307" actId="1076"/>
          <ac:picMkLst>
            <pc:docMk/>
            <pc:sldMk cId="865548018" sldId="335"/>
            <ac:picMk id="15" creationId="{DF51AB63-7534-6601-16E1-82DF1EFD6406}"/>
          </ac:picMkLst>
        </pc:picChg>
        <pc:picChg chg="del">
          <ac:chgData name="Vostrel, Zdenek" userId="0814866e-7d68-44c7-ba65-a0e23c008edd" providerId="ADAL" clId="{46A58376-E46E-4EF8-A487-0D147F028A13}" dt="2022-11-22T15:23:51.312" v="4154" actId="478"/>
          <ac:picMkLst>
            <pc:docMk/>
            <pc:sldMk cId="865548018" sldId="335"/>
            <ac:picMk id="20" creationId="{21E81829-B960-8CA7-3CA9-3E435C5D8036}"/>
          </ac:picMkLst>
        </pc:picChg>
        <pc:picChg chg="del">
          <ac:chgData name="Vostrel, Zdenek" userId="0814866e-7d68-44c7-ba65-a0e23c008edd" providerId="ADAL" clId="{46A58376-E46E-4EF8-A487-0D147F028A13}" dt="2022-11-22T15:23:48.150" v="4149" actId="478"/>
          <ac:picMkLst>
            <pc:docMk/>
            <pc:sldMk cId="865548018" sldId="335"/>
            <ac:picMk id="29" creationId="{04A2B765-65CB-19EE-F3CD-6496898CC45D}"/>
          </ac:picMkLst>
        </pc:picChg>
        <pc:cxnChg chg="del mod">
          <ac:chgData name="Vostrel, Zdenek" userId="0814866e-7d68-44c7-ba65-a0e23c008edd" providerId="ADAL" clId="{46A58376-E46E-4EF8-A487-0D147F028A13}" dt="2022-11-22T15:23:52.154" v="4156" actId="478"/>
          <ac:cxnSpMkLst>
            <pc:docMk/>
            <pc:sldMk cId="865548018" sldId="335"/>
            <ac:cxnSpMk id="22" creationId="{D742DF21-7ED0-19F5-0388-DAB743B0D0AA}"/>
          </ac:cxnSpMkLst>
        </pc:cxnChg>
      </pc:sldChg>
      <pc:sldChg chg="addSp delSp modSp add mod">
        <pc:chgData name="Vostrel, Zdenek" userId="0814866e-7d68-44c7-ba65-a0e23c008edd" providerId="ADAL" clId="{46A58376-E46E-4EF8-A487-0D147F028A13}" dt="2022-11-22T15:36:43.283" v="4686" actId="1076"/>
        <pc:sldMkLst>
          <pc:docMk/>
          <pc:sldMk cId="1745920851" sldId="336"/>
        </pc:sldMkLst>
        <pc:spChg chg="del">
          <ac:chgData name="Vostrel, Zdenek" userId="0814866e-7d68-44c7-ba65-a0e23c008edd" providerId="ADAL" clId="{46A58376-E46E-4EF8-A487-0D147F028A13}" dt="2022-11-22T15:32:53.318" v="4501" actId="478"/>
          <ac:spMkLst>
            <pc:docMk/>
            <pc:sldMk cId="1745920851" sldId="336"/>
            <ac:spMk id="7" creationId="{777287D1-1CE7-1737-0077-FBFD42E6A69E}"/>
          </ac:spMkLst>
        </pc:spChg>
        <pc:spChg chg="del">
          <ac:chgData name="Vostrel, Zdenek" userId="0814866e-7d68-44c7-ba65-a0e23c008edd" providerId="ADAL" clId="{46A58376-E46E-4EF8-A487-0D147F028A13}" dt="2022-11-22T15:32:47.464" v="4494" actId="478"/>
          <ac:spMkLst>
            <pc:docMk/>
            <pc:sldMk cId="1745920851" sldId="336"/>
            <ac:spMk id="9" creationId="{8035437C-313C-2D30-5434-846E476F91D0}"/>
          </ac:spMkLst>
        </pc:spChg>
        <pc:spChg chg="del">
          <ac:chgData name="Vostrel, Zdenek" userId="0814866e-7d68-44c7-ba65-a0e23c008edd" providerId="ADAL" clId="{46A58376-E46E-4EF8-A487-0D147F028A13}" dt="2022-11-22T15:32:47.464" v="4494" actId="478"/>
          <ac:spMkLst>
            <pc:docMk/>
            <pc:sldMk cId="1745920851" sldId="336"/>
            <ac:spMk id="10" creationId="{03F23F5B-753C-E442-8F65-7963A8FB737C}"/>
          </ac:spMkLst>
        </pc:spChg>
        <pc:spChg chg="mod">
          <ac:chgData name="Vostrel, Zdenek" userId="0814866e-7d68-44c7-ba65-a0e23c008edd" providerId="ADAL" clId="{46A58376-E46E-4EF8-A487-0D147F028A13}" dt="2022-11-22T15:33:04.078" v="4549" actId="20577"/>
          <ac:spMkLst>
            <pc:docMk/>
            <pc:sldMk cId="1745920851" sldId="336"/>
            <ac:spMk id="11" creationId="{DA069009-5511-186F-D6E1-59E2421B9DB4}"/>
          </ac:spMkLst>
        </pc:spChg>
        <pc:spChg chg="del">
          <ac:chgData name="Vostrel, Zdenek" userId="0814866e-7d68-44c7-ba65-a0e23c008edd" providerId="ADAL" clId="{46A58376-E46E-4EF8-A487-0D147F028A13}" dt="2022-11-22T15:32:49.576" v="4496" actId="478"/>
          <ac:spMkLst>
            <pc:docMk/>
            <pc:sldMk cId="1745920851" sldId="336"/>
            <ac:spMk id="12" creationId="{AA2A3513-1486-6EDE-5C5D-74DF929C1836}"/>
          </ac:spMkLst>
        </pc:spChg>
        <pc:spChg chg="del">
          <ac:chgData name="Vostrel, Zdenek" userId="0814866e-7d68-44c7-ba65-a0e23c008edd" providerId="ADAL" clId="{46A58376-E46E-4EF8-A487-0D147F028A13}" dt="2022-11-22T15:32:50.414" v="4497" actId="478"/>
          <ac:spMkLst>
            <pc:docMk/>
            <pc:sldMk cId="1745920851" sldId="336"/>
            <ac:spMk id="13" creationId="{AE85A7C5-0D81-660F-FA13-94E83BB99064}"/>
          </ac:spMkLst>
        </pc:spChg>
        <pc:spChg chg="del">
          <ac:chgData name="Vostrel, Zdenek" userId="0814866e-7d68-44c7-ba65-a0e23c008edd" providerId="ADAL" clId="{46A58376-E46E-4EF8-A487-0D147F028A13}" dt="2022-11-22T15:32:48.515" v="4495" actId="478"/>
          <ac:spMkLst>
            <pc:docMk/>
            <pc:sldMk cId="1745920851" sldId="336"/>
            <ac:spMk id="16" creationId="{906D613A-E08E-C2DD-860B-457933CEA766}"/>
          </ac:spMkLst>
        </pc:spChg>
        <pc:spChg chg="del">
          <ac:chgData name="Vostrel, Zdenek" userId="0814866e-7d68-44c7-ba65-a0e23c008edd" providerId="ADAL" clId="{46A58376-E46E-4EF8-A487-0D147F028A13}" dt="2022-11-22T15:33:12.775" v="4552" actId="478"/>
          <ac:spMkLst>
            <pc:docMk/>
            <pc:sldMk cId="1745920851" sldId="336"/>
            <ac:spMk id="17" creationId="{07B3FE91-775E-3182-F487-98B3BDACFABB}"/>
          </ac:spMkLst>
        </pc:spChg>
        <pc:spChg chg="add del mod">
          <ac:chgData name="Vostrel, Zdenek" userId="0814866e-7d68-44c7-ba65-a0e23c008edd" providerId="ADAL" clId="{46A58376-E46E-4EF8-A487-0D147F028A13}" dt="2022-11-22T15:33:06.681" v="4550" actId="478"/>
          <ac:spMkLst>
            <pc:docMk/>
            <pc:sldMk cId="1745920851" sldId="336"/>
            <ac:spMk id="19" creationId="{8F2C1F1F-0796-EA9B-99C3-4F99D382A716}"/>
          </ac:spMkLst>
        </pc:spChg>
        <pc:spChg chg="add mod">
          <ac:chgData name="Vostrel, Zdenek" userId="0814866e-7d68-44c7-ba65-a0e23c008edd" providerId="ADAL" clId="{46A58376-E46E-4EF8-A487-0D147F028A13}" dt="2022-11-22T15:35:47.325" v="4613" actId="14100"/>
          <ac:spMkLst>
            <pc:docMk/>
            <pc:sldMk cId="1745920851" sldId="336"/>
            <ac:spMk id="24" creationId="{61CBD638-EC6C-3979-AF6E-EDCC66B94F58}"/>
          </ac:spMkLst>
        </pc:spChg>
        <pc:spChg chg="add mod">
          <ac:chgData name="Vostrel, Zdenek" userId="0814866e-7d68-44c7-ba65-a0e23c008edd" providerId="ADAL" clId="{46A58376-E46E-4EF8-A487-0D147F028A13}" dt="2022-11-22T15:35:53.587" v="4615" actId="14100"/>
          <ac:spMkLst>
            <pc:docMk/>
            <pc:sldMk cId="1745920851" sldId="336"/>
            <ac:spMk id="25" creationId="{A3597BBD-AD24-6611-384D-396738AAF5D7}"/>
          </ac:spMkLst>
        </pc:spChg>
        <pc:spChg chg="add mod">
          <ac:chgData name="Vostrel, Zdenek" userId="0814866e-7d68-44c7-ba65-a0e23c008edd" providerId="ADAL" clId="{46A58376-E46E-4EF8-A487-0D147F028A13}" dt="2022-11-22T15:36:43.283" v="4686" actId="1076"/>
          <ac:spMkLst>
            <pc:docMk/>
            <pc:sldMk cId="1745920851" sldId="336"/>
            <ac:spMk id="26" creationId="{E9739421-AE45-F524-4307-3AFD383DF057}"/>
          </ac:spMkLst>
        </pc:spChg>
        <pc:spChg chg="add mod">
          <ac:chgData name="Vostrel, Zdenek" userId="0814866e-7d68-44c7-ba65-a0e23c008edd" providerId="ADAL" clId="{46A58376-E46E-4EF8-A487-0D147F028A13}" dt="2022-11-22T15:36:38.571" v="4685" actId="1076"/>
          <ac:spMkLst>
            <pc:docMk/>
            <pc:sldMk cId="1745920851" sldId="336"/>
            <ac:spMk id="27" creationId="{1FAAD62C-3DE7-C264-D84B-6048D1A2F2D3}"/>
          </ac:spMkLst>
        </pc:spChg>
        <pc:graphicFrameChg chg="del">
          <ac:chgData name="Vostrel, Zdenek" userId="0814866e-7d68-44c7-ba65-a0e23c008edd" providerId="ADAL" clId="{46A58376-E46E-4EF8-A487-0D147F028A13}" dt="2022-11-22T15:32:47.464" v="4494" actId="478"/>
          <ac:graphicFrameMkLst>
            <pc:docMk/>
            <pc:sldMk cId="1745920851" sldId="336"/>
            <ac:graphicFrameMk id="2" creationId="{D70E3BE6-C273-BC55-1367-5D5357577294}"/>
          </ac:graphicFrameMkLst>
        </pc:graphicFrameChg>
        <pc:graphicFrameChg chg="del">
          <ac:chgData name="Vostrel, Zdenek" userId="0814866e-7d68-44c7-ba65-a0e23c008edd" providerId="ADAL" clId="{46A58376-E46E-4EF8-A487-0D147F028A13}" dt="2022-11-22T15:32:47.464" v="4494" actId="478"/>
          <ac:graphicFrameMkLst>
            <pc:docMk/>
            <pc:sldMk cId="1745920851" sldId="336"/>
            <ac:graphicFrameMk id="8" creationId="{BD728C5B-A9A2-F718-6794-D644A3596C12}"/>
          </ac:graphicFrameMkLst>
        </pc:graphicFrameChg>
        <pc:picChg chg="del mod">
          <ac:chgData name="Vostrel, Zdenek" userId="0814866e-7d68-44c7-ba65-a0e23c008edd" providerId="ADAL" clId="{46A58376-E46E-4EF8-A487-0D147F028A13}" dt="2022-11-22T15:32:51.554" v="4500" actId="478"/>
          <ac:picMkLst>
            <pc:docMk/>
            <pc:sldMk cId="1745920851" sldId="336"/>
            <ac:picMk id="14" creationId="{7CEA3D4C-D3C2-8025-DDF8-1E6F23B2ADC6}"/>
          </ac:picMkLst>
        </pc:picChg>
        <pc:picChg chg="del">
          <ac:chgData name="Vostrel, Zdenek" userId="0814866e-7d68-44c7-ba65-a0e23c008edd" providerId="ADAL" clId="{46A58376-E46E-4EF8-A487-0D147F028A13}" dt="2022-11-22T15:32:51.045" v="4498" actId="478"/>
          <ac:picMkLst>
            <pc:docMk/>
            <pc:sldMk cId="1745920851" sldId="336"/>
            <ac:picMk id="15" creationId="{DF51AB63-7534-6601-16E1-82DF1EFD6406}"/>
          </ac:picMkLst>
        </pc:picChg>
        <pc:picChg chg="add mod">
          <ac:chgData name="Vostrel, Zdenek" userId="0814866e-7d68-44c7-ba65-a0e23c008edd" providerId="ADAL" clId="{46A58376-E46E-4EF8-A487-0D147F028A13}" dt="2022-11-22T15:34:21.132" v="4575" actId="1076"/>
          <ac:picMkLst>
            <pc:docMk/>
            <pc:sldMk cId="1745920851" sldId="336"/>
            <ac:picMk id="20" creationId="{894A2222-6729-514A-69CD-059F560E9BC2}"/>
          </ac:picMkLst>
        </pc:picChg>
        <pc:picChg chg="add mod">
          <ac:chgData name="Vostrel, Zdenek" userId="0814866e-7d68-44c7-ba65-a0e23c008edd" providerId="ADAL" clId="{46A58376-E46E-4EF8-A487-0D147F028A13}" dt="2022-11-22T15:34:26.300" v="4577" actId="1076"/>
          <ac:picMkLst>
            <pc:docMk/>
            <pc:sldMk cId="1745920851" sldId="336"/>
            <ac:picMk id="21" creationId="{540DB2B4-B04F-BE0B-D921-61050BCA94E6}"/>
          </ac:picMkLst>
        </pc:picChg>
        <pc:picChg chg="add mod">
          <ac:chgData name="Vostrel, Zdenek" userId="0814866e-7d68-44c7-ba65-a0e23c008edd" providerId="ADAL" clId="{46A58376-E46E-4EF8-A487-0D147F028A13}" dt="2022-11-22T15:34:04.076" v="4568" actId="1076"/>
          <ac:picMkLst>
            <pc:docMk/>
            <pc:sldMk cId="1745920851" sldId="336"/>
            <ac:picMk id="22" creationId="{82FC2CBF-4E7D-4585-DA5C-B50D6A16A704}"/>
          </ac:picMkLst>
        </pc:picChg>
        <pc:picChg chg="add mod">
          <ac:chgData name="Vostrel, Zdenek" userId="0814866e-7d68-44c7-ba65-a0e23c008edd" providerId="ADAL" clId="{46A58376-E46E-4EF8-A487-0D147F028A13}" dt="2022-11-22T15:34:06.324" v="4569" actId="1076"/>
          <ac:picMkLst>
            <pc:docMk/>
            <pc:sldMk cId="1745920851" sldId="336"/>
            <ac:picMk id="23" creationId="{2B848214-9297-D3A0-6708-0FAC2A3B553F}"/>
          </ac:picMkLst>
        </pc:picChg>
      </pc:sldChg>
      <pc:sldChg chg="addSp delSp modSp add mod ord">
        <pc:chgData name="Vostrel, Zdenek" userId="0814866e-7d68-44c7-ba65-a0e23c008edd" providerId="ADAL" clId="{46A58376-E46E-4EF8-A487-0D147F028A13}" dt="2022-11-23T15:20:14.302" v="6904" actId="20577"/>
        <pc:sldMkLst>
          <pc:docMk/>
          <pc:sldMk cId="2243770129" sldId="337"/>
        </pc:sldMkLst>
        <pc:spChg chg="mod">
          <ac:chgData name="Vostrel, Zdenek" userId="0814866e-7d68-44c7-ba65-a0e23c008edd" providerId="ADAL" clId="{46A58376-E46E-4EF8-A487-0D147F028A13}" dt="2022-11-23T11:37:22.573" v="5026" actId="1076"/>
          <ac:spMkLst>
            <pc:docMk/>
            <pc:sldMk cId="2243770129" sldId="337"/>
            <ac:spMk id="3" creationId="{6E5F5001-4609-3E50-3660-B2085A05E513}"/>
          </ac:spMkLst>
        </pc:spChg>
        <pc:spChg chg="add del mod">
          <ac:chgData name="Vostrel, Zdenek" userId="0814866e-7d68-44c7-ba65-a0e23c008edd" providerId="ADAL" clId="{46A58376-E46E-4EF8-A487-0D147F028A13}" dt="2022-11-23T11:35:26.238" v="4873" actId="478"/>
          <ac:spMkLst>
            <pc:docMk/>
            <pc:sldMk cId="2243770129" sldId="337"/>
            <ac:spMk id="7" creationId="{EF51F440-88C0-C2C4-14F5-78194304BC76}"/>
          </ac:spMkLst>
        </pc:spChg>
        <pc:spChg chg="add mod">
          <ac:chgData name="Vostrel, Zdenek" userId="0814866e-7d68-44c7-ba65-a0e23c008edd" providerId="ADAL" clId="{46A58376-E46E-4EF8-A487-0D147F028A13}" dt="2022-11-23T15:20:03.767" v="6900" actId="1076"/>
          <ac:spMkLst>
            <pc:docMk/>
            <pc:sldMk cId="2243770129" sldId="337"/>
            <ac:spMk id="8" creationId="{9C307273-2FED-053F-D5E4-25235F02D54C}"/>
          </ac:spMkLst>
        </pc:spChg>
        <pc:spChg chg="del">
          <ac:chgData name="Vostrel, Zdenek" userId="0814866e-7d68-44c7-ba65-a0e23c008edd" providerId="ADAL" clId="{46A58376-E46E-4EF8-A487-0D147F028A13}" dt="2022-11-23T11:35:23.577" v="4872" actId="478"/>
          <ac:spMkLst>
            <pc:docMk/>
            <pc:sldMk cId="2243770129" sldId="337"/>
            <ac:spMk id="9" creationId="{A7AE60AC-9FD8-8BED-8EC8-E02E4D933DA5}"/>
          </ac:spMkLst>
        </pc:spChg>
        <pc:spChg chg="add mod">
          <ac:chgData name="Vostrel, Zdenek" userId="0814866e-7d68-44c7-ba65-a0e23c008edd" providerId="ADAL" clId="{46A58376-E46E-4EF8-A487-0D147F028A13}" dt="2022-11-23T15:19:33.646" v="6846" actId="1076"/>
          <ac:spMkLst>
            <pc:docMk/>
            <pc:sldMk cId="2243770129" sldId="337"/>
            <ac:spMk id="10" creationId="{1F088505-52B4-7F6F-D6AB-4404A774F634}"/>
          </ac:spMkLst>
        </pc:spChg>
        <pc:spChg chg="add mod">
          <ac:chgData name="Vostrel, Zdenek" userId="0814866e-7d68-44c7-ba65-a0e23c008edd" providerId="ADAL" clId="{46A58376-E46E-4EF8-A487-0D147F028A13}" dt="2022-11-23T15:19:46.817" v="6852" actId="20577"/>
          <ac:spMkLst>
            <pc:docMk/>
            <pc:sldMk cId="2243770129" sldId="337"/>
            <ac:spMk id="11" creationId="{E2B0F688-51A7-5711-1299-4CC1B95F20E5}"/>
          </ac:spMkLst>
        </pc:spChg>
        <pc:spChg chg="add mod">
          <ac:chgData name="Vostrel, Zdenek" userId="0814866e-7d68-44c7-ba65-a0e23c008edd" providerId="ADAL" clId="{46A58376-E46E-4EF8-A487-0D147F028A13}" dt="2022-11-23T15:19:44.399" v="6850" actId="20577"/>
          <ac:spMkLst>
            <pc:docMk/>
            <pc:sldMk cId="2243770129" sldId="337"/>
            <ac:spMk id="13" creationId="{3A548E60-7598-625B-EFC9-549759299446}"/>
          </ac:spMkLst>
        </pc:spChg>
        <pc:spChg chg="add mod">
          <ac:chgData name="Vostrel, Zdenek" userId="0814866e-7d68-44c7-ba65-a0e23c008edd" providerId="ADAL" clId="{46A58376-E46E-4EF8-A487-0D147F028A13}" dt="2022-11-23T15:20:14.302" v="6904" actId="20577"/>
          <ac:spMkLst>
            <pc:docMk/>
            <pc:sldMk cId="2243770129" sldId="337"/>
            <ac:spMk id="16" creationId="{2FC544DA-642D-9981-D26A-B5F6B8C56224}"/>
          </ac:spMkLst>
        </pc:spChg>
        <pc:spChg chg="add mod">
          <ac:chgData name="Vostrel, Zdenek" userId="0814866e-7d68-44c7-ba65-a0e23c008edd" providerId="ADAL" clId="{46A58376-E46E-4EF8-A487-0D147F028A13}" dt="2022-11-23T15:20:12.613" v="6901" actId="1076"/>
          <ac:spMkLst>
            <pc:docMk/>
            <pc:sldMk cId="2243770129" sldId="337"/>
            <ac:spMk id="17" creationId="{22399E43-44D9-4EC3-17C0-1B888FBDC07A}"/>
          </ac:spMkLst>
        </pc:spChg>
        <pc:picChg chg="del">
          <ac:chgData name="Vostrel, Zdenek" userId="0814866e-7d68-44c7-ba65-a0e23c008edd" providerId="ADAL" clId="{46A58376-E46E-4EF8-A487-0D147F028A13}" dt="2022-11-23T11:34:58.235" v="4870" actId="478"/>
          <ac:picMkLst>
            <pc:docMk/>
            <pc:sldMk cId="2243770129" sldId="337"/>
            <ac:picMk id="12" creationId="{18A5B2BE-9CC9-48A3-10D3-403A42D5D6B9}"/>
          </ac:picMkLst>
        </pc:picChg>
        <pc:picChg chg="del">
          <ac:chgData name="Vostrel, Zdenek" userId="0814866e-7d68-44c7-ba65-a0e23c008edd" providerId="ADAL" clId="{46A58376-E46E-4EF8-A487-0D147F028A13}" dt="2022-11-23T11:34:58.771" v="4871" actId="478"/>
          <ac:picMkLst>
            <pc:docMk/>
            <pc:sldMk cId="2243770129" sldId="337"/>
            <ac:picMk id="14" creationId="{C61284DD-E36C-B33F-741D-C0E8A41032AF}"/>
          </ac:picMkLst>
        </pc:picChg>
        <pc:picChg chg="add del mod">
          <ac:chgData name="Vostrel, Zdenek" userId="0814866e-7d68-44c7-ba65-a0e23c008edd" providerId="ADAL" clId="{46A58376-E46E-4EF8-A487-0D147F028A13}" dt="2022-11-23T15:19:04.181" v="6840" actId="478"/>
          <ac:picMkLst>
            <pc:docMk/>
            <pc:sldMk cId="2243770129" sldId="337"/>
            <ac:picMk id="15" creationId="{7E117276-3B06-B540-3C8B-B6D45FD95794}"/>
          </ac:picMkLst>
        </pc:picChg>
      </pc:sldChg>
      <pc:sldChg chg="addSp delSp modSp add mod">
        <pc:chgData name="Vostrel, Zdenek" userId="0814866e-7d68-44c7-ba65-a0e23c008edd" providerId="ADAL" clId="{46A58376-E46E-4EF8-A487-0D147F028A13}" dt="2022-11-23T15:33:57.528" v="7052" actId="14826"/>
        <pc:sldMkLst>
          <pc:docMk/>
          <pc:sldMk cId="2805807529" sldId="338"/>
        </pc:sldMkLst>
        <pc:spChg chg="mod">
          <ac:chgData name="Vostrel, Zdenek" userId="0814866e-7d68-44c7-ba65-a0e23c008edd" providerId="ADAL" clId="{46A58376-E46E-4EF8-A487-0D147F028A13}" dt="2022-11-23T11:43:55.835" v="5445" actId="20577"/>
          <ac:spMkLst>
            <pc:docMk/>
            <pc:sldMk cId="2805807529" sldId="338"/>
            <ac:spMk id="3" creationId="{BA0EA441-E02C-3573-C762-958B8EE8EEE4}"/>
          </ac:spMkLst>
        </pc:spChg>
        <pc:spChg chg="mod">
          <ac:chgData name="Vostrel, Zdenek" userId="0814866e-7d68-44c7-ba65-a0e23c008edd" providerId="ADAL" clId="{46A58376-E46E-4EF8-A487-0D147F028A13}" dt="2022-11-23T14:06:01.068" v="5719" actId="1076"/>
          <ac:spMkLst>
            <pc:docMk/>
            <pc:sldMk cId="2805807529" sldId="338"/>
            <ac:spMk id="15" creationId="{589C3F31-574E-0B0F-0EB0-93A4C618DD57}"/>
          </ac:spMkLst>
        </pc:spChg>
        <pc:spChg chg="mod">
          <ac:chgData name="Vostrel, Zdenek" userId="0814866e-7d68-44c7-ba65-a0e23c008edd" providerId="ADAL" clId="{46A58376-E46E-4EF8-A487-0D147F028A13}" dt="2022-11-23T14:05:44.458" v="5676" actId="20577"/>
          <ac:spMkLst>
            <pc:docMk/>
            <pc:sldMk cId="2805807529" sldId="338"/>
            <ac:spMk id="20" creationId="{763DDCF3-00CF-03F0-7D2F-542143806ED1}"/>
          </ac:spMkLst>
        </pc:spChg>
        <pc:picChg chg="add del mod">
          <ac:chgData name="Vostrel, Zdenek" userId="0814866e-7d68-44c7-ba65-a0e23c008edd" providerId="ADAL" clId="{46A58376-E46E-4EF8-A487-0D147F028A13}" dt="2022-11-23T15:33:45.809" v="7050" actId="14826"/>
          <ac:picMkLst>
            <pc:docMk/>
            <pc:sldMk cId="2805807529" sldId="338"/>
            <ac:picMk id="14" creationId="{24AD6CA4-89C4-F347-8AC5-B4A71FA79A29}"/>
          </ac:picMkLst>
        </pc:picChg>
        <pc:picChg chg="add del mod">
          <ac:chgData name="Vostrel, Zdenek" userId="0814866e-7d68-44c7-ba65-a0e23c008edd" providerId="ADAL" clId="{46A58376-E46E-4EF8-A487-0D147F028A13}" dt="2022-11-23T15:33:52.204" v="7051" actId="14826"/>
          <ac:picMkLst>
            <pc:docMk/>
            <pc:sldMk cId="2805807529" sldId="338"/>
            <ac:picMk id="22" creationId="{45939902-48E8-C37F-E2D8-8AE6E43B5786}"/>
          </ac:picMkLst>
        </pc:picChg>
        <pc:picChg chg="add del mod">
          <ac:chgData name="Vostrel, Zdenek" userId="0814866e-7d68-44c7-ba65-a0e23c008edd" providerId="ADAL" clId="{46A58376-E46E-4EF8-A487-0D147F028A13}" dt="2022-11-23T15:33:57.528" v="7052" actId="14826"/>
          <ac:picMkLst>
            <pc:docMk/>
            <pc:sldMk cId="2805807529" sldId="338"/>
            <ac:picMk id="24" creationId="{9BD44157-9B0C-3829-7203-F436F6ED5866}"/>
          </ac:picMkLst>
        </pc:picChg>
      </pc:sldChg>
      <pc:sldChg chg="addSp delSp modSp add mod">
        <pc:chgData name="Vostrel, Zdenek" userId="0814866e-7d68-44c7-ba65-a0e23c008edd" providerId="ADAL" clId="{46A58376-E46E-4EF8-A487-0D147F028A13}" dt="2022-11-23T14:10:46.430" v="5935" actId="113"/>
        <pc:sldMkLst>
          <pc:docMk/>
          <pc:sldMk cId="1432262100" sldId="339"/>
        </pc:sldMkLst>
        <pc:spChg chg="mod">
          <ac:chgData name="Vostrel, Zdenek" userId="0814866e-7d68-44c7-ba65-a0e23c008edd" providerId="ADAL" clId="{46A58376-E46E-4EF8-A487-0D147F028A13}" dt="2022-11-23T14:06:46.454" v="5735" actId="20577"/>
          <ac:spMkLst>
            <pc:docMk/>
            <pc:sldMk cId="1432262100" sldId="339"/>
            <ac:spMk id="3" creationId="{BA0EA441-E02C-3573-C762-958B8EE8EEE4}"/>
          </ac:spMkLst>
        </pc:spChg>
        <pc:spChg chg="add mod">
          <ac:chgData name="Vostrel, Zdenek" userId="0814866e-7d68-44c7-ba65-a0e23c008edd" providerId="ADAL" clId="{46A58376-E46E-4EF8-A487-0D147F028A13}" dt="2022-11-23T14:06:51.484" v="5738"/>
          <ac:spMkLst>
            <pc:docMk/>
            <pc:sldMk cId="1432262100" sldId="339"/>
            <ac:spMk id="8" creationId="{FAAD8E06-594F-01ED-322F-8BF04160A6F7}"/>
          </ac:spMkLst>
        </pc:spChg>
        <pc:spChg chg="add mod">
          <ac:chgData name="Vostrel, Zdenek" userId="0814866e-7d68-44c7-ba65-a0e23c008edd" providerId="ADAL" clId="{46A58376-E46E-4EF8-A487-0D147F028A13}" dt="2022-11-23T14:06:51.484" v="5738"/>
          <ac:spMkLst>
            <pc:docMk/>
            <pc:sldMk cId="1432262100" sldId="339"/>
            <ac:spMk id="9" creationId="{C0C1B3F1-7631-8933-AD8F-E5E56C7CE340}"/>
          </ac:spMkLst>
        </pc:spChg>
        <pc:spChg chg="del">
          <ac:chgData name="Vostrel, Zdenek" userId="0814866e-7d68-44c7-ba65-a0e23c008edd" providerId="ADAL" clId="{46A58376-E46E-4EF8-A487-0D147F028A13}" dt="2022-11-23T14:07:29.336" v="5770" actId="478"/>
          <ac:spMkLst>
            <pc:docMk/>
            <pc:sldMk cId="1432262100" sldId="339"/>
            <ac:spMk id="15" creationId="{589C3F31-574E-0B0F-0EB0-93A4C618DD57}"/>
          </ac:spMkLst>
        </pc:spChg>
        <pc:spChg chg="mod">
          <ac:chgData name="Vostrel, Zdenek" userId="0814866e-7d68-44c7-ba65-a0e23c008edd" providerId="ADAL" clId="{46A58376-E46E-4EF8-A487-0D147F028A13}" dt="2022-11-23T14:09:08.919" v="5924" actId="20577"/>
          <ac:spMkLst>
            <pc:docMk/>
            <pc:sldMk cId="1432262100" sldId="339"/>
            <ac:spMk id="20" creationId="{763DDCF3-00CF-03F0-7D2F-542143806ED1}"/>
          </ac:spMkLst>
        </pc:spChg>
        <pc:graphicFrameChg chg="add mod modGraphic">
          <ac:chgData name="Vostrel, Zdenek" userId="0814866e-7d68-44c7-ba65-a0e23c008edd" providerId="ADAL" clId="{46A58376-E46E-4EF8-A487-0D147F028A13}" dt="2022-11-23T14:10:37.257" v="5933" actId="113"/>
          <ac:graphicFrameMkLst>
            <pc:docMk/>
            <pc:sldMk cId="1432262100" sldId="339"/>
            <ac:graphicFrameMk id="2" creationId="{897A1CC4-4C76-DC6F-4C9C-D783740CBCA2}"/>
          </ac:graphicFrameMkLst>
        </pc:graphicFrameChg>
        <pc:graphicFrameChg chg="add mod modGraphic">
          <ac:chgData name="Vostrel, Zdenek" userId="0814866e-7d68-44c7-ba65-a0e23c008edd" providerId="ADAL" clId="{46A58376-E46E-4EF8-A487-0D147F028A13}" dt="2022-11-23T14:10:46.430" v="5935" actId="113"/>
          <ac:graphicFrameMkLst>
            <pc:docMk/>
            <pc:sldMk cId="1432262100" sldId="339"/>
            <ac:graphicFrameMk id="7" creationId="{C0D96F00-BEF4-1E09-4CE5-CF48B7E55A38}"/>
          </ac:graphicFrameMkLst>
        </pc:graphicFrameChg>
        <pc:picChg chg="add mod">
          <ac:chgData name="Vostrel, Zdenek" userId="0814866e-7d68-44c7-ba65-a0e23c008edd" providerId="ADAL" clId="{46A58376-E46E-4EF8-A487-0D147F028A13}" dt="2022-11-23T14:10:06.173" v="5930" actId="1076"/>
          <ac:picMkLst>
            <pc:docMk/>
            <pc:sldMk cId="1432262100" sldId="339"/>
            <ac:picMk id="11" creationId="{CEB69F7B-FB62-D34C-CF93-D8ACEAB7BE24}"/>
          </ac:picMkLst>
        </pc:picChg>
        <pc:picChg chg="mod">
          <ac:chgData name="Vostrel, Zdenek" userId="0814866e-7d68-44c7-ba65-a0e23c008edd" providerId="ADAL" clId="{46A58376-E46E-4EF8-A487-0D147F028A13}" dt="2022-11-23T14:07:31.269" v="5771" actId="1076"/>
          <ac:picMkLst>
            <pc:docMk/>
            <pc:sldMk cId="1432262100" sldId="339"/>
            <ac:picMk id="14" creationId="{24AD6CA4-89C4-F347-8AC5-B4A71FA79A29}"/>
          </ac:picMkLst>
        </pc:picChg>
        <pc:picChg chg="del">
          <ac:chgData name="Vostrel, Zdenek" userId="0814866e-7d68-44c7-ba65-a0e23c008edd" providerId="ADAL" clId="{46A58376-E46E-4EF8-A487-0D147F028A13}" dt="2022-11-23T14:06:48.819" v="5736" actId="478"/>
          <ac:picMkLst>
            <pc:docMk/>
            <pc:sldMk cId="1432262100" sldId="339"/>
            <ac:picMk id="22" creationId="{45939902-48E8-C37F-E2D8-8AE6E43B5786}"/>
          </ac:picMkLst>
        </pc:picChg>
        <pc:picChg chg="del">
          <ac:chgData name="Vostrel, Zdenek" userId="0814866e-7d68-44c7-ba65-a0e23c008edd" providerId="ADAL" clId="{46A58376-E46E-4EF8-A487-0D147F028A13}" dt="2022-11-23T14:06:50.331" v="5737" actId="478"/>
          <ac:picMkLst>
            <pc:docMk/>
            <pc:sldMk cId="1432262100" sldId="339"/>
            <ac:picMk id="24" creationId="{9BD44157-9B0C-3829-7203-F436F6ED5866}"/>
          </ac:picMkLst>
        </pc:picChg>
        <pc:cxnChg chg="add mod">
          <ac:chgData name="Vostrel, Zdenek" userId="0814866e-7d68-44c7-ba65-a0e23c008edd" providerId="ADAL" clId="{46A58376-E46E-4EF8-A487-0D147F028A13}" dt="2022-11-23T14:10:27.149" v="5932" actId="1582"/>
          <ac:cxnSpMkLst>
            <pc:docMk/>
            <pc:sldMk cId="1432262100" sldId="339"/>
            <ac:cxnSpMk id="13" creationId="{44B76106-E710-A80B-3029-DD0BB45A1C9D}"/>
          </ac:cxnSpMkLst>
        </pc:cxnChg>
      </pc:sldChg>
      <pc:sldChg chg="addSp delSp modSp new mod">
        <pc:chgData name="Vostrel, Zdenek" userId="0814866e-7d68-44c7-ba65-a0e23c008edd" providerId="ADAL" clId="{46A58376-E46E-4EF8-A487-0D147F028A13}" dt="2022-11-23T15:40:05.185" v="7100" actId="962"/>
        <pc:sldMkLst>
          <pc:docMk/>
          <pc:sldMk cId="1584228024" sldId="340"/>
        </pc:sldMkLst>
        <pc:spChg chg="del">
          <ac:chgData name="Vostrel, Zdenek" userId="0814866e-7d68-44c7-ba65-a0e23c008edd" providerId="ADAL" clId="{46A58376-E46E-4EF8-A487-0D147F028A13}" dt="2022-11-23T15:37:38.413" v="7055" actId="478"/>
          <ac:spMkLst>
            <pc:docMk/>
            <pc:sldMk cId="1584228024" sldId="340"/>
            <ac:spMk id="2" creationId="{476A0FFA-3774-E6D5-4872-EBA453D7D243}"/>
          </ac:spMkLst>
        </pc:spChg>
        <pc:spChg chg="mod">
          <ac:chgData name="Vostrel, Zdenek" userId="0814866e-7d68-44c7-ba65-a0e23c008edd" providerId="ADAL" clId="{46A58376-E46E-4EF8-A487-0D147F028A13}" dt="2022-11-23T15:37:55.927" v="7095" actId="20577"/>
          <ac:spMkLst>
            <pc:docMk/>
            <pc:sldMk cId="1584228024" sldId="340"/>
            <ac:spMk id="3" creationId="{B0388467-F8F6-48E6-1593-E4592C207C7B}"/>
          </ac:spMkLst>
        </pc:spChg>
        <pc:picChg chg="add mod">
          <ac:chgData name="Vostrel, Zdenek" userId="0814866e-7d68-44c7-ba65-a0e23c008edd" providerId="ADAL" clId="{46A58376-E46E-4EF8-A487-0D147F028A13}" dt="2022-11-23T15:37:43.213" v="7058" actId="1076"/>
          <ac:picMkLst>
            <pc:docMk/>
            <pc:sldMk cId="1584228024" sldId="340"/>
            <ac:picMk id="7" creationId="{755AF4A4-4A4C-8E6C-FD83-1AB58B4C47F1}"/>
          </ac:picMkLst>
        </pc:picChg>
        <pc:picChg chg="add del mod">
          <ac:chgData name="Vostrel, Zdenek" userId="0814866e-7d68-44c7-ba65-a0e23c008edd" providerId="ADAL" clId="{46A58376-E46E-4EF8-A487-0D147F028A13}" dt="2022-11-23T15:39:53.424" v="7096" actId="478"/>
          <ac:picMkLst>
            <pc:docMk/>
            <pc:sldMk cId="1584228024" sldId="340"/>
            <ac:picMk id="9" creationId="{A8D68760-0C07-548A-A38D-5A2F98D86518}"/>
          </ac:picMkLst>
        </pc:picChg>
        <pc:picChg chg="add mod">
          <ac:chgData name="Vostrel, Zdenek" userId="0814866e-7d68-44c7-ba65-a0e23c008edd" providerId="ADAL" clId="{46A58376-E46E-4EF8-A487-0D147F028A13}" dt="2022-11-23T15:40:05.185" v="7100" actId="962"/>
          <ac:picMkLst>
            <pc:docMk/>
            <pc:sldMk cId="1584228024" sldId="340"/>
            <ac:picMk id="11" creationId="{19D9D63E-FD05-1CFD-B993-0521828DC5B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CB0CAB-A528-CD45-8F12-922B94DE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8C8-453F-104C-B81F-526301CF4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2EAA-2733-D14F-950A-8F4240385864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BD38-63DF-604F-9396-6BB8561251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731-E0D0-B242-9967-4E9E135D8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50F-00B8-E148-9878-D197EE9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062E-52F7-A14D-A443-1F385478444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EE9E-52B8-AA4F-8DD5-ED0FB4E5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85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2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03" y="2169047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05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31798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59226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396970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036724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3" y="1592263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1" y="396970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3" y="159226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3" y="3978015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407050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0C24-4584-494A-B2E2-7C02911E02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5BE112-10C7-F548-91D2-DD3128654F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2200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845831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8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5613" y="2416175"/>
            <a:ext cx="3713187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3848" y="2429902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35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16386" y="1601376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6386" y="2732442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75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50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32388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32388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550207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776" y="1592263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65685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12192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783906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23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0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B3E2A-0B0F-434E-B8B5-23D05F7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ECA80-B569-3D47-B163-138B2BA8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8CA65-7C13-A442-AF74-D3BBDBC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25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3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 userDrawn="1"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err="1"/>
              <a:t>home.cern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196E8-CA32-8449-8B2F-F83D475B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1904" y="2244864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700252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94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91332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1A8103C-80BA-7941-AEF5-FB81302B5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9980"/>
            <a:ext cx="12192000" cy="6351588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2" y="-52466"/>
            <a:ext cx="4116387" cy="637082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0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2264"/>
            <a:ext cx="5616575" cy="460851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2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" y="2427287"/>
            <a:ext cx="5616575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27287"/>
            <a:ext cx="5611813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8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 userDrawn="1">
          <p15:clr>
            <a:srgbClr val="FBAE40"/>
          </p15:clr>
        </p15:guide>
        <p15:guide id="2" orient="horz" pos="152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5998"/>
            <a:ext cx="12192000" cy="54200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74099" y="6350851"/>
            <a:ext cx="154228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24 November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Zdenek Vostrel | Electron sources and pre-injector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2" r:id="rId3"/>
    <p:sldLayoutId id="2147483650" r:id="rId4"/>
    <p:sldLayoutId id="2147483665" r:id="rId5"/>
    <p:sldLayoutId id="2147483668" r:id="rId6"/>
    <p:sldLayoutId id="2147483674" r:id="rId7"/>
    <p:sldLayoutId id="2147483652" r:id="rId8"/>
    <p:sldLayoutId id="2147483653" r:id="rId9"/>
    <p:sldLayoutId id="2147483661" r:id="rId10"/>
    <p:sldLayoutId id="2147483666" r:id="rId11"/>
    <p:sldLayoutId id="2147483667" r:id="rId12"/>
    <p:sldLayoutId id="2147483658" r:id="rId13"/>
    <p:sldLayoutId id="2147483659" r:id="rId14"/>
    <p:sldLayoutId id="2147483673" r:id="rId15"/>
    <p:sldLayoutId id="2147483660" r:id="rId16"/>
    <p:sldLayoutId id="2147483671" r:id="rId17"/>
    <p:sldLayoutId id="2147483651" r:id="rId18"/>
    <p:sldLayoutId id="2147483654" r:id="rId19"/>
    <p:sldLayoutId id="2147483669" r:id="rId20"/>
    <p:sldLayoutId id="2147483655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pos="3795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2409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orient="horz" pos="1003" userDrawn="1">
          <p15:clr>
            <a:srgbClr val="F26B43"/>
          </p15:clr>
        </p15:guide>
        <p15:guide id="16" orient="horz" pos="2500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2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51C5-3272-6249-822A-715EFFE0DF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Electron sources and pre-injector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99459-0238-C64F-8F4D-7EA359453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343332"/>
            <a:ext cx="11376026" cy="1160708"/>
          </a:xfrm>
        </p:spPr>
        <p:txBody>
          <a:bodyPr/>
          <a:lstStyle/>
          <a:p>
            <a:pPr algn="l"/>
            <a:r>
              <a:rPr lang="cs-CZ" sz="1800" dirty="0"/>
              <a:t>Zdenek Vostrel</a:t>
            </a:r>
          </a:p>
          <a:p>
            <a:pPr algn="l"/>
            <a:r>
              <a:rPr lang="cs-CZ" sz="1800" dirty="0"/>
              <a:t>FCC-ee Injector Studies Mini-Workshop</a:t>
            </a:r>
            <a:endParaRPr lang="en-US" sz="1800" dirty="0"/>
          </a:p>
          <a:p>
            <a:pPr algn="l"/>
            <a:r>
              <a:rPr lang="cs-CZ" sz="1800" dirty="0"/>
              <a:t>14 November 2022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5994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4E44A5-A5D9-F5BA-17D2-EBF789E89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 kept the optimised parameters </a:t>
            </a:r>
            <a:r>
              <a:rPr lang="cs-CZ" b="0" dirty="0"/>
              <a:t>used to obtain results for Gaussian distribtion</a:t>
            </a:r>
          </a:p>
          <a:p>
            <a:r>
              <a:rPr lang="cs-CZ" b="0" dirty="0"/>
              <a:t>Total charge scan</a:t>
            </a:r>
            <a:endParaRPr lang="en-GB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3F0422-B2AC-2517-9C44-D98D41A40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Charge variation at constant gun parameters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ECB9B-3612-AD79-D252-05A3DD775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BD3D5-D43B-D22B-E36D-9D5CA314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9DEC2-1943-4FE2-5613-556DF8E5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D3284-267B-FAD5-E045-27654A0CA7C0}"/>
              </a:ext>
            </a:extLst>
          </p:cNvPr>
          <p:cNvSpPr txBox="1"/>
          <p:nvPr/>
        </p:nvSpPr>
        <p:spPr>
          <a:xfrm>
            <a:off x="9089214" y="3549235"/>
            <a:ext cx="314886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err="1"/>
              <a:t>How</a:t>
            </a:r>
            <a:r>
              <a:rPr lang="cs-CZ"/>
              <a:t> conservative do we want to </a:t>
            </a:r>
            <a:r>
              <a:rPr lang="cs-CZ" err="1"/>
              <a:t>be</a:t>
            </a:r>
            <a:r>
              <a:rPr lang="cs-CZ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err="1"/>
              <a:t>Particles</a:t>
            </a:r>
            <a:r>
              <a:rPr lang="cs-CZ"/>
              <a:t> </a:t>
            </a:r>
            <a:r>
              <a:rPr lang="cs-CZ" err="1"/>
              <a:t>lost</a:t>
            </a:r>
            <a:r>
              <a:rPr lang="cs-CZ"/>
              <a:t> </a:t>
            </a:r>
            <a:r>
              <a:rPr lang="cs-CZ" err="1"/>
              <a:t>at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gun</a:t>
            </a:r>
            <a:r>
              <a:rPr lang="cs-CZ"/>
              <a:t> </a:t>
            </a:r>
          </a:p>
          <a:p>
            <a:pPr algn="l"/>
            <a:endParaRPr lang="en-GB"/>
          </a:p>
        </p:txBody>
      </p:sp>
      <p:pic>
        <p:nvPicPr>
          <p:cNvPr id="12" name="Picture 1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03DB9A9-C844-D3A6-DE17-2BEE64DF3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163" y="2945012"/>
            <a:ext cx="4240969" cy="2833373"/>
          </a:xfrm>
          <a:prstGeom prst="rect">
            <a:avLst/>
          </a:prstGeom>
        </p:spPr>
      </p:pic>
      <p:pic>
        <p:nvPicPr>
          <p:cNvPr id="14" name="Picture 13" descr="Chart, scatter chart&#10;&#10;Description automatically generated">
            <a:extLst>
              <a:ext uri="{FF2B5EF4-FFF2-40B4-BE49-F238E27FC236}">
                <a16:creationId xmlns:a16="http://schemas.microsoft.com/office/drawing/2014/main" id="{591E91A5-21B9-5800-794D-97FC7362A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94" y="2945013"/>
            <a:ext cx="4137087" cy="28333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D4EC19-A448-4032-8773-2F14B17810F0}"/>
              </a:ext>
            </a:extLst>
          </p:cNvPr>
          <p:cNvSpPr/>
          <p:nvPr/>
        </p:nvSpPr>
        <p:spPr>
          <a:xfrm>
            <a:off x="640702" y="3029339"/>
            <a:ext cx="709127" cy="2307771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1DB02692-2B1F-5741-FF18-E70D1B3AFA95}"/>
              </a:ext>
            </a:extLst>
          </p:cNvPr>
          <p:cNvSpPr txBox="1"/>
          <p:nvPr/>
        </p:nvSpPr>
        <p:spPr>
          <a:xfrm>
            <a:off x="1474237" y="2626661"/>
            <a:ext cx="398827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cs-CZ" dirty="0"/>
              <a:t>Can be compensated by magnetic field</a:t>
            </a:r>
            <a:endParaRPr lang="en-GB" dirty="0"/>
          </a:p>
        </p:txBody>
      </p:sp>
      <p:cxnSp>
        <p:nvCxnSpPr>
          <p:cNvPr id="10" name="Straight Arrow Connector 14">
            <a:extLst>
              <a:ext uri="{FF2B5EF4-FFF2-40B4-BE49-F238E27FC236}">
                <a16:creationId xmlns:a16="http://schemas.microsoft.com/office/drawing/2014/main" id="{4DDA1FF3-450A-F405-80BA-31B5BE2C9450}"/>
              </a:ext>
            </a:extLst>
          </p:cNvPr>
          <p:cNvCxnSpPr>
            <a:cxnSpLocks/>
          </p:cNvCxnSpPr>
          <p:nvPr/>
        </p:nvCxnSpPr>
        <p:spPr>
          <a:xfrm flipH="1">
            <a:off x="1020170" y="2765160"/>
            <a:ext cx="329659" cy="5814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787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52C53C-87DF-0770-4544-761161772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7132" y="3429000"/>
            <a:ext cx="4886881" cy="1399359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cs-CZ" b="0">
                <a:sym typeface="Wingdings" panose="05000000000000000000" pitchFamily="2" charset="2"/>
              </a:rPr>
              <a:t>Transversal size (sig_x, sig_y of the initial Gaussian distributions)</a:t>
            </a:r>
          </a:p>
          <a:p>
            <a:pPr marL="457200" indent="-457200">
              <a:buFont typeface="+mj-lt"/>
              <a:buAutoNum type="alphaLcParenR"/>
            </a:pPr>
            <a:r>
              <a:rPr lang="cs-CZ" b="0">
                <a:sym typeface="Wingdings" panose="05000000000000000000" pitchFamily="2" charset="2"/>
              </a:rPr>
              <a:t>Longitudinal size (emission time Lt)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64F4C6-5886-136D-AF24-C6E512320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Charge variation at constant gun parameters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B90B1-5B99-A4F3-FF45-4E868360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7BC62-0038-31ED-34D7-080F3A38D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E19D6-DF73-0057-B0DA-B5A4115AB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F5AE2E5-975F-4021-0A61-0E5036E46C5B}"/>
              </a:ext>
            </a:extLst>
          </p:cNvPr>
          <p:cNvSpPr txBox="1">
            <a:spLocks/>
          </p:cNvSpPr>
          <p:nvPr/>
        </p:nvSpPr>
        <p:spPr>
          <a:xfrm>
            <a:off x="6897132" y="2807796"/>
            <a:ext cx="5616575" cy="3555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>
                <a:solidFill>
                  <a:schemeClr val="accent2"/>
                </a:solidFill>
              </a:rPr>
              <a:t>Change charge density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9069283-FC51-1B24-EE68-DBE476FA32ED}"/>
              </a:ext>
            </a:extLst>
          </p:cNvPr>
          <p:cNvSpPr txBox="1">
            <a:spLocks/>
          </p:cNvSpPr>
          <p:nvPr/>
        </p:nvSpPr>
        <p:spPr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The particles are lost in the gun itself</a:t>
            </a:r>
            <a:endParaRPr lang="en-GB" b="0"/>
          </a:p>
        </p:txBody>
      </p:sp>
      <p:pic>
        <p:nvPicPr>
          <p:cNvPr id="9" name="Picture 8" descr="Table&#10;&#10;Description automatically generated with low confidence">
            <a:extLst>
              <a:ext uri="{FF2B5EF4-FFF2-40B4-BE49-F238E27FC236}">
                <a16:creationId xmlns:a16="http://schemas.microsoft.com/office/drawing/2014/main" id="{EE2A0F0C-1DA5-39B3-ECD3-B0A8A8046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220665" y="1368756"/>
            <a:ext cx="4886881" cy="672495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59C51939-14A6-6632-C959-D85A72F1594C}"/>
              </a:ext>
            </a:extLst>
          </p:cNvPr>
          <p:cNvSpPr txBox="1">
            <a:spLocks/>
          </p:cNvSpPr>
          <p:nvPr/>
        </p:nvSpPr>
        <p:spPr>
          <a:xfrm>
            <a:off x="951472" y="3429000"/>
            <a:ext cx="4886881" cy="13993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LcParenR"/>
            </a:pPr>
            <a:r>
              <a:rPr lang="cs-CZ" b="0">
                <a:sym typeface="Wingdings" panose="05000000000000000000" pitchFamily="2" charset="2"/>
              </a:rPr>
              <a:t>Adjust the phase of the gun (didn´t work well)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5FCF54E-FB11-C538-B9F2-A0E8473B1E8F}"/>
              </a:ext>
            </a:extLst>
          </p:cNvPr>
          <p:cNvSpPr txBox="1">
            <a:spLocks/>
          </p:cNvSpPr>
          <p:nvPr/>
        </p:nvSpPr>
        <p:spPr>
          <a:xfrm>
            <a:off x="951472" y="2807796"/>
            <a:ext cx="5616575" cy="3555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>
                <a:solidFill>
                  <a:schemeClr val="accent2"/>
                </a:solidFill>
              </a:rPr>
              <a:t>Gun parameters</a:t>
            </a:r>
            <a:endParaRPr lang="en-GB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02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5F5001-4609-3E50-3660-B2085A05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Increase initial bunch size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FF206-03BE-461D-5238-A1716D12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07B6D-234A-EE89-86F5-22126864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1CFD9-B39A-0055-4C3C-FE66E0A3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D820B491-29C7-32A8-174B-C4D623626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526" y="1258131"/>
            <a:ext cx="6339494" cy="4341738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A7AE60AC-9FD8-8BED-8EC8-E02E4D933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772727"/>
            <a:ext cx="4886881" cy="1399359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cs-CZ" b="0">
                <a:sym typeface="Wingdings" panose="05000000000000000000" pitchFamily="2" charset="2"/>
              </a:rPr>
              <a:t>Transversal size (sig_x, sig_y of the initial Gaussian distributions)</a:t>
            </a:r>
          </a:p>
          <a:p>
            <a:pPr marL="457200" indent="-457200">
              <a:buFont typeface="+mj-lt"/>
              <a:buAutoNum type="alphaLcParenR"/>
            </a:pPr>
            <a:r>
              <a:rPr lang="cs-CZ" b="0">
                <a:sym typeface="Wingdings" panose="05000000000000000000" pitchFamily="2" charset="2"/>
              </a:rPr>
              <a:t>Longitudinal size (emission time Lt)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A069009-5511-186F-D6E1-59E2421B9DB4}"/>
              </a:ext>
            </a:extLst>
          </p:cNvPr>
          <p:cNvSpPr txBox="1">
            <a:spLocks/>
          </p:cNvSpPr>
          <p:nvPr/>
        </p:nvSpPr>
        <p:spPr>
          <a:xfrm>
            <a:off x="407987" y="1284273"/>
            <a:ext cx="5616575" cy="3555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>
                <a:solidFill>
                  <a:schemeClr val="accent2"/>
                </a:solidFill>
              </a:rPr>
              <a:t>Change charge density</a:t>
            </a:r>
            <a:endParaRPr lang="en-GB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65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FF206-03BE-461D-5238-A1716D12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07B6D-234A-EE89-86F5-22126864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1CFD9-B39A-0055-4C3C-FE66E0A3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20B491-29C7-32A8-174B-C4D623626B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3526" y="1258131"/>
            <a:ext cx="6339494" cy="4341737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A7AE60AC-9FD8-8BED-8EC8-E02E4D933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772727"/>
            <a:ext cx="4886881" cy="1399359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cs-CZ" b="0">
                <a:sym typeface="Wingdings" panose="05000000000000000000" pitchFamily="2" charset="2"/>
              </a:rPr>
              <a:t>Transversal size (sig_x, sig_y of the initial Gaussian distributions)</a:t>
            </a:r>
          </a:p>
          <a:p>
            <a:pPr marL="457200" indent="-457200">
              <a:buFont typeface="+mj-lt"/>
              <a:buAutoNum type="alphaLcParenR"/>
            </a:pPr>
            <a:r>
              <a:rPr lang="cs-CZ" b="0">
                <a:sym typeface="Wingdings" panose="05000000000000000000" pitchFamily="2" charset="2"/>
              </a:rPr>
              <a:t>Longitudinal size (emission time Lt)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69EACDCA-8D52-6D60-A606-60E83A465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cs-CZ"/>
              <a:t>Increase initial bunch size</a:t>
            </a:r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E7FFFAA-7F4F-409D-E440-FEB45B82C6A5}"/>
              </a:ext>
            </a:extLst>
          </p:cNvPr>
          <p:cNvSpPr txBox="1">
            <a:spLocks/>
          </p:cNvSpPr>
          <p:nvPr/>
        </p:nvSpPr>
        <p:spPr>
          <a:xfrm>
            <a:off x="407987" y="1284273"/>
            <a:ext cx="5616575" cy="3555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>
                <a:solidFill>
                  <a:schemeClr val="accent2"/>
                </a:solidFill>
              </a:rPr>
              <a:t>Change charge density</a:t>
            </a:r>
            <a:endParaRPr lang="en-GB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14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FF206-03BE-461D-5238-A1716D12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07B6D-234A-EE89-86F5-22126864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1CFD9-B39A-0055-4C3C-FE66E0A3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20B491-29C7-32A8-174B-C4D623626B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3527" y="1258131"/>
            <a:ext cx="6339492" cy="43417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25C43E-5578-5AA4-B21C-DE43B51C9268}"/>
              </a:ext>
            </a:extLst>
          </p:cNvPr>
          <p:cNvSpPr txBox="1"/>
          <p:nvPr/>
        </p:nvSpPr>
        <p:spPr>
          <a:xfrm>
            <a:off x="300147" y="3750117"/>
            <a:ext cx="5235114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/>
              <a:t>3-6 </a:t>
            </a:r>
            <a:r>
              <a:rPr lang="cs-CZ" dirty="0" err="1"/>
              <a:t>nC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emittance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/>
              <a:t>∼ </a:t>
            </a:r>
            <a:r>
              <a:rPr lang="cs-CZ" dirty="0" err="1"/>
              <a:t>constant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Emission</a:t>
            </a:r>
            <a:r>
              <a:rPr lang="cs-CZ" dirty="0"/>
              <a:t> </a:t>
            </a:r>
            <a:r>
              <a:rPr lang="cs-CZ" dirty="0" err="1"/>
              <a:t>surface</a:t>
            </a:r>
            <a:r>
              <a:rPr lang="cs-CZ" dirty="0"/>
              <a:t> </a:t>
            </a:r>
            <a:r>
              <a:rPr lang="cs-CZ" dirty="0" err="1"/>
              <a:t>increase</a:t>
            </a:r>
            <a:r>
              <a:rPr lang="cs-CZ" dirty="0"/>
              <a:t> ∼ </a:t>
            </a:r>
            <a:r>
              <a:rPr lang="cs-CZ" dirty="0" err="1"/>
              <a:t>emission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increase</a:t>
            </a:r>
            <a:endParaRPr lang="cs-CZ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 err="1">
                <a:sym typeface="Wingdings" panose="05000000000000000000" pitchFamily="2" charset="2"/>
              </a:rPr>
              <a:t>Large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increase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of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emittance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for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lower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charge</a:t>
            </a:r>
            <a:r>
              <a:rPr lang="cs-CZ" dirty="0">
                <a:sym typeface="Wingdings" panose="05000000000000000000" pitchFamily="2" charset="2"/>
              </a:rPr>
              <a:t> (</a:t>
            </a:r>
            <a:r>
              <a:rPr lang="cs-CZ" dirty="0" err="1">
                <a:sym typeface="Wingdings" panose="05000000000000000000" pitchFamily="2" charset="2"/>
              </a:rPr>
              <a:t>can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be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optimised</a:t>
            </a:r>
            <a:r>
              <a:rPr lang="cs-CZ" dirty="0">
                <a:sym typeface="Wingdings" panose="05000000000000000000" pitchFamily="2" charset="2"/>
              </a:rPr>
              <a:t> by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solenoid B </a:t>
            </a:r>
            <a:r>
              <a:rPr lang="cs-CZ" dirty="0" err="1">
                <a:sym typeface="Wingdings" panose="05000000000000000000" pitchFamily="2" charset="2"/>
              </a:rPr>
              <a:t>field</a:t>
            </a:r>
            <a:r>
              <a:rPr lang="cs-CZ" dirty="0">
                <a:sym typeface="Wingdings" panose="05000000000000000000" pitchFamily="2" charset="2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1" dirty="0" err="1">
                <a:sym typeface="Wingdings" panose="05000000000000000000" pitchFamily="2" charset="2"/>
              </a:rPr>
              <a:t>How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conservative</a:t>
            </a:r>
            <a:r>
              <a:rPr lang="cs-CZ" b="1" dirty="0">
                <a:sym typeface="Wingdings" panose="05000000000000000000" pitchFamily="2" charset="2"/>
              </a:rPr>
              <a:t> do </a:t>
            </a:r>
            <a:r>
              <a:rPr lang="cs-CZ" b="1" dirty="0" err="1">
                <a:sym typeface="Wingdings" panose="05000000000000000000" pitchFamily="2" charset="2"/>
              </a:rPr>
              <a:t>we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want</a:t>
            </a:r>
            <a:r>
              <a:rPr lang="cs-CZ" b="1" dirty="0">
                <a:sym typeface="Wingdings" panose="05000000000000000000" pitchFamily="2" charset="2"/>
              </a:rPr>
              <a:t> to </a:t>
            </a:r>
            <a:r>
              <a:rPr lang="cs-CZ" b="1" dirty="0" err="1">
                <a:sym typeface="Wingdings" panose="05000000000000000000" pitchFamily="2" charset="2"/>
              </a:rPr>
              <a:t>be</a:t>
            </a:r>
            <a:r>
              <a:rPr lang="cs-CZ" b="1" dirty="0">
                <a:sym typeface="Wingdings" panose="05000000000000000000" pitchFamily="2" charset="2"/>
              </a:rPr>
              <a:t>? </a:t>
            </a:r>
            <a:r>
              <a:rPr lang="cs-CZ" dirty="0">
                <a:sym typeface="Wingdings" panose="05000000000000000000" pitchFamily="2" charset="2"/>
              </a:rPr>
              <a:t>(</a:t>
            </a:r>
            <a:r>
              <a:rPr lang="cs-CZ" dirty="0" err="1">
                <a:sym typeface="Wingdings" panose="05000000000000000000" pitchFamily="2" charset="2"/>
              </a:rPr>
              <a:t>large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margin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worse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emittance</a:t>
            </a:r>
            <a:r>
              <a:rPr lang="cs-CZ" dirty="0">
                <a:sym typeface="Wingdings" panose="05000000000000000000" pitchFamily="2" charset="2"/>
              </a:rPr>
              <a:t>) </a:t>
            </a:r>
            <a:endParaRPr lang="en-GB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4ED841A0-DDA1-777F-3608-87A5303A4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cs-CZ" dirty="0" err="1"/>
              <a:t>Increase</a:t>
            </a:r>
            <a:r>
              <a:rPr lang="cs-CZ" dirty="0"/>
              <a:t> </a:t>
            </a:r>
            <a:r>
              <a:rPr lang="cs-CZ" dirty="0" err="1"/>
              <a:t>initial</a:t>
            </a:r>
            <a:r>
              <a:rPr lang="cs-CZ" dirty="0"/>
              <a:t> </a:t>
            </a:r>
            <a:r>
              <a:rPr lang="cs-CZ" dirty="0" err="1"/>
              <a:t>bunch</a:t>
            </a:r>
            <a:r>
              <a:rPr lang="cs-CZ" dirty="0"/>
              <a:t> </a:t>
            </a:r>
            <a:r>
              <a:rPr lang="cs-CZ" dirty="0" err="1"/>
              <a:t>size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67FF871-BB81-7F48-A2F2-B0DF062B8422}"/>
              </a:ext>
            </a:extLst>
          </p:cNvPr>
          <p:cNvSpPr txBox="1">
            <a:spLocks/>
          </p:cNvSpPr>
          <p:nvPr/>
        </p:nvSpPr>
        <p:spPr>
          <a:xfrm>
            <a:off x="407987" y="1284273"/>
            <a:ext cx="5616575" cy="3555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>
                <a:solidFill>
                  <a:schemeClr val="accent2"/>
                </a:solidFill>
              </a:rPr>
              <a:t>Change charge density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004C90FB-D750-46E5-6CE8-AB6F87F9B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772727"/>
            <a:ext cx="4886881" cy="1399359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cs-CZ" b="0">
                <a:sym typeface="Wingdings" panose="05000000000000000000" pitchFamily="2" charset="2"/>
              </a:rPr>
              <a:t>Transversal size (sig_x, sig_y of the initial Gaussian distributions)</a:t>
            </a:r>
          </a:p>
          <a:p>
            <a:pPr marL="457200" indent="-457200">
              <a:buFont typeface="+mj-lt"/>
              <a:buAutoNum type="alphaLcParenR"/>
            </a:pPr>
            <a:r>
              <a:rPr lang="cs-CZ" b="0">
                <a:sym typeface="Wingdings" panose="05000000000000000000" pitchFamily="2" charset="2"/>
              </a:rPr>
              <a:t>Longitudinal size (emission time Lt)</a:t>
            </a:r>
          </a:p>
        </p:txBody>
      </p:sp>
    </p:spTree>
    <p:extLst>
      <p:ext uri="{BB962C8B-B14F-4D97-AF65-F5344CB8AC3E}">
        <p14:creationId xmlns:p14="http://schemas.microsoft.com/office/powerpoint/2010/main" val="1339325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5F5001-4609-3E50-3660-B2085A05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Increase</a:t>
            </a:r>
            <a:r>
              <a:rPr lang="cs-CZ" dirty="0"/>
              <a:t> </a:t>
            </a:r>
            <a:r>
              <a:rPr lang="cs-CZ" dirty="0" err="1"/>
              <a:t>initial</a:t>
            </a:r>
            <a:r>
              <a:rPr lang="cs-CZ" dirty="0"/>
              <a:t> </a:t>
            </a:r>
            <a:r>
              <a:rPr lang="cs-CZ" dirty="0" err="1"/>
              <a:t>bunch</a:t>
            </a:r>
            <a:r>
              <a:rPr lang="cs-CZ" dirty="0"/>
              <a:t> </a:t>
            </a:r>
            <a:r>
              <a:rPr lang="cs-CZ" dirty="0" err="1"/>
              <a:t>size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FF206-03BE-461D-5238-A1716D12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07B6D-234A-EE89-86F5-22126864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1CFD9-B39A-0055-4C3C-FE66E0A3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A7AE60AC-9FD8-8BED-8EC8-E02E4D933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93" y="2729320"/>
            <a:ext cx="5913838" cy="1399359"/>
          </a:xfrm>
        </p:spPr>
        <p:txBody>
          <a:bodyPr/>
          <a:lstStyle/>
          <a:p>
            <a:r>
              <a:rPr lang="cs-CZ" b="0">
                <a:sym typeface="Wingdings" panose="05000000000000000000" pitchFamily="2" charset="2"/>
              </a:rPr>
              <a:t>Better to increase transversal beam size  better bunch length</a:t>
            </a:r>
          </a:p>
          <a:p>
            <a:r>
              <a:rPr lang="cs-CZ" b="0">
                <a:sym typeface="Wingdings" panose="05000000000000000000" pitchFamily="2" charset="2"/>
              </a:rPr>
              <a:t>Large variation of bunch length and size for charge variation with constant gun parametres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A5B2BE-9CC9-48A3-10D3-403A42D5D6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70894" y="11920"/>
            <a:ext cx="4592262" cy="31177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1284DD-E36C-B33F-741D-C0E8A41032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0894" y="3092022"/>
            <a:ext cx="4592263" cy="311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04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5F5001-4609-3E50-3660-B2085A05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42102"/>
            <a:ext cx="11376025" cy="1065742"/>
          </a:xfrm>
        </p:spPr>
        <p:txBody>
          <a:bodyPr/>
          <a:lstStyle/>
          <a:p>
            <a:r>
              <a:rPr lang="cs-CZ" dirty="0"/>
              <a:t>Top-up injection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FF206-03BE-461D-5238-A1716D12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07B6D-234A-EE89-86F5-22126864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1CFD9-B39A-0055-4C3C-FE66E0A3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C307273-2FED-053F-D5E4-25235F02D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804" y="2116950"/>
            <a:ext cx="4886881" cy="1399359"/>
          </a:xfrm>
        </p:spPr>
        <p:txBody>
          <a:bodyPr/>
          <a:lstStyle/>
          <a:p>
            <a:r>
              <a:rPr lang="cs-CZ" b="0" dirty="0">
                <a:sym typeface="Wingdings" panose="05000000000000000000" pitchFamily="2" charset="2"/>
              </a:rPr>
              <a:t>Complicated to change at </a:t>
            </a:r>
            <a:r>
              <a:rPr lang="cs-CZ" b="0" dirty="0" err="1">
                <a:sym typeface="Wingdings" panose="05000000000000000000" pitchFamily="2" charset="2"/>
              </a:rPr>
              <a:t>high</a:t>
            </a:r>
            <a:r>
              <a:rPr lang="cs-CZ" b="0" dirty="0">
                <a:sym typeface="Wingdings" panose="05000000000000000000" pitchFamily="2" charset="2"/>
              </a:rPr>
              <a:t> </a:t>
            </a:r>
            <a:r>
              <a:rPr lang="cs-CZ" b="0" dirty="0" err="1">
                <a:sym typeface="Wingdings" panose="05000000000000000000" pitchFamily="2" charset="2"/>
              </a:rPr>
              <a:t>frequency</a:t>
            </a:r>
            <a:endParaRPr lang="cs-CZ" b="0" dirty="0">
              <a:sym typeface="Wingdings" panose="05000000000000000000" pitchFamily="2" charset="2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F088505-52B4-7F6F-D6AB-4404A774F634}"/>
              </a:ext>
            </a:extLst>
          </p:cNvPr>
          <p:cNvSpPr txBox="1">
            <a:spLocks/>
          </p:cNvSpPr>
          <p:nvPr/>
        </p:nvSpPr>
        <p:spPr>
          <a:xfrm>
            <a:off x="387804" y="4641980"/>
            <a:ext cx="4886881" cy="13993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dirty="0">
                <a:sym typeface="Wingdings" panose="05000000000000000000" pitchFamily="2" charset="2"/>
              </a:rPr>
              <a:t>Increase only charge ( intensity of inducing laser) </a:t>
            </a:r>
            <a:r>
              <a:rPr lang="cs-CZ" b="0" i="1" dirty="0">
                <a:sym typeface="Wingdings" panose="05000000000000000000" pitchFamily="2" charset="2"/>
              </a:rPr>
              <a:t>realistic?</a:t>
            </a:r>
            <a:endParaRPr lang="cs-CZ" b="0" dirty="0">
              <a:sym typeface="Wingdings" panose="05000000000000000000" pitchFamily="2" charset="2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2B0F688-51A7-5711-1299-4CC1B95F20E5}"/>
              </a:ext>
            </a:extLst>
          </p:cNvPr>
          <p:cNvSpPr txBox="1">
            <a:spLocks/>
          </p:cNvSpPr>
          <p:nvPr/>
        </p:nvSpPr>
        <p:spPr>
          <a:xfrm>
            <a:off x="387804" y="4020776"/>
            <a:ext cx="5616575" cy="3555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accent2"/>
                </a:solidFill>
                <a:sym typeface="Wingdings" panose="05000000000000000000" pitchFamily="2" charset="2"/>
              </a:rPr>
              <a:t>2. Keep gun and spot size constant</a:t>
            </a:r>
            <a:endParaRPr lang="cs-CZ" b="0" dirty="0">
              <a:sym typeface="Wingdings" panose="05000000000000000000" pitchFamily="2" charset="2"/>
            </a:endParaRPr>
          </a:p>
          <a:p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A548E60-7598-625B-EFC9-549759299446}"/>
              </a:ext>
            </a:extLst>
          </p:cNvPr>
          <p:cNvSpPr txBox="1">
            <a:spLocks/>
          </p:cNvSpPr>
          <p:nvPr/>
        </p:nvSpPr>
        <p:spPr>
          <a:xfrm>
            <a:off x="387804" y="1495745"/>
            <a:ext cx="5616575" cy="3555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accent2"/>
                </a:solidFill>
              </a:rPr>
              <a:t>1. Optimise for each charge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FC544DA-642D-9981-D26A-B5F6B8C56224}"/>
              </a:ext>
            </a:extLst>
          </p:cNvPr>
          <p:cNvSpPr txBox="1">
            <a:spLocks/>
          </p:cNvSpPr>
          <p:nvPr/>
        </p:nvSpPr>
        <p:spPr>
          <a:xfrm>
            <a:off x="6664668" y="2322510"/>
            <a:ext cx="5616575" cy="3555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accent2"/>
                </a:solidFill>
              </a:rPr>
              <a:t>3. Keep charge density constant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22399E43-44D9-4EC3-17C0-1B888FBDC07A}"/>
              </a:ext>
            </a:extLst>
          </p:cNvPr>
          <p:cNvSpPr txBox="1">
            <a:spLocks/>
          </p:cNvSpPr>
          <p:nvPr/>
        </p:nvSpPr>
        <p:spPr>
          <a:xfrm>
            <a:off x="6664667" y="2786745"/>
            <a:ext cx="4936395" cy="18552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dirty="0" err="1">
                <a:sym typeface="Wingdings" panose="05000000000000000000" pitchFamily="2" charset="2"/>
              </a:rPr>
              <a:t>Optimise</a:t>
            </a:r>
            <a:r>
              <a:rPr lang="cs-CZ" b="0" dirty="0">
                <a:sym typeface="Wingdings" panose="05000000000000000000" pitchFamily="2" charset="2"/>
              </a:rPr>
              <a:t> </a:t>
            </a:r>
            <a:r>
              <a:rPr lang="cs-CZ" b="0" dirty="0" err="1">
                <a:sym typeface="Wingdings" panose="05000000000000000000" pitchFamily="2" charset="2"/>
              </a:rPr>
              <a:t>only</a:t>
            </a:r>
            <a:r>
              <a:rPr lang="cs-CZ" b="0" dirty="0">
                <a:sym typeface="Wingdings" panose="05000000000000000000" pitchFamily="2" charset="2"/>
              </a:rPr>
              <a:t> for one given charge (which would be mostly used)</a:t>
            </a:r>
          </a:p>
          <a:p>
            <a:r>
              <a:rPr lang="cs-CZ" b="0" dirty="0">
                <a:sym typeface="Wingdings" panose="05000000000000000000" pitchFamily="2" charset="2"/>
              </a:rPr>
              <a:t>Change spot size so the charge density remains contant  similar space charge effects</a:t>
            </a:r>
          </a:p>
        </p:txBody>
      </p:sp>
    </p:spTree>
    <p:extLst>
      <p:ext uri="{BB962C8B-B14F-4D97-AF65-F5344CB8AC3E}">
        <p14:creationId xmlns:p14="http://schemas.microsoft.com/office/powerpoint/2010/main" val="482740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0EA441-E02C-3573-C762-958B8EE8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Compensate bunch size to keep Q density constant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9DAFB-BABD-932E-5428-80472CF22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25D25-9B80-00BA-03CE-146D767F0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3E235-8F32-821B-48B9-85EB6B97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DC08F3E-53B8-064A-C4B9-0547DF492E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78215" y="3797743"/>
            <a:ext cx="3633788" cy="2529969"/>
          </a:xfrm>
          <a:prstGeom prst="rect">
            <a:avLst/>
          </a:prstGeom>
        </p:spPr>
      </p:pic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763DDCF3-00CF-03F0-7D2F-542143806ED1}"/>
              </a:ext>
            </a:extLst>
          </p:cNvPr>
          <p:cNvSpPr txBox="1">
            <a:spLocks/>
          </p:cNvSpPr>
          <p:nvPr/>
        </p:nvSpPr>
        <p:spPr>
          <a:xfrm>
            <a:off x="407989" y="1592263"/>
            <a:ext cx="7065768" cy="17651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Same charge density </a:t>
            </a:r>
            <a:r>
              <a:rPr lang="cs-CZ">
                <a:sym typeface="Wingdings" panose="05000000000000000000" pitchFamily="2" charset="2"/>
              </a:rPr>
              <a:t> similar space charge effects</a:t>
            </a:r>
          </a:p>
          <a:p>
            <a:r>
              <a:rPr lang="cs-CZ" b="0">
                <a:sym typeface="Wingdings" panose="05000000000000000000" pitchFamily="2" charset="2"/>
              </a:rPr>
              <a:t>Changing emittance</a:t>
            </a:r>
          </a:p>
          <a:p>
            <a:r>
              <a:rPr lang="cs-CZ" b="0">
                <a:sym typeface="Wingdings" panose="05000000000000000000" pitchFamily="2" charset="2"/>
              </a:rPr>
              <a:t>More stable beam size (compared to fixed parameters)</a:t>
            </a:r>
            <a:endParaRPr lang="en-GB" b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5939902-48E8-C37F-E2D8-8AE6E43B57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84902" y="1331969"/>
            <a:ext cx="3690751" cy="24657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D44157-9B0C-3829-7203-F436F6ED58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31891" y="3754275"/>
            <a:ext cx="3743760" cy="250119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204F25B-0D5B-C276-1C84-B4943B72A735}"/>
              </a:ext>
            </a:extLst>
          </p:cNvPr>
          <p:cNvSpPr txBox="1"/>
          <p:nvPr/>
        </p:nvSpPr>
        <p:spPr>
          <a:xfrm>
            <a:off x="302740" y="4329982"/>
            <a:ext cx="288530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/>
              <a:t>Optimised gun parameters for </a:t>
            </a:r>
            <a:br>
              <a:rPr lang="cs-CZ" sz="1400"/>
            </a:br>
            <a:r>
              <a:rPr lang="cs-CZ" sz="1400"/>
              <a:t>Sig_x = 1.2 mm, Lt = 4 ps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/>
              <a:t>Last simulated charge = 6.5 nC (higher charge not tested)</a:t>
            </a:r>
          </a:p>
        </p:txBody>
      </p:sp>
    </p:spTree>
    <p:extLst>
      <p:ext uri="{BB962C8B-B14F-4D97-AF65-F5344CB8AC3E}">
        <p14:creationId xmlns:p14="http://schemas.microsoft.com/office/powerpoint/2010/main" val="1435146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0EA441-E02C-3573-C762-958B8EE8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Compensate bunch size to keep Q density constant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9DAFB-BABD-932E-5428-80472CF22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25D25-9B80-00BA-03CE-146D767F0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3E235-8F32-821B-48B9-85EB6B97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763DDCF3-00CF-03F0-7D2F-542143806ED1}"/>
              </a:ext>
            </a:extLst>
          </p:cNvPr>
          <p:cNvSpPr txBox="1">
            <a:spLocks/>
          </p:cNvSpPr>
          <p:nvPr/>
        </p:nvSpPr>
        <p:spPr>
          <a:xfrm>
            <a:off x="407989" y="1592263"/>
            <a:ext cx="7065768" cy="17651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Same charge density </a:t>
            </a:r>
            <a:r>
              <a:rPr lang="cs-CZ">
                <a:sym typeface="Wingdings" panose="05000000000000000000" pitchFamily="2" charset="2"/>
              </a:rPr>
              <a:t> similar space charge effects</a:t>
            </a:r>
          </a:p>
          <a:p>
            <a:r>
              <a:rPr lang="cs-CZ" b="0">
                <a:sym typeface="Wingdings" panose="05000000000000000000" pitchFamily="2" charset="2"/>
              </a:rPr>
              <a:t>Changing emittance</a:t>
            </a:r>
          </a:p>
          <a:p>
            <a:r>
              <a:rPr lang="cs-CZ" b="0">
                <a:sym typeface="Wingdings" panose="05000000000000000000" pitchFamily="2" charset="2"/>
              </a:rPr>
              <a:t>More stable beam size (compared to fixed parameters)</a:t>
            </a:r>
            <a:endParaRPr lang="en-GB" b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5939902-48E8-C37F-E2D8-8AE6E43B5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129687" y="1312022"/>
            <a:ext cx="3601181" cy="25056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D44157-9B0C-3829-7203-F436F6ED58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31891" y="3754275"/>
            <a:ext cx="3743760" cy="25011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AD6CA4-89C4-F347-8AC5-B4A71FA79A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42568" y="3760531"/>
            <a:ext cx="3633788" cy="24886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9C3F31-574E-0B0F-0EB0-93A4C618DD57}"/>
              </a:ext>
            </a:extLst>
          </p:cNvPr>
          <p:cNvSpPr txBox="1"/>
          <p:nvPr/>
        </p:nvSpPr>
        <p:spPr>
          <a:xfrm>
            <a:off x="302740" y="4329982"/>
            <a:ext cx="288530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/>
              <a:t>Optimised gun parameters for </a:t>
            </a:r>
            <a:br>
              <a:rPr lang="cs-CZ" sz="1400"/>
            </a:br>
            <a:r>
              <a:rPr lang="cs-CZ" sz="1400"/>
              <a:t>Sig_x = 1.2 mm, Lt = 4 ps</a:t>
            </a:r>
          </a:p>
        </p:txBody>
      </p:sp>
    </p:spTree>
    <p:extLst>
      <p:ext uri="{BB962C8B-B14F-4D97-AF65-F5344CB8AC3E}">
        <p14:creationId xmlns:p14="http://schemas.microsoft.com/office/powerpoint/2010/main" val="3369392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0EA441-E02C-3573-C762-958B8EE8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Improve the charge density compensation method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9DAFB-BABD-932E-5428-80472CF22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25D25-9B80-00BA-03CE-146D767F0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3E235-8F32-821B-48B9-85EB6B97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763DDCF3-00CF-03F0-7D2F-542143806ED1}"/>
              </a:ext>
            </a:extLst>
          </p:cNvPr>
          <p:cNvSpPr txBox="1">
            <a:spLocks/>
          </p:cNvSpPr>
          <p:nvPr/>
        </p:nvSpPr>
        <p:spPr>
          <a:xfrm>
            <a:off x="407989" y="1592262"/>
            <a:ext cx="7065768" cy="21950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Motivated by Simona </a:t>
            </a:r>
            <a:r>
              <a:rPr lang="cs-CZ" dirty="0">
                <a:sym typeface="Wingdings" panose="05000000000000000000" pitchFamily="2" charset="2"/>
              </a:rPr>
              <a:t> finding optimal value of C_sig_x </a:t>
            </a:r>
            <a:r>
              <a:rPr lang="cs-CZ" b="0" dirty="0">
                <a:sym typeface="Wingdings" panose="05000000000000000000" pitchFamily="2" charset="2"/>
              </a:rPr>
              <a:t>(which I kept constant previously)</a:t>
            </a:r>
          </a:p>
          <a:p>
            <a:r>
              <a:rPr lang="cs-CZ" b="0" dirty="0">
                <a:sym typeface="Wingdings" panose="05000000000000000000" pitchFamily="2" charset="2"/>
              </a:rPr>
              <a:t>Optimalised for Q = 5.5 nC </a:t>
            </a:r>
            <a:br>
              <a:rPr lang="cs-CZ" b="0" dirty="0">
                <a:sym typeface="Wingdings" panose="05000000000000000000" pitchFamily="2" charset="2"/>
              </a:rPr>
            </a:br>
            <a:r>
              <a:rPr lang="cs-CZ" b="0" dirty="0">
                <a:sym typeface="Wingdings" panose="05000000000000000000" pitchFamily="2" charset="2"/>
              </a:rPr>
              <a:t>sig_x = 1.45 mm, C_sig_x = 1.7 </a:t>
            </a:r>
          </a:p>
          <a:p>
            <a:r>
              <a:rPr lang="cs-CZ" b="0" dirty="0"/>
              <a:t>Compensating charge by </a:t>
            </a:r>
            <a:r>
              <a:rPr lang="cs-CZ" b="0" dirty="0" err="1"/>
              <a:t>changing</a:t>
            </a:r>
            <a:r>
              <a:rPr lang="cs-CZ" b="0" dirty="0"/>
              <a:t> </a:t>
            </a:r>
            <a:r>
              <a:rPr lang="cs-CZ" dirty="0" err="1"/>
              <a:t>only</a:t>
            </a:r>
            <a:r>
              <a:rPr lang="cs-CZ" dirty="0"/>
              <a:t> sig_x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5939902-48E8-C37F-E2D8-8AE6E43B5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129687" y="1343187"/>
            <a:ext cx="3601181" cy="24433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D44157-9B0C-3829-7203-F436F6ED58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31891" y="3755040"/>
            <a:ext cx="3743760" cy="24996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AD6CA4-89C4-F347-8AC5-B4A71FA79A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72222" y="3787286"/>
            <a:ext cx="3574479" cy="24886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9C3F31-574E-0B0F-0EB0-93A4C618DD57}"/>
              </a:ext>
            </a:extLst>
          </p:cNvPr>
          <p:cNvSpPr txBox="1"/>
          <p:nvPr/>
        </p:nvSpPr>
        <p:spPr>
          <a:xfrm>
            <a:off x="315181" y="4600737"/>
            <a:ext cx="288530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dirty="0"/>
              <a:t>Gun parameters constant in all simulations</a:t>
            </a:r>
          </a:p>
        </p:txBody>
      </p:sp>
    </p:spTree>
    <p:extLst>
      <p:ext uri="{BB962C8B-B14F-4D97-AF65-F5344CB8AC3E}">
        <p14:creationId xmlns:p14="http://schemas.microsoft.com/office/powerpoint/2010/main" val="2805807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DA694E-132A-201E-F909-A98122CDE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dirty="0"/>
              <a:t>Summary of previous work</a:t>
            </a:r>
          </a:p>
          <a:p>
            <a:r>
              <a:rPr lang="cs-CZ" b="0" dirty="0"/>
              <a:t>Study of initial Gaussian distribution</a:t>
            </a:r>
          </a:p>
          <a:p>
            <a:r>
              <a:rPr lang="cs-CZ" b="0" dirty="0"/>
              <a:t>Top-up injection studies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D12915-7C85-217C-55DF-68B0CB51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Overview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1132F-1F83-349C-B083-42D5A5E5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CBCF-8057-B7D9-9588-BEB5A704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A9971-5345-8D79-13CB-85FCBAA5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56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0EA441-E02C-3573-C762-958B8EE8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Sanity check!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9DAFB-BABD-932E-5428-80472CF22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25D25-9B80-00BA-03CE-146D767F0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3E235-8F32-821B-48B9-85EB6B97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763DDCF3-00CF-03F0-7D2F-542143806ED1}"/>
              </a:ext>
            </a:extLst>
          </p:cNvPr>
          <p:cNvSpPr txBox="1">
            <a:spLocks/>
          </p:cNvSpPr>
          <p:nvPr/>
        </p:nvSpPr>
        <p:spPr>
          <a:xfrm>
            <a:off x="449583" y="1368327"/>
            <a:ext cx="7065768" cy="21950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dirty="0"/>
              <a:t>Huge improvement of emittance</a:t>
            </a:r>
          </a:p>
          <a:p>
            <a:r>
              <a:rPr lang="cs-CZ" b="0" dirty="0"/>
              <a:t>Tomas got similar results for the normal distribution</a:t>
            </a:r>
            <a:br>
              <a:rPr lang="cs-CZ" b="0" dirty="0"/>
            </a:br>
            <a:r>
              <a:rPr lang="cs-CZ" b="0" dirty="0">
                <a:sym typeface="Wingdings" panose="05000000000000000000" pitchFamily="2" charset="2"/>
              </a:rPr>
              <a:t> the low emittance makes sense</a:t>
            </a:r>
          </a:p>
          <a:p>
            <a:r>
              <a:rPr lang="cs-CZ" b="0" dirty="0"/>
              <a:t>I still have Gaussian distribution</a:t>
            </a:r>
            <a:endParaRPr lang="en-GB" b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AD6CA4-89C4-F347-8AC5-B4A71FA79A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7988" y="3738340"/>
            <a:ext cx="3574479" cy="248867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7A1CC4-4C76-DC6F-4C9C-D783740CB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716856"/>
              </p:ext>
            </p:extLst>
          </p:nvPr>
        </p:nvGraphicFramePr>
        <p:xfrm>
          <a:off x="8269035" y="547600"/>
          <a:ext cx="3744416" cy="20269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155328291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057082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rgbClr val="FF0000"/>
                          </a:solidFill>
                        </a:rPr>
                        <a:t>Initial</a:t>
                      </a:r>
                      <a:r>
                        <a:rPr lang="en-GB" sz="1600" b="0" baseline="0" dirty="0">
                          <a:solidFill>
                            <a:srgbClr val="FF0000"/>
                          </a:solidFill>
                        </a:rPr>
                        <a:t> spot size</a:t>
                      </a:r>
                      <a:endParaRPr lang="en-GB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FF0000"/>
                          </a:solidFill>
                        </a:rPr>
                        <a:t>1.5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025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dirty="0"/>
                        <a:t>Laser</a:t>
                      </a:r>
                      <a:r>
                        <a:rPr lang="en-GB" sz="1600" b="0" baseline="0" dirty="0"/>
                        <a:t> pulse length (FWHM)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15</a:t>
                      </a:r>
                      <a:r>
                        <a:rPr lang="en-GB" sz="1600" b="0" baseline="0" dirty="0"/>
                        <a:t> </a:t>
                      </a:r>
                      <a:r>
                        <a:rPr lang="en-GB" sz="1600" b="0" baseline="0" dirty="0" err="1"/>
                        <a:t>ps</a:t>
                      </a: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67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Gun</a:t>
                      </a:r>
                      <a:r>
                        <a:rPr lang="en-GB" sz="1600" baseline="0" dirty="0"/>
                        <a:t> solenoid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0.2413</a:t>
                      </a:r>
                      <a:r>
                        <a:rPr lang="en-GB" sz="1600" baseline="0" dirty="0"/>
                        <a:t> T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70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TW Acc.</a:t>
                      </a:r>
                      <a:r>
                        <a:rPr lang="en-GB" sz="1600" baseline="0" dirty="0"/>
                        <a:t> Gradient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16.2</a:t>
                      </a:r>
                      <a:r>
                        <a:rPr lang="en-GB" sz="1600" baseline="0" dirty="0"/>
                        <a:t> MV/m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135257"/>
                  </a:ext>
                </a:extLst>
              </a:tr>
              <a:tr h="316840">
                <a:tc>
                  <a:txBody>
                    <a:bodyPr/>
                    <a:lstStyle/>
                    <a:p>
                      <a:r>
                        <a:rPr lang="en-GB" sz="1600" dirty="0"/>
                        <a:t>First</a:t>
                      </a:r>
                      <a:r>
                        <a:rPr lang="en-GB" sz="1600" baseline="0" dirty="0"/>
                        <a:t> acc. Section at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1.068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9176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0D96F00-BEF4-1E09-4CE5-CF48B7E55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075747"/>
              </p:ext>
            </p:extLst>
          </p:nvPr>
        </p:nvGraphicFramePr>
        <p:xfrm>
          <a:off x="8269035" y="2730095"/>
          <a:ext cx="3744416" cy="18186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52102">
                  <a:extLst>
                    <a:ext uri="{9D8B030D-6E8A-4147-A177-3AD203B41FA5}">
                      <a16:colId xmlns:a16="http://schemas.microsoft.com/office/drawing/2014/main" val="1553282918"/>
                    </a:ext>
                  </a:extLst>
                </a:gridCol>
                <a:gridCol w="1492314">
                  <a:extLst>
                    <a:ext uri="{9D8B030D-6E8A-4147-A177-3AD203B41FA5}">
                      <a16:colId xmlns:a16="http://schemas.microsoft.com/office/drawing/2014/main" val="3057082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Emittance</a:t>
                      </a:r>
                      <a:r>
                        <a:rPr lang="en-GB" sz="1600" b="1" baseline="0" dirty="0"/>
                        <a:t> RMS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</a:rPr>
                        <a:t>3.1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025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Energy Spread 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67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Energy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206 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70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Beam size 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~ 0.7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135257"/>
                  </a:ext>
                </a:extLst>
              </a:tr>
              <a:tr h="316840">
                <a:tc>
                  <a:txBody>
                    <a:bodyPr/>
                    <a:lstStyle/>
                    <a:p>
                      <a:r>
                        <a:rPr lang="en-GB" sz="1600" b="0" dirty="0"/>
                        <a:t>Bunch length 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1.4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9176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AAD8E06-594F-01ED-322F-8BF04160A6F7}"/>
              </a:ext>
            </a:extLst>
          </p:cNvPr>
          <p:cNvSpPr/>
          <p:nvPr/>
        </p:nvSpPr>
        <p:spPr>
          <a:xfrm>
            <a:off x="8123852" y="122201"/>
            <a:ext cx="3987281" cy="451822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C1B3F1-7631-8933-AD8F-E5E56C7CE340}"/>
              </a:ext>
            </a:extLst>
          </p:cNvPr>
          <p:cNvSpPr txBox="1"/>
          <p:nvPr/>
        </p:nvSpPr>
        <p:spPr>
          <a:xfrm>
            <a:off x="8565423" y="218018"/>
            <a:ext cx="35457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cs-CZ" sz="1600" dirty="0"/>
              <a:t>Tomas: Uniform, 5 nC</a:t>
            </a:r>
            <a:endParaRPr lang="en-GB" sz="1600" dirty="0"/>
          </a:p>
        </p:txBody>
      </p:sp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CEB69F7B-FB62-D34C-CF93-D8ACEAB7B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496" y="3746256"/>
            <a:ext cx="2949007" cy="242168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4B76106-E710-A80B-3029-DD0BB45A1C9D}"/>
              </a:ext>
            </a:extLst>
          </p:cNvPr>
          <p:cNvCxnSpPr/>
          <p:nvPr/>
        </p:nvCxnSpPr>
        <p:spPr>
          <a:xfrm>
            <a:off x="4621496" y="2936033"/>
            <a:ext cx="976871" cy="13062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262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B90B1-5B99-A4F3-FF45-4E868360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7BC62-0038-31ED-34D7-080F3A38D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E19D6-DF73-0057-B0DA-B5A4115AB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7E78176-20EF-1437-B709-0F04AB021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35" y="1107298"/>
            <a:ext cx="10202216" cy="4867193"/>
          </a:xfrm>
        </p:spPr>
        <p:txBody>
          <a:bodyPr/>
          <a:lstStyle/>
          <a:p>
            <a:r>
              <a:rPr lang="cs-CZ" b="0" dirty="0">
                <a:sym typeface="Wingdings" panose="05000000000000000000" pitchFamily="2" charset="2"/>
              </a:rPr>
              <a:t>Tomas  emittance estimate for </a:t>
            </a:r>
            <a:r>
              <a:rPr lang="cs-CZ" dirty="0">
                <a:sym typeface="Wingdings" panose="05000000000000000000" pitchFamily="2" charset="2"/>
              </a:rPr>
              <a:t>uniform initial distribution</a:t>
            </a:r>
          </a:p>
          <a:p>
            <a:r>
              <a:rPr lang="cs-CZ" b="0" dirty="0">
                <a:sym typeface="Wingdings" panose="05000000000000000000" pitchFamily="2" charset="2"/>
              </a:rPr>
              <a:t>Steffen  </a:t>
            </a:r>
            <a:r>
              <a:rPr lang="cs-CZ" dirty="0">
                <a:sym typeface="Wingdings" panose="05000000000000000000" pitchFamily="2" charset="2"/>
              </a:rPr>
              <a:t>we can shorten </a:t>
            </a:r>
            <a:r>
              <a:rPr lang="cs-CZ" b="0" dirty="0">
                <a:sym typeface="Wingdings" panose="05000000000000000000" pitchFamily="2" charset="2"/>
              </a:rPr>
              <a:t>the bunch (by decreasing emission time) </a:t>
            </a:r>
            <a:r>
              <a:rPr lang="cs-CZ" dirty="0">
                <a:sym typeface="Wingdings" panose="05000000000000000000" pitchFamily="2" charset="2"/>
              </a:rPr>
              <a:t>at the expense of emittance</a:t>
            </a:r>
          </a:p>
          <a:p>
            <a:r>
              <a:rPr lang="cs-CZ" dirty="0">
                <a:sym typeface="Wingdings" panose="05000000000000000000" pitchFamily="2" charset="2"/>
              </a:rPr>
              <a:t>Currently optimising mainly for 5.5 nC</a:t>
            </a:r>
          </a:p>
          <a:p>
            <a:r>
              <a:rPr lang="cs-CZ" b="0" dirty="0">
                <a:sym typeface="Wingdings" panose="05000000000000000000" pitchFamily="2" charset="2"/>
              </a:rPr>
              <a:t>Gaussian initial distribution does not significantly worsen the bunch properties</a:t>
            </a:r>
          </a:p>
          <a:p>
            <a:r>
              <a:rPr lang="cs-CZ" b="0" dirty="0">
                <a:sym typeface="Wingdings" panose="05000000000000000000" pitchFamily="2" charset="2"/>
              </a:rPr>
              <a:t>Investigating options for </a:t>
            </a:r>
            <a:r>
              <a:rPr lang="cs-CZ" dirty="0">
                <a:sym typeface="Wingdings" panose="05000000000000000000" pitchFamily="2" charset="2"/>
              </a:rPr>
              <a:t>top-up injection</a:t>
            </a:r>
          </a:p>
          <a:p>
            <a:pPr lvl="1"/>
            <a:r>
              <a:rPr lang="cs-CZ" b="0" dirty="0">
                <a:sym typeface="Wingdings" panose="05000000000000000000" pitchFamily="2" charset="2"/>
              </a:rPr>
              <a:t>Charge density compensation seems promising</a:t>
            </a:r>
          </a:p>
          <a:p>
            <a:pPr lvl="1"/>
            <a:r>
              <a:rPr lang="cs-CZ" b="1" dirty="0">
                <a:sym typeface="Wingdings" panose="05000000000000000000" pitchFamily="2" charset="2"/>
              </a:rPr>
              <a:t>Changing sig_x or cut of sig_x in Gaussian distribution?  TODO</a:t>
            </a:r>
          </a:p>
          <a:p>
            <a:pPr lvl="2"/>
            <a:r>
              <a:rPr lang="cs-CZ" dirty="0">
                <a:sym typeface="Wingdings" panose="05000000000000000000" pitchFamily="2" charset="2"/>
              </a:rPr>
              <a:t>Probably need to talk to laser people</a:t>
            </a:r>
          </a:p>
          <a:p>
            <a:endParaRPr lang="cs-CZ" dirty="0">
              <a:sym typeface="Wingdings" panose="05000000000000000000" pitchFamily="2" charset="2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E6DE53C5-B9FC-AE88-C7EF-9EE6CA9AAD67}"/>
              </a:ext>
            </a:extLst>
          </p:cNvPr>
          <p:cNvSpPr txBox="1">
            <a:spLocks/>
          </p:cNvSpPr>
          <p:nvPr/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Summary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642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636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5030DD-86F9-222B-9DE4-CC57F7CDD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559342"/>
          </a:xfrm>
        </p:spPr>
        <p:txBody>
          <a:bodyPr/>
          <a:lstStyle/>
          <a:p>
            <a:r>
              <a:rPr lang="cs-CZ"/>
              <a:t>Produced beam</a:t>
            </a:r>
            <a:br>
              <a:rPr lang="cs-CZ"/>
            </a:b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716EE-9704-16FD-808D-92691256A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1316F-8A6D-D540-7230-A47DC28B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63C02-2DE8-8F6C-765B-B9619E18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3EA0D4F-9643-B7D5-3D0C-6F1310E05BD4}"/>
              </a:ext>
            </a:extLst>
          </p:cNvPr>
          <p:cNvSpPr txBox="1">
            <a:spLocks/>
          </p:cNvSpPr>
          <p:nvPr/>
        </p:nvSpPr>
        <p:spPr>
          <a:xfrm>
            <a:off x="407988" y="1022243"/>
            <a:ext cx="5616575" cy="3555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>
                <a:solidFill>
                  <a:schemeClr val="accent2"/>
                </a:solidFill>
              </a:rPr>
              <a:t>Beam parametres after the aparature (15 m)</a:t>
            </a:r>
          </a:p>
        </p:txBody>
      </p:sp>
      <p:graphicFrame>
        <p:nvGraphicFramePr>
          <p:cNvPr id="2" name="Table 15">
            <a:extLst>
              <a:ext uri="{FF2B5EF4-FFF2-40B4-BE49-F238E27FC236}">
                <a16:creationId xmlns:a16="http://schemas.microsoft.com/office/drawing/2014/main" id="{013F88DB-EAFA-539C-1630-CB08CCEBA39A}"/>
              </a:ext>
            </a:extLst>
          </p:cNvPr>
          <p:cNvGraphicFramePr>
            <a:graphicFrameLocks noGrp="1"/>
          </p:cNvGraphicFramePr>
          <p:nvPr/>
        </p:nvGraphicFramePr>
        <p:xfrm>
          <a:off x="7496433" y="26530"/>
          <a:ext cx="4695567" cy="23469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565189">
                  <a:extLst>
                    <a:ext uri="{9D8B030D-6E8A-4147-A177-3AD203B41FA5}">
                      <a16:colId xmlns:a16="http://schemas.microsoft.com/office/drawing/2014/main" val="3754911316"/>
                    </a:ext>
                  </a:extLst>
                </a:gridCol>
                <a:gridCol w="1565189">
                  <a:extLst>
                    <a:ext uri="{9D8B030D-6E8A-4147-A177-3AD203B41FA5}">
                      <a16:colId xmlns:a16="http://schemas.microsoft.com/office/drawing/2014/main" val="4081826838"/>
                    </a:ext>
                  </a:extLst>
                </a:gridCol>
                <a:gridCol w="1565189">
                  <a:extLst>
                    <a:ext uri="{9D8B030D-6E8A-4147-A177-3AD203B41FA5}">
                      <a16:colId xmlns:a16="http://schemas.microsoft.com/office/drawing/2014/main" val="1273498102"/>
                    </a:ext>
                  </a:extLst>
                </a:gridCol>
              </a:tblGrid>
              <a:tr h="199734">
                <a:tc>
                  <a:txBody>
                    <a:bodyPr/>
                    <a:lstStyle/>
                    <a:p>
                      <a:r>
                        <a:rPr lang="cs-CZ" sz="800"/>
                        <a:t>Parameter</a:t>
                      </a:r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/>
                        <a:t>Gaussian Initial Distribution</a:t>
                      </a:r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/>
                        <a:t>Uniform Initial Distribution</a:t>
                      </a:r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074429"/>
                  </a:ext>
                </a:extLst>
              </a:tr>
              <a:tr h="199734">
                <a:tc>
                  <a:txBody>
                    <a:bodyPr/>
                    <a:lstStyle/>
                    <a:p>
                      <a:r>
                        <a:rPr lang="cs-CZ" sz="800" b="1"/>
                        <a:t>Charge</a:t>
                      </a:r>
                      <a:endParaRPr lang="en-GB" sz="8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0"/>
                        <a:t>5.5 nC</a:t>
                      </a:r>
                      <a:endParaRPr lang="en-GB" sz="800" b="0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0"/>
                        <a:t>5.5 nC</a:t>
                      </a:r>
                      <a:endParaRPr lang="en-GB" sz="800" b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53056972"/>
                  </a:ext>
                </a:extLst>
              </a:tr>
              <a:tr h="199734">
                <a:tc>
                  <a:txBody>
                    <a:bodyPr/>
                    <a:lstStyle/>
                    <a:p>
                      <a:r>
                        <a:rPr lang="cs-CZ" sz="800" b="1"/>
                        <a:t>Z distribution</a:t>
                      </a:r>
                      <a:endParaRPr lang="en-GB" sz="8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/>
                        <a:t>Plateau</a:t>
                      </a:r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/>
                        <a:t>Plateau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211480"/>
                  </a:ext>
                </a:extLst>
              </a:tr>
              <a:tr h="199734">
                <a:tc>
                  <a:txBody>
                    <a:bodyPr/>
                    <a:lstStyle/>
                    <a:p>
                      <a:r>
                        <a:rPr lang="cs-CZ" sz="800" b="1"/>
                        <a:t>Emission time</a:t>
                      </a:r>
                      <a:endParaRPr lang="en-GB" sz="8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0"/>
                        <a:t>0.004</a:t>
                      </a:r>
                      <a:endParaRPr lang="en-GB" sz="800" b="0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0"/>
                        <a:t>0.004</a:t>
                      </a:r>
                      <a:endParaRPr lang="en-GB" sz="8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861747"/>
                  </a:ext>
                </a:extLst>
              </a:tr>
              <a:tr h="199734">
                <a:tc>
                  <a:txBody>
                    <a:bodyPr/>
                    <a:lstStyle/>
                    <a:p>
                      <a:r>
                        <a:rPr lang="cs-CZ" sz="800" b="1"/>
                        <a:t>Accelerating field gradients</a:t>
                      </a:r>
                      <a:endParaRPr lang="en-GB" sz="8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0"/>
                        <a:t>100 &amp; 16.2 &amp; 25 &amp; 25 MV/m</a:t>
                      </a:r>
                      <a:endParaRPr lang="en-GB" sz="800" b="0"/>
                    </a:p>
                  </a:txBody>
                  <a:tcPr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0"/>
                        <a:t>100 &amp; 16.2 &amp; 25 &amp; 25 MV/m</a:t>
                      </a:r>
                      <a:endParaRPr lang="en-GB" sz="800" b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039045"/>
                  </a:ext>
                </a:extLst>
              </a:tr>
              <a:tr h="199734">
                <a:tc>
                  <a:txBody>
                    <a:bodyPr/>
                    <a:lstStyle/>
                    <a:p>
                      <a:r>
                        <a:rPr lang="cs-CZ" sz="800" b="1"/>
                        <a:t>Sig x</a:t>
                      </a:r>
                      <a:endParaRPr lang="en-GB" sz="800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0"/>
                        <a:t>1.2 mm</a:t>
                      </a:r>
                      <a:endParaRPr lang="en-GB" sz="800" b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0"/>
                        <a:t>1.15 mm</a:t>
                      </a:r>
                      <a:endParaRPr lang="en-GB" sz="800" b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5056872"/>
                  </a:ext>
                </a:extLst>
              </a:tr>
              <a:tr h="199734">
                <a:tc>
                  <a:txBody>
                    <a:bodyPr/>
                    <a:lstStyle/>
                    <a:p>
                      <a:r>
                        <a:rPr lang="cs-CZ" sz="800" b="1"/>
                        <a:t>Cutt off</a:t>
                      </a:r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b="0"/>
                        <a:t>2.2 sigma</a:t>
                      </a:r>
                      <a:endParaRPr lang="en-GB" sz="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b="0"/>
                        <a:t>-</a:t>
                      </a:r>
                      <a:endParaRPr lang="en-GB" sz="8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953989"/>
                  </a:ext>
                </a:extLst>
              </a:tr>
              <a:tr h="199734">
                <a:tc>
                  <a:txBody>
                    <a:bodyPr/>
                    <a:lstStyle/>
                    <a:p>
                      <a:r>
                        <a:rPr lang="cs-CZ" sz="800" b="1"/>
                        <a:t>MaxB(1)</a:t>
                      </a:r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b="0"/>
                        <a:t>0.257 T</a:t>
                      </a:r>
                      <a:endParaRPr lang="en-GB" sz="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0"/>
                        <a:t>0.256 T</a:t>
                      </a:r>
                      <a:endParaRPr lang="en-GB" sz="8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287260"/>
                  </a:ext>
                </a:extLst>
              </a:tr>
              <a:tr h="199734">
                <a:tc>
                  <a:txBody>
                    <a:bodyPr/>
                    <a:lstStyle/>
                    <a:p>
                      <a:r>
                        <a:rPr lang="cs-CZ" sz="800" b="1"/>
                        <a:t>Phi(1)</a:t>
                      </a:r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b="0"/>
                        <a:t>0 deg</a:t>
                      </a:r>
                      <a:endParaRPr lang="en-GB" sz="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0"/>
                        <a:t>-15 deg</a:t>
                      </a:r>
                      <a:endParaRPr lang="en-GB" sz="8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990007"/>
                  </a:ext>
                </a:extLst>
              </a:tr>
              <a:tr h="199734">
                <a:tc>
                  <a:txBody>
                    <a:bodyPr/>
                    <a:lstStyle/>
                    <a:p>
                      <a:r>
                        <a:rPr lang="cs-CZ" sz="800" b="1"/>
                        <a:t>Phi(2)</a:t>
                      </a:r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b="0"/>
                        <a:t>-10 deg</a:t>
                      </a:r>
                      <a:endParaRPr lang="en-GB" sz="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0"/>
                        <a:t>-19 deg</a:t>
                      </a:r>
                      <a:endParaRPr lang="en-GB" sz="8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038438"/>
                  </a:ext>
                </a:extLst>
              </a:tr>
              <a:tr h="199734">
                <a:tc>
                  <a:txBody>
                    <a:bodyPr/>
                    <a:lstStyle/>
                    <a:p>
                      <a:r>
                        <a:rPr lang="cs-CZ" sz="800" b="1"/>
                        <a:t>Phi(3)&amp;Phi(4)</a:t>
                      </a:r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b="0"/>
                        <a:t>0 deg</a:t>
                      </a:r>
                      <a:endParaRPr lang="en-GB" sz="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b="0" dirty="0"/>
                        <a:t>0 deg</a:t>
                      </a:r>
                      <a:endParaRPr lang="en-GB" sz="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192294"/>
                  </a:ext>
                </a:extLst>
              </a:tr>
            </a:tbl>
          </a:graphicData>
        </a:graphic>
      </p:graphicFrame>
      <p:graphicFrame>
        <p:nvGraphicFramePr>
          <p:cNvPr id="12" name="Table 13">
            <a:extLst>
              <a:ext uri="{FF2B5EF4-FFF2-40B4-BE49-F238E27FC236}">
                <a16:creationId xmlns:a16="http://schemas.microsoft.com/office/drawing/2014/main" id="{DC71AE9D-6159-0DC9-3796-70B4E9E7C252}"/>
              </a:ext>
            </a:extLst>
          </p:cNvPr>
          <p:cNvGraphicFramePr>
            <a:graphicFrameLocks noGrp="1"/>
          </p:cNvGraphicFramePr>
          <p:nvPr/>
        </p:nvGraphicFramePr>
        <p:xfrm>
          <a:off x="949908" y="2965426"/>
          <a:ext cx="10292184" cy="25958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430728">
                  <a:extLst>
                    <a:ext uri="{9D8B030D-6E8A-4147-A177-3AD203B41FA5}">
                      <a16:colId xmlns:a16="http://schemas.microsoft.com/office/drawing/2014/main" val="590991150"/>
                    </a:ext>
                  </a:extLst>
                </a:gridCol>
                <a:gridCol w="3430728">
                  <a:extLst>
                    <a:ext uri="{9D8B030D-6E8A-4147-A177-3AD203B41FA5}">
                      <a16:colId xmlns:a16="http://schemas.microsoft.com/office/drawing/2014/main" val="3522418931"/>
                    </a:ext>
                  </a:extLst>
                </a:gridCol>
                <a:gridCol w="3430728">
                  <a:extLst>
                    <a:ext uri="{9D8B030D-6E8A-4147-A177-3AD203B41FA5}">
                      <a16:colId xmlns:a16="http://schemas.microsoft.com/office/drawing/2014/main" val="317333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Parameter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Gaussian Initial Distribution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Uniform Initial Distribution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234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Transversal emittance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6.2 </a:t>
                      </a:r>
                      <a:r>
                        <a:rPr lang="el-GR"/>
                        <a:t>π</a:t>
                      </a:r>
                      <a:r>
                        <a:rPr lang="cs-CZ"/>
                        <a:t> mm mrad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/>
                        <a:t>4.9 </a:t>
                      </a:r>
                      <a:r>
                        <a:rPr lang="el-GR"/>
                        <a:t>π</a:t>
                      </a:r>
                      <a:r>
                        <a:rPr lang="cs-CZ"/>
                        <a:t> mm mrad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436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Beam size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1.4 mm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1.6 mm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524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Longitudial emittance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400 </a:t>
                      </a:r>
                      <a:r>
                        <a:rPr lang="el-GR"/>
                        <a:t>π</a:t>
                      </a:r>
                      <a:r>
                        <a:rPr lang="cs-CZ"/>
                        <a:t> keV mrad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/>
                        <a:t>281 </a:t>
                      </a:r>
                      <a:r>
                        <a:rPr lang="el-GR"/>
                        <a:t>π</a:t>
                      </a:r>
                      <a:r>
                        <a:rPr lang="cs-CZ"/>
                        <a:t> keV mrad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976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Bunch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1.03 mm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0.9 mm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587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Energy spread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576.5 keV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350 keV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19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Average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205.7 MeV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204.1 MeV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81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103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A7DD7E-A9B6-72BF-3D15-E116D5F5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Phase space comparison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4F34A-113B-6101-1DDE-9E54009AD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E92BA-F02E-3B3A-C32A-4C20C2F1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4D28E-2A8A-A64F-8657-31A57CCC7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DBB5CEA1-E927-C969-B827-89B2B1EA6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70" y="3728028"/>
            <a:ext cx="3050482" cy="2491289"/>
          </a:xfrm>
          <a:prstGeom prst="rect">
            <a:avLst/>
          </a:prstGeom>
        </p:spPr>
      </p:pic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B33F387E-FBF4-0A39-F659-979D0C7D9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758" y="3674054"/>
            <a:ext cx="3050483" cy="2505020"/>
          </a:xfrm>
          <a:prstGeom prst="rect">
            <a:avLst/>
          </a:prstGeom>
        </p:spPr>
      </p:pic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24D37F06-7CF9-2AEF-61D5-DC6210D09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528" y="3762692"/>
            <a:ext cx="3050483" cy="2467248"/>
          </a:xfrm>
          <a:prstGeom prst="rect">
            <a:avLst/>
          </a:prstGeom>
        </p:spPr>
      </p:pic>
      <p:pic>
        <p:nvPicPr>
          <p:cNvPr id="14" name="Picture 13" descr="Chart, histogram&#10;&#10;Description automatically generated">
            <a:extLst>
              <a:ext uri="{FF2B5EF4-FFF2-40B4-BE49-F238E27FC236}">
                <a16:creationId xmlns:a16="http://schemas.microsoft.com/office/drawing/2014/main" id="{D94F0E31-B0D9-329E-71D1-8D30F5024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34" y="1011510"/>
            <a:ext cx="3132953" cy="2573906"/>
          </a:xfrm>
          <a:prstGeom prst="rect">
            <a:avLst/>
          </a:prstGeom>
        </p:spPr>
      </p:pic>
      <p:pic>
        <p:nvPicPr>
          <p:cNvPr id="16" name="Picture 15" descr="Chart, histogram&#10;&#10;Description automatically generated">
            <a:extLst>
              <a:ext uri="{FF2B5EF4-FFF2-40B4-BE49-F238E27FC236}">
                <a16:creationId xmlns:a16="http://schemas.microsoft.com/office/drawing/2014/main" id="{DC2BFFC8-703A-9E01-6E4E-489EB14CE9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9522" y="1012672"/>
            <a:ext cx="3132954" cy="2572744"/>
          </a:xfrm>
          <a:prstGeom prst="rect">
            <a:avLst/>
          </a:prstGeom>
        </p:spPr>
      </p:pic>
      <p:pic>
        <p:nvPicPr>
          <p:cNvPr id="18" name="Picture 17" descr="Chart, histogram, scatter chart&#10;&#10;Description automatically generated">
            <a:extLst>
              <a:ext uri="{FF2B5EF4-FFF2-40B4-BE49-F238E27FC236}">
                <a16:creationId xmlns:a16="http://schemas.microsoft.com/office/drawing/2014/main" id="{ED616E2A-801B-9352-7577-9D962A2F65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3529" y="1118168"/>
            <a:ext cx="3050483" cy="2467248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D956BF6-DD00-355E-7BAA-126EFC6FC532}"/>
              </a:ext>
            </a:extLst>
          </p:cNvPr>
          <p:cNvSpPr txBox="1">
            <a:spLocks/>
          </p:cNvSpPr>
          <p:nvPr/>
        </p:nvSpPr>
        <p:spPr>
          <a:xfrm>
            <a:off x="418758" y="789424"/>
            <a:ext cx="5616575" cy="3555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>
                <a:solidFill>
                  <a:schemeClr val="accent2"/>
                </a:solidFill>
              </a:rPr>
              <a:t>Gaussian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D4EF5EF-ED03-E720-AF38-1F7007AD6A51}"/>
              </a:ext>
            </a:extLst>
          </p:cNvPr>
          <p:cNvSpPr txBox="1">
            <a:spLocks/>
          </p:cNvSpPr>
          <p:nvPr/>
        </p:nvSpPr>
        <p:spPr>
          <a:xfrm>
            <a:off x="339970" y="3451967"/>
            <a:ext cx="5616575" cy="3555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>
                <a:solidFill>
                  <a:schemeClr val="accent2"/>
                </a:solidFill>
              </a:rPr>
              <a:t>Uniform</a:t>
            </a:r>
          </a:p>
        </p:txBody>
      </p:sp>
    </p:spTree>
    <p:extLst>
      <p:ext uri="{BB962C8B-B14F-4D97-AF65-F5344CB8AC3E}">
        <p14:creationId xmlns:p14="http://schemas.microsoft.com/office/powerpoint/2010/main" val="3674431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083942-EC39-B6A6-CBE9-E4569E353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Phase space orientation for charge variation with constant gun parametres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1C6CA-2C95-DF25-4501-560FD7D3E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DCADA-39A6-7EB3-05C1-02E697EB6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B9694-4606-EAFF-F49B-F04C7B3B7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23DB976F-0E44-06D3-F19B-EE6B14232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07" y="2197543"/>
            <a:ext cx="3686888" cy="2981977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D262F955-6E18-E9B9-63BB-DF5B7A5FB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556" y="2197543"/>
            <a:ext cx="3686888" cy="3017555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96406201-2EE5-9952-84EE-CB2BF9856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805" y="2161965"/>
            <a:ext cx="3686888" cy="29819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FB3D88-B360-ED8A-B64F-DFAB7D9903AA}"/>
              </a:ext>
            </a:extLst>
          </p:cNvPr>
          <p:cNvSpPr txBox="1"/>
          <p:nvPr/>
        </p:nvSpPr>
        <p:spPr>
          <a:xfrm>
            <a:off x="936638" y="2345331"/>
            <a:ext cx="4873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cs-CZ"/>
              <a:t>1 nC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F8B649-AD39-F78C-6A32-AA0DDD533651}"/>
              </a:ext>
            </a:extLst>
          </p:cNvPr>
          <p:cNvSpPr txBox="1"/>
          <p:nvPr/>
        </p:nvSpPr>
        <p:spPr>
          <a:xfrm>
            <a:off x="4924613" y="2345330"/>
            <a:ext cx="4873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cs-CZ"/>
              <a:t>3 nC</a:t>
            </a:r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4A9FC4-9489-7D61-0609-E8388A17BAFE}"/>
              </a:ext>
            </a:extLst>
          </p:cNvPr>
          <p:cNvSpPr txBox="1"/>
          <p:nvPr/>
        </p:nvSpPr>
        <p:spPr>
          <a:xfrm>
            <a:off x="8899485" y="2345329"/>
            <a:ext cx="4873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cs-CZ"/>
              <a:t>6 nC</a:t>
            </a: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7353E0-A655-FF68-0BC2-658595953564}"/>
              </a:ext>
            </a:extLst>
          </p:cNvPr>
          <p:cNvSpPr txBox="1"/>
          <p:nvPr/>
        </p:nvSpPr>
        <p:spPr>
          <a:xfrm>
            <a:off x="9032447" y="5552019"/>
            <a:ext cx="240610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cs-CZ" sz="1400"/>
              <a:t>Gun parametres kept constant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4057555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339435-4BE2-3049-0AC3-2229F2B52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Why sig_x = 1.2 mm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1595-9F6B-2235-7628-1C9A25983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FE935-6030-586A-99A5-6EB87615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6CFE4-6863-B17A-89CA-28770632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A6CC9DFE-69F0-B9C1-85AD-DF15CF036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81" y="1684016"/>
            <a:ext cx="5117602" cy="3947168"/>
          </a:xfrm>
          <a:prstGeom prst="rect">
            <a:avLst/>
          </a:prstGeom>
        </p:spPr>
      </p:pic>
      <p:graphicFrame>
        <p:nvGraphicFramePr>
          <p:cNvPr id="11" name="Table 15">
            <a:extLst>
              <a:ext uri="{FF2B5EF4-FFF2-40B4-BE49-F238E27FC236}">
                <a16:creationId xmlns:a16="http://schemas.microsoft.com/office/drawing/2014/main" id="{F573021F-F24E-D40C-1200-3F11415FE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643906"/>
              </p:ext>
            </p:extLst>
          </p:nvPr>
        </p:nvGraphicFramePr>
        <p:xfrm>
          <a:off x="6816811" y="2255520"/>
          <a:ext cx="4695567" cy="23469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565189">
                  <a:extLst>
                    <a:ext uri="{9D8B030D-6E8A-4147-A177-3AD203B41FA5}">
                      <a16:colId xmlns:a16="http://schemas.microsoft.com/office/drawing/2014/main" val="3754911316"/>
                    </a:ext>
                  </a:extLst>
                </a:gridCol>
                <a:gridCol w="1565189">
                  <a:extLst>
                    <a:ext uri="{9D8B030D-6E8A-4147-A177-3AD203B41FA5}">
                      <a16:colId xmlns:a16="http://schemas.microsoft.com/office/drawing/2014/main" val="4081826838"/>
                    </a:ext>
                  </a:extLst>
                </a:gridCol>
                <a:gridCol w="1565189">
                  <a:extLst>
                    <a:ext uri="{9D8B030D-6E8A-4147-A177-3AD203B41FA5}">
                      <a16:colId xmlns:a16="http://schemas.microsoft.com/office/drawing/2014/main" val="1273498102"/>
                    </a:ext>
                  </a:extLst>
                </a:gridCol>
              </a:tblGrid>
              <a:tr h="199734">
                <a:tc>
                  <a:txBody>
                    <a:bodyPr/>
                    <a:lstStyle/>
                    <a:p>
                      <a:r>
                        <a:rPr lang="cs-CZ" sz="800"/>
                        <a:t>Parameter</a:t>
                      </a:r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/>
                        <a:t>Gaussian Initial Distribution</a:t>
                      </a:r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/>
                        <a:t>Uniform Initial Distribution</a:t>
                      </a:r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074429"/>
                  </a:ext>
                </a:extLst>
              </a:tr>
              <a:tr h="199734">
                <a:tc>
                  <a:txBody>
                    <a:bodyPr/>
                    <a:lstStyle/>
                    <a:p>
                      <a:r>
                        <a:rPr lang="cs-CZ" sz="800" b="1"/>
                        <a:t>Charge</a:t>
                      </a:r>
                      <a:endParaRPr lang="en-GB" sz="8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0"/>
                        <a:t>5.5 nC</a:t>
                      </a:r>
                      <a:endParaRPr lang="en-GB" sz="800" b="0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0"/>
                        <a:t>5.5 nC</a:t>
                      </a:r>
                      <a:endParaRPr lang="en-GB" sz="800" b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53056972"/>
                  </a:ext>
                </a:extLst>
              </a:tr>
              <a:tr h="199734">
                <a:tc>
                  <a:txBody>
                    <a:bodyPr/>
                    <a:lstStyle/>
                    <a:p>
                      <a:r>
                        <a:rPr lang="cs-CZ" sz="800" b="1"/>
                        <a:t>Z distribution</a:t>
                      </a:r>
                      <a:endParaRPr lang="en-GB" sz="8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/>
                        <a:t>Plateau</a:t>
                      </a:r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/>
                        <a:t>Plateau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211480"/>
                  </a:ext>
                </a:extLst>
              </a:tr>
              <a:tr h="199734">
                <a:tc>
                  <a:txBody>
                    <a:bodyPr/>
                    <a:lstStyle/>
                    <a:p>
                      <a:r>
                        <a:rPr lang="cs-CZ" sz="800" b="1"/>
                        <a:t>Emission time</a:t>
                      </a:r>
                      <a:endParaRPr lang="en-GB" sz="8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0"/>
                        <a:t>0.004</a:t>
                      </a:r>
                      <a:endParaRPr lang="en-GB" sz="800" b="0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0"/>
                        <a:t>0.004</a:t>
                      </a:r>
                      <a:endParaRPr lang="en-GB" sz="8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861747"/>
                  </a:ext>
                </a:extLst>
              </a:tr>
              <a:tr h="199734">
                <a:tc>
                  <a:txBody>
                    <a:bodyPr/>
                    <a:lstStyle/>
                    <a:p>
                      <a:r>
                        <a:rPr lang="cs-CZ" sz="800" b="1"/>
                        <a:t>Accelerating field gradients</a:t>
                      </a:r>
                      <a:endParaRPr lang="en-GB" sz="8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0"/>
                        <a:t>100 &amp; 16.2 &amp; 25 &amp; 25 MV/m</a:t>
                      </a:r>
                      <a:endParaRPr lang="en-GB" sz="800" b="0"/>
                    </a:p>
                  </a:txBody>
                  <a:tcPr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0"/>
                        <a:t>100 &amp; 16.2 &amp; 25 &amp; 25 MV/m</a:t>
                      </a:r>
                      <a:endParaRPr lang="en-GB" sz="800" b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039045"/>
                  </a:ext>
                </a:extLst>
              </a:tr>
              <a:tr h="199734">
                <a:tc>
                  <a:txBody>
                    <a:bodyPr/>
                    <a:lstStyle/>
                    <a:p>
                      <a:r>
                        <a:rPr lang="cs-CZ" sz="800" b="1"/>
                        <a:t>Sig x</a:t>
                      </a:r>
                      <a:endParaRPr lang="en-GB" sz="800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0"/>
                        <a:t>1.2 mm</a:t>
                      </a:r>
                      <a:endParaRPr lang="en-GB" sz="800" b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0"/>
                        <a:t>1.15 mm</a:t>
                      </a:r>
                      <a:endParaRPr lang="en-GB" sz="800" b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5056872"/>
                  </a:ext>
                </a:extLst>
              </a:tr>
              <a:tr h="199734">
                <a:tc>
                  <a:txBody>
                    <a:bodyPr/>
                    <a:lstStyle/>
                    <a:p>
                      <a:r>
                        <a:rPr lang="cs-CZ" sz="800" b="1"/>
                        <a:t>Cutt off</a:t>
                      </a:r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b="0"/>
                        <a:t>2.2 sigma</a:t>
                      </a:r>
                      <a:endParaRPr lang="en-GB" sz="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b="0"/>
                        <a:t>-</a:t>
                      </a:r>
                      <a:endParaRPr lang="en-GB" sz="8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953989"/>
                  </a:ext>
                </a:extLst>
              </a:tr>
              <a:tr h="199734">
                <a:tc>
                  <a:txBody>
                    <a:bodyPr/>
                    <a:lstStyle/>
                    <a:p>
                      <a:r>
                        <a:rPr lang="cs-CZ" sz="800" b="1"/>
                        <a:t>MaxB(1)</a:t>
                      </a:r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b="0"/>
                        <a:t>0.257 T</a:t>
                      </a:r>
                      <a:endParaRPr lang="en-GB" sz="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0"/>
                        <a:t>0.256 T</a:t>
                      </a:r>
                      <a:endParaRPr lang="en-GB" sz="8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287260"/>
                  </a:ext>
                </a:extLst>
              </a:tr>
              <a:tr h="199734">
                <a:tc>
                  <a:txBody>
                    <a:bodyPr/>
                    <a:lstStyle/>
                    <a:p>
                      <a:r>
                        <a:rPr lang="cs-CZ" sz="800" b="1"/>
                        <a:t>Phi(1)</a:t>
                      </a:r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b="0"/>
                        <a:t>0 deg</a:t>
                      </a:r>
                      <a:endParaRPr lang="en-GB" sz="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0"/>
                        <a:t>-15 deg</a:t>
                      </a:r>
                      <a:endParaRPr lang="en-GB" sz="8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990007"/>
                  </a:ext>
                </a:extLst>
              </a:tr>
              <a:tr h="199734">
                <a:tc>
                  <a:txBody>
                    <a:bodyPr/>
                    <a:lstStyle/>
                    <a:p>
                      <a:r>
                        <a:rPr lang="cs-CZ" sz="800" b="1"/>
                        <a:t>Phi(2)</a:t>
                      </a:r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b="0"/>
                        <a:t>-10 deg</a:t>
                      </a:r>
                      <a:endParaRPr lang="en-GB" sz="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0"/>
                        <a:t>-19 deg</a:t>
                      </a:r>
                      <a:endParaRPr lang="en-GB" sz="8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038438"/>
                  </a:ext>
                </a:extLst>
              </a:tr>
              <a:tr h="199734">
                <a:tc>
                  <a:txBody>
                    <a:bodyPr/>
                    <a:lstStyle/>
                    <a:p>
                      <a:r>
                        <a:rPr lang="cs-CZ" sz="800" b="1"/>
                        <a:t>Phi(3)&amp;Phi(4)</a:t>
                      </a:r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b="0"/>
                        <a:t>0 deg</a:t>
                      </a:r>
                      <a:endParaRPr lang="en-GB" sz="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800" b="0"/>
                        <a:t>0 deg</a:t>
                      </a:r>
                      <a:endParaRPr lang="en-GB" sz="8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192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044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388467-F8F6-48E6-1593-E4592C207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Initial distribution comparison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84C86-514B-4F43-531F-0CC96376A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C8233-C7E5-1E77-4B7F-D6D0F5438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F42BE-083B-D312-8835-5DBB55EFB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5AF4A4-4A4C-8E6C-FD83-1AB58B4C47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1918" y="2267671"/>
            <a:ext cx="5067132" cy="3527914"/>
          </a:xfrm>
          <a:prstGeom prst="rect">
            <a:avLst/>
          </a:prstGeom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19D9D63E-FD05-1CFD-B993-0521828DC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529" y="2367416"/>
            <a:ext cx="4898146" cy="332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28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57DFCD-2277-469F-986D-05B1AB919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The electron gun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3A377-8D82-1B63-0897-17D9D48AD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41B28-F668-D8B5-F775-93E3B2B50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B95C0-8957-BD77-0368-C1BF7C91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301E88-B32A-AF4C-17AB-659B2870A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021509"/>
            <a:ext cx="11376024" cy="825341"/>
          </a:xfrm>
        </p:spPr>
        <p:txBody>
          <a:bodyPr/>
          <a:lstStyle/>
          <a:p>
            <a:r>
              <a:rPr lang="cs-CZ" b="0" dirty="0"/>
              <a:t>Overview</a:t>
            </a:r>
          </a:p>
          <a:p>
            <a:r>
              <a:rPr lang="cs-CZ" b="0" dirty="0"/>
              <a:t>What do we optimise?</a:t>
            </a:r>
          </a:p>
        </p:txBody>
      </p:sp>
      <p:pic>
        <p:nvPicPr>
          <p:cNvPr id="8" name="Picture 7" descr="Table&#10;&#10;Description automatically generated with low confidence">
            <a:extLst>
              <a:ext uri="{FF2B5EF4-FFF2-40B4-BE49-F238E27FC236}">
                <a16:creationId xmlns:a16="http://schemas.microsoft.com/office/drawing/2014/main" id="{0BFAADDA-B5A9-0250-FBC3-CA6413865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356" y="2492642"/>
            <a:ext cx="9451127" cy="13005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83AE96-9463-DD90-9246-8A497AC22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993" y="65283"/>
            <a:ext cx="3111683" cy="20758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EEC797-0A9B-F340-46AF-01B76275CDA3}"/>
              </a:ext>
            </a:extLst>
          </p:cNvPr>
          <p:cNvSpPr txBox="1"/>
          <p:nvPr/>
        </p:nvSpPr>
        <p:spPr>
          <a:xfrm>
            <a:off x="2768162" y="3591272"/>
            <a:ext cx="57708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cs-CZ"/>
              <a:t>0.7 m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A39CA7-5352-4B0A-E306-35E4010F43EE}"/>
              </a:ext>
            </a:extLst>
          </p:cNvPr>
          <p:cNvSpPr txBox="1"/>
          <p:nvPr/>
        </p:nvSpPr>
        <p:spPr>
          <a:xfrm>
            <a:off x="5705416" y="3591272"/>
            <a:ext cx="57708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cs-CZ"/>
              <a:t>5.7 m</a:t>
            </a:r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63F7AB-E514-1A9B-BAAE-321C9BA6FD9B}"/>
              </a:ext>
            </a:extLst>
          </p:cNvPr>
          <p:cNvSpPr txBox="1"/>
          <p:nvPr/>
        </p:nvSpPr>
        <p:spPr>
          <a:xfrm>
            <a:off x="8642670" y="3591272"/>
            <a:ext cx="7053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cs-CZ"/>
              <a:t>10.7 m</a:t>
            </a:r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C7AF51-699A-7B47-CC7E-51B82439DC25}"/>
              </a:ext>
            </a:extLst>
          </p:cNvPr>
          <p:cNvCxnSpPr/>
          <p:nvPr/>
        </p:nvCxnSpPr>
        <p:spPr>
          <a:xfrm>
            <a:off x="2768162" y="3342503"/>
            <a:ext cx="0" cy="2487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3E2D17-91B8-F8FD-F1D7-AEA29533B123}"/>
              </a:ext>
            </a:extLst>
          </p:cNvPr>
          <p:cNvCxnSpPr/>
          <p:nvPr/>
        </p:nvCxnSpPr>
        <p:spPr>
          <a:xfrm>
            <a:off x="5639049" y="3369276"/>
            <a:ext cx="0" cy="2487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72F466-8F28-B657-A161-2ACD98899420}"/>
              </a:ext>
            </a:extLst>
          </p:cNvPr>
          <p:cNvCxnSpPr/>
          <p:nvPr/>
        </p:nvCxnSpPr>
        <p:spPr>
          <a:xfrm>
            <a:off x="8592313" y="3370518"/>
            <a:ext cx="0" cy="2487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A13FB69-B4EB-7429-1C55-4E1F92CDF301}"/>
              </a:ext>
            </a:extLst>
          </p:cNvPr>
          <p:cNvSpPr txBox="1"/>
          <p:nvPr/>
        </p:nvSpPr>
        <p:spPr>
          <a:xfrm>
            <a:off x="2770902" y="2626034"/>
            <a:ext cx="196848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cs-CZ">
                <a:solidFill>
                  <a:schemeClr val="tx2"/>
                </a:solidFill>
              </a:rPr>
              <a:t>MaxE = 16.2 MV/m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FCBF7B-29E5-C53B-4C5C-C3737DDF0548}"/>
              </a:ext>
            </a:extLst>
          </p:cNvPr>
          <p:cNvSpPr txBox="1"/>
          <p:nvPr/>
        </p:nvSpPr>
        <p:spPr>
          <a:xfrm>
            <a:off x="5639049" y="2626033"/>
            <a:ext cx="17761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cs-CZ">
                <a:solidFill>
                  <a:schemeClr val="tx2"/>
                </a:solidFill>
              </a:rPr>
              <a:t>MaxE = 25 MV/m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894FF9-34FB-BFD0-EFF0-9A93B8CFB9A6}"/>
              </a:ext>
            </a:extLst>
          </p:cNvPr>
          <p:cNvSpPr txBox="1"/>
          <p:nvPr/>
        </p:nvSpPr>
        <p:spPr>
          <a:xfrm>
            <a:off x="8617122" y="2639933"/>
            <a:ext cx="17761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cs-CZ">
                <a:solidFill>
                  <a:schemeClr val="tx2"/>
                </a:solidFill>
              </a:rPr>
              <a:t>MaxE = 25 MV/m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177912-ABD6-6535-E72F-FC9F11FCC660}"/>
              </a:ext>
            </a:extLst>
          </p:cNvPr>
          <p:cNvSpPr txBox="1"/>
          <p:nvPr/>
        </p:nvSpPr>
        <p:spPr>
          <a:xfrm>
            <a:off x="799674" y="2148045"/>
            <a:ext cx="19043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cs-CZ">
                <a:solidFill>
                  <a:schemeClr val="tx2"/>
                </a:solidFill>
              </a:rPr>
              <a:t>MaxE = 100 MV/m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A84E7-EE43-9F62-8F81-1502BC5DA215}"/>
              </a:ext>
            </a:extLst>
          </p:cNvPr>
          <p:cNvSpPr txBox="1"/>
          <p:nvPr/>
        </p:nvSpPr>
        <p:spPr>
          <a:xfrm>
            <a:off x="2768162" y="3892242"/>
            <a:ext cx="4087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cs-CZ" sz="1200">
                <a:solidFill>
                  <a:schemeClr val="tx2"/>
                </a:solidFill>
              </a:rPr>
              <a:t>Phi(2)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71E79D-993F-EA67-576B-A8DCF79467F8}"/>
              </a:ext>
            </a:extLst>
          </p:cNvPr>
          <p:cNvSpPr txBox="1"/>
          <p:nvPr/>
        </p:nvSpPr>
        <p:spPr>
          <a:xfrm>
            <a:off x="5705416" y="3892242"/>
            <a:ext cx="4087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cs-CZ" sz="1200">
                <a:solidFill>
                  <a:schemeClr val="tx2"/>
                </a:solidFill>
              </a:rPr>
              <a:t>Phi(3)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945748-0639-877A-8B5E-7A5AC0294B06}"/>
              </a:ext>
            </a:extLst>
          </p:cNvPr>
          <p:cNvSpPr txBox="1"/>
          <p:nvPr/>
        </p:nvSpPr>
        <p:spPr>
          <a:xfrm>
            <a:off x="8697346" y="3893585"/>
            <a:ext cx="4087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cs-CZ" sz="1200">
                <a:solidFill>
                  <a:schemeClr val="tx2"/>
                </a:solidFill>
              </a:rPr>
              <a:t>Phi(4)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6099B9-F689-01C2-F1AB-A8D0AEA5E241}"/>
              </a:ext>
            </a:extLst>
          </p:cNvPr>
          <p:cNvSpPr txBox="1"/>
          <p:nvPr/>
        </p:nvSpPr>
        <p:spPr>
          <a:xfrm>
            <a:off x="1380356" y="3859897"/>
            <a:ext cx="58028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cs-CZ" sz="1200">
                <a:solidFill>
                  <a:schemeClr val="tx2"/>
                </a:solidFill>
              </a:rPr>
              <a:t>Phi(1)</a:t>
            </a:r>
          </a:p>
          <a:p>
            <a:pPr algn="l"/>
            <a:r>
              <a:rPr lang="cs-CZ" sz="1200">
                <a:solidFill>
                  <a:schemeClr val="tx2"/>
                </a:solidFill>
              </a:rPr>
              <a:t>MaxB(1)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DF20AE-E29C-72BB-AD05-28F63C4D4883}"/>
              </a:ext>
            </a:extLst>
          </p:cNvPr>
          <p:cNvSpPr txBox="1"/>
          <p:nvPr/>
        </p:nvSpPr>
        <p:spPr>
          <a:xfrm>
            <a:off x="8069680" y="4486108"/>
            <a:ext cx="379430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cs-CZ"/>
              <a:t>Bunch energy at the end: ∼ 200 MeV</a:t>
            </a:r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4FE0BE-C0FD-EA0B-C0FF-60FB67D748AD}"/>
              </a:ext>
            </a:extLst>
          </p:cNvPr>
          <p:cNvSpPr txBox="1"/>
          <p:nvPr/>
        </p:nvSpPr>
        <p:spPr>
          <a:xfrm>
            <a:off x="91541" y="2856616"/>
            <a:ext cx="131446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cs-CZ" sz="1200" dirty="0" err="1">
                <a:solidFill>
                  <a:schemeClr val="tx2"/>
                </a:solidFill>
              </a:rPr>
              <a:t>Electron</a:t>
            </a:r>
            <a:r>
              <a:rPr lang="cs-CZ" sz="1200" dirty="0">
                <a:solidFill>
                  <a:schemeClr val="tx2"/>
                </a:solidFill>
              </a:rPr>
              <a:t> emission: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2"/>
                </a:solidFill>
              </a:rPr>
              <a:t>Initial distribution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2"/>
                </a:solidFill>
              </a:rPr>
              <a:t>Emission time</a:t>
            </a:r>
          </a:p>
          <a:p>
            <a:pPr algn="l"/>
            <a:endParaRPr lang="cs-CZ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3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5F5001-4609-3E50-3660-B2085A05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Previous work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FF206-03BE-461D-5238-A1716D12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07B6D-234A-EE89-86F5-22126864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1CFD9-B39A-0055-4C3C-FE66E0A3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A069009-5511-186F-D6E1-59E2421B9DB4}"/>
              </a:ext>
            </a:extLst>
          </p:cNvPr>
          <p:cNvSpPr txBox="1">
            <a:spLocks/>
          </p:cNvSpPr>
          <p:nvPr/>
        </p:nvSpPr>
        <p:spPr>
          <a:xfrm>
            <a:off x="407987" y="1072729"/>
            <a:ext cx="7267997" cy="3555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accent2"/>
                </a:solidFill>
              </a:rPr>
              <a:t>Tomas Brezina – Technical Student before me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7287D1-1CE7-1737-0077-FBFD42E6A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6110999" cy="4608512"/>
          </a:xfrm>
        </p:spPr>
        <p:txBody>
          <a:bodyPr/>
          <a:lstStyle/>
          <a:p>
            <a:r>
              <a:rPr lang="cs-CZ" dirty="0"/>
              <a:t>Focused on optimalisation of 3.4 nC charge</a:t>
            </a:r>
          </a:p>
          <a:p>
            <a:r>
              <a:rPr lang="cs-CZ" b="0" dirty="0"/>
              <a:t>Results were used as an input for Simona</a:t>
            </a:r>
            <a:endParaRPr lang="en-GB" b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923C02-0E70-2A6C-858A-F251B673A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984" y="2118421"/>
            <a:ext cx="4156150" cy="26211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1EEF8A-F543-6156-7FF3-2F84D21F0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8" y="3431836"/>
            <a:ext cx="3625741" cy="27193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178191-E8D2-C99B-FAAF-94675D527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631" y="3463496"/>
            <a:ext cx="3625741" cy="27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60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04A2B765-65CB-19EE-F3CD-6496898CC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078" y="4143333"/>
            <a:ext cx="1871517" cy="148186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E5F5001-4609-3E50-3660-B2085A05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Previous work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FF206-03BE-461D-5238-A1716D12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07B6D-234A-EE89-86F5-22126864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1CFD9-B39A-0055-4C3C-FE66E0A3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A069009-5511-186F-D6E1-59E2421B9DB4}"/>
              </a:ext>
            </a:extLst>
          </p:cNvPr>
          <p:cNvSpPr txBox="1">
            <a:spLocks/>
          </p:cNvSpPr>
          <p:nvPr/>
        </p:nvSpPr>
        <p:spPr>
          <a:xfrm>
            <a:off x="407987" y="1072729"/>
            <a:ext cx="7267997" cy="3555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accent2"/>
                </a:solidFill>
              </a:rPr>
              <a:t>Tomas Brezina – Technical Student before me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7287D1-1CE7-1737-0077-FBFD42E6A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6110999" cy="4608512"/>
          </a:xfrm>
        </p:spPr>
        <p:txBody>
          <a:bodyPr/>
          <a:lstStyle/>
          <a:p>
            <a:r>
              <a:rPr lang="cs-CZ" b="0" dirty="0"/>
              <a:t>Brief study of Gaussian distribution</a:t>
            </a:r>
          </a:p>
          <a:p>
            <a:pPr lvl="1"/>
            <a:r>
              <a:rPr lang="cs-CZ" b="1" dirty="0"/>
              <a:t>Large increase in emittance </a:t>
            </a:r>
            <a:r>
              <a:rPr lang="cs-CZ" b="1" dirty="0">
                <a:sym typeface="Wingdings" panose="05000000000000000000" pitchFamily="2" charset="2"/>
              </a:rPr>
              <a:t> work for me</a:t>
            </a:r>
            <a:endParaRPr lang="cs-CZ" b="1" dirty="0"/>
          </a:p>
          <a:p>
            <a:r>
              <a:rPr lang="cs-CZ" b="0" dirty="0"/>
              <a:t>Study of 5 nC bunch with uniform distribution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E81829-B960-8CA7-3CA9-3E435C5D8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095" y="4169357"/>
            <a:ext cx="2659323" cy="167715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334976-AB4F-9EDA-4AAB-FFBB4B47A159}"/>
              </a:ext>
            </a:extLst>
          </p:cNvPr>
          <p:cNvSpPr/>
          <p:nvPr/>
        </p:nvSpPr>
        <p:spPr>
          <a:xfrm>
            <a:off x="1577252" y="3579046"/>
            <a:ext cx="4399343" cy="239103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42DF21-7ED0-19F5-0388-DAB743B0D0AA}"/>
              </a:ext>
            </a:extLst>
          </p:cNvPr>
          <p:cNvCxnSpPr/>
          <p:nvPr/>
        </p:nvCxnSpPr>
        <p:spPr>
          <a:xfrm>
            <a:off x="4105078" y="4143333"/>
            <a:ext cx="0" cy="16494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93F195A-8F2A-2E40-0F61-79FFF954377A}"/>
              </a:ext>
            </a:extLst>
          </p:cNvPr>
          <p:cNvSpPr txBox="1"/>
          <p:nvPr/>
        </p:nvSpPr>
        <p:spPr>
          <a:xfrm>
            <a:off x="2015916" y="3820003"/>
            <a:ext cx="8079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cs-CZ"/>
              <a:t>Uniform</a:t>
            </a:r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F4195C-C4AF-CEA1-BA56-55B7046BB21E}"/>
              </a:ext>
            </a:extLst>
          </p:cNvPr>
          <p:cNvSpPr txBox="1"/>
          <p:nvPr/>
        </p:nvSpPr>
        <p:spPr>
          <a:xfrm>
            <a:off x="4500717" y="3837215"/>
            <a:ext cx="97462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cs-CZ"/>
              <a:t>Gaussian</a:t>
            </a:r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4C2CF3-79E3-C3EE-B22F-3238E04D5A84}"/>
              </a:ext>
            </a:extLst>
          </p:cNvPr>
          <p:cNvSpPr/>
          <p:nvPr/>
        </p:nvSpPr>
        <p:spPr>
          <a:xfrm>
            <a:off x="1639035" y="5098927"/>
            <a:ext cx="2413704" cy="136172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FE8292-4CD6-99BC-A2B8-3A6EFC6107C0}"/>
              </a:ext>
            </a:extLst>
          </p:cNvPr>
          <p:cNvSpPr/>
          <p:nvPr/>
        </p:nvSpPr>
        <p:spPr>
          <a:xfrm>
            <a:off x="4184236" y="4935199"/>
            <a:ext cx="1714556" cy="136172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FF9EB3C-2B2F-C02B-DD4B-DBCAA45A64AC}"/>
              </a:ext>
            </a:extLst>
          </p:cNvPr>
          <p:cNvSpPr/>
          <p:nvPr/>
        </p:nvSpPr>
        <p:spPr>
          <a:xfrm>
            <a:off x="4174457" y="4199056"/>
            <a:ext cx="1714556" cy="136172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A1CC39-2C79-418C-A996-52AADA4DE112}"/>
              </a:ext>
            </a:extLst>
          </p:cNvPr>
          <p:cNvSpPr/>
          <p:nvPr/>
        </p:nvSpPr>
        <p:spPr>
          <a:xfrm>
            <a:off x="1616977" y="4307620"/>
            <a:ext cx="2413704" cy="136172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0EEB486-3F30-549A-0931-ABE837A26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281215"/>
              </p:ext>
            </p:extLst>
          </p:nvPr>
        </p:nvGraphicFramePr>
        <p:xfrm>
          <a:off x="8269035" y="547600"/>
          <a:ext cx="3744416" cy="20269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155328291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057082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rgbClr val="FF0000"/>
                          </a:solidFill>
                        </a:rPr>
                        <a:t>Initial</a:t>
                      </a:r>
                      <a:r>
                        <a:rPr lang="en-GB" sz="1600" b="0" baseline="0" dirty="0">
                          <a:solidFill>
                            <a:srgbClr val="FF0000"/>
                          </a:solidFill>
                        </a:rPr>
                        <a:t> spot size</a:t>
                      </a:r>
                      <a:endParaRPr lang="en-GB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FF0000"/>
                          </a:solidFill>
                        </a:rPr>
                        <a:t>1.5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025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Laser</a:t>
                      </a:r>
                      <a:r>
                        <a:rPr lang="en-GB" sz="1600" b="1" baseline="0" dirty="0"/>
                        <a:t> pulse length (FWHM)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15</a:t>
                      </a:r>
                      <a:r>
                        <a:rPr lang="en-GB" sz="1600" b="1" baseline="0" dirty="0"/>
                        <a:t> </a:t>
                      </a:r>
                      <a:r>
                        <a:rPr lang="en-GB" sz="1600" b="1" baseline="0" dirty="0" err="1"/>
                        <a:t>ps</a:t>
                      </a:r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67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Gun</a:t>
                      </a:r>
                      <a:r>
                        <a:rPr lang="en-GB" sz="1600" baseline="0" dirty="0"/>
                        <a:t> solenoid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0.2413</a:t>
                      </a:r>
                      <a:r>
                        <a:rPr lang="en-GB" sz="1600" baseline="0" dirty="0"/>
                        <a:t> T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70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TW Acc.</a:t>
                      </a:r>
                      <a:r>
                        <a:rPr lang="en-GB" sz="1600" baseline="0" dirty="0"/>
                        <a:t> Gradient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16.2</a:t>
                      </a:r>
                      <a:r>
                        <a:rPr lang="en-GB" sz="1600" baseline="0" dirty="0"/>
                        <a:t> MV/m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135257"/>
                  </a:ext>
                </a:extLst>
              </a:tr>
              <a:tr h="316840">
                <a:tc>
                  <a:txBody>
                    <a:bodyPr/>
                    <a:lstStyle/>
                    <a:p>
                      <a:r>
                        <a:rPr lang="en-GB" sz="1600" dirty="0"/>
                        <a:t>First</a:t>
                      </a:r>
                      <a:r>
                        <a:rPr lang="en-GB" sz="1600" baseline="0" dirty="0"/>
                        <a:t> acc. Section at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1.068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91766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4C773D31-DDB3-E6A6-BC56-7B9332CCF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871208"/>
              </p:ext>
            </p:extLst>
          </p:nvPr>
        </p:nvGraphicFramePr>
        <p:xfrm>
          <a:off x="8269035" y="2730095"/>
          <a:ext cx="3744416" cy="18186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52102">
                  <a:extLst>
                    <a:ext uri="{9D8B030D-6E8A-4147-A177-3AD203B41FA5}">
                      <a16:colId xmlns:a16="http://schemas.microsoft.com/office/drawing/2014/main" val="1553282918"/>
                    </a:ext>
                  </a:extLst>
                </a:gridCol>
                <a:gridCol w="1492314">
                  <a:extLst>
                    <a:ext uri="{9D8B030D-6E8A-4147-A177-3AD203B41FA5}">
                      <a16:colId xmlns:a16="http://schemas.microsoft.com/office/drawing/2014/main" val="3057082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0" dirty="0"/>
                        <a:t>Emittance</a:t>
                      </a:r>
                      <a:r>
                        <a:rPr lang="en-GB" sz="1600" b="0" baseline="0" dirty="0"/>
                        <a:t> RMS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FF0000"/>
                          </a:solidFill>
                        </a:rPr>
                        <a:t>3.1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025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Energy Spread 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67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Energy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206 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70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Beam size 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~ 0.7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135257"/>
                  </a:ext>
                </a:extLst>
              </a:tr>
              <a:tr h="316840">
                <a:tc>
                  <a:txBody>
                    <a:bodyPr/>
                    <a:lstStyle/>
                    <a:p>
                      <a:r>
                        <a:rPr lang="en-GB" sz="1600" b="1" dirty="0"/>
                        <a:t>Bunch length 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1.4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91766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1D99CA37-969B-85E5-09C2-38D8AE6BC9FE}"/>
              </a:ext>
            </a:extLst>
          </p:cNvPr>
          <p:cNvSpPr/>
          <p:nvPr/>
        </p:nvSpPr>
        <p:spPr>
          <a:xfrm>
            <a:off x="8123852" y="122201"/>
            <a:ext cx="3987281" cy="451822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B63D8B-D31E-DE72-1F82-07EBA6490703}"/>
              </a:ext>
            </a:extLst>
          </p:cNvPr>
          <p:cNvSpPr txBox="1"/>
          <p:nvPr/>
        </p:nvSpPr>
        <p:spPr>
          <a:xfrm>
            <a:off x="8565423" y="218018"/>
            <a:ext cx="35457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cs-CZ" sz="1600" dirty="0"/>
              <a:t>Tomas: Uniform, 5 nC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98811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5F5001-4609-3E50-3660-B2085A05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Previous work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FF206-03BE-461D-5238-A1716D12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07B6D-234A-EE89-86F5-22126864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1CFD9-B39A-0055-4C3C-FE66E0A3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A069009-5511-186F-D6E1-59E2421B9DB4}"/>
              </a:ext>
            </a:extLst>
          </p:cNvPr>
          <p:cNvSpPr txBox="1">
            <a:spLocks/>
          </p:cNvSpPr>
          <p:nvPr/>
        </p:nvSpPr>
        <p:spPr>
          <a:xfrm>
            <a:off x="407987" y="1072729"/>
            <a:ext cx="7236895" cy="3555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accent2"/>
                </a:solidFill>
              </a:rPr>
              <a:t>Steffen – Simona´s request for shorter bunches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7287D1-1CE7-1737-0077-FBFD42E6A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7236893" cy="4608512"/>
          </a:xfrm>
        </p:spPr>
        <p:txBody>
          <a:bodyPr/>
          <a:lstStyle/>
          <a:p>
            <a:r>
              <a:rPr lang="cs-CZ" b="0" dirty="0"/>
              <a:t>Shortened bunch by decreasing bunch length &amp; increase spot size</a:t>
            </a:r>
          </a:p>
          <a:p>
            <a:r>
              <a:rPr lang="cs-CZ" dirty="0"/>
              <a:t>Bunch can be shorten at the expense of the emittance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70E3BE6-C273-BC55-1367-5D5357577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25949"/>
              </p:ext>
            </p:extLst>
          </p:nvPr>
        </p:nvGraphicFramePr>
        <p:xfrm>
          <a:off x="8269035" y="547600"/>
          <a:ext cx="3744416" cy="20269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155328291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057082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rgbClr val="FF0000"/>
                          </a:solidFill>
                        </a:rPr>
                        <a:t>Initial</a:t>
                      </a:r>
                      <a:r>
                        <a:rPr lang="en-GB" sz="1600" b="0" baseline="0" dirty="0">
                          <a:solidFill>
                            <a:srgbClr val="FF0000"/>
                          </a:solidFill>
                        </a:rPr>
                        <a:t> spot size</a:t>
                      </a:r>
                      <a:endParaRPr lang="en-GB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FF0000"/>
                          </a:solidFill>
                        </a:rPr>
                        <a:t>1.5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025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Laser</a:t>
                      </a:r>
                      <a:r>
                        <a:rPr lang="en-GB" sz="1600" b="1" baseline="0" dirty="0"/>
                        <a:t> pulse length (FWHM)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15</a:t>
                      </a:r>
                      <a:r>
                        <a:rPr lang="en-GB" sz="1600" b="1" baseline="0" dirty="0"/>
                        <a:t> </a:t>
                      </a:r>
                      <a:r>
                        <a:rPr lang="en-GB" sz="1600" b="1" baseline="0" dirty="0" err="1"/>
                        <a:t>ps</a:t>
                      </a:r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67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Gun</a:t>
                      </a:r>
                      <a:r>
                        <a:rPr lang="en-GB" sz="1600" baseline="0" dirty="0"/>
                        <a:t> solenoid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0.2413</a:t>
                      </a:r>
                      <a:r>
                        <a:rPr lang="en-GB" sz="1600" baseline="0" dirty="0"/>
                        <a:t> T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70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TW Acc.</a:t>
                      </a:r>
                      <a:r>
                        <a:rPr lang="en-GB" sz="1600" baseline="0" dirty="0"/>
                        <a:t> Gradient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16.2</a:t>
                      </a:r>
                      <a:r>
                        <a:rPr lang="en-GB" sz="1600" baseline="0" dirty="0"/>
                        <a:t> MV/m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135257"/>
                  </a:ext>
                </a:extLst>
              </a:tr>
              <a:tr h="316840">
                <a:tc>
                  <a:txBody>
                    <a:bodyPr/>
                    <a:lstStyle/>
                    <a:p>
                      <a:r>
                        <a:rPr lang="en-GB" sz="1600" dirty="0"/>
                        <a:t>First</a:t>
                      </a:r>
                      <a:r>
                        <a:rPr lang="en-GB" sz="1600" baseline="0" dirty="0"/>
                        <a:t> acc. Section at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1.068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9176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D728C5B-A9A2-F718-6794-D644A3596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533913"/>
              </p:ext>
            </p:extLst>
          </p:nvPr>
        </p:nvGraphicFramePr>
        <p:xfrm>
          <a:off x="8269035" y="2730095"/>
          <a:ext cx="3744416" cy="18186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52102">
                  <a:extLst>
                    <a:ext uri="{9D8B030D-6E8A-4147-A177-3AD203B41FA5}">
                      <a16:colId xmlns:a16="http://schemas.microsoft.com/office/drawing/2014/main" val="1553282918"/>
                    </a:ext>
                  </a:extLst>
                </a:gridCol>
                <a:gridCol w="1492314">
                  <a:extLst>
                    <a:ext uri="{9D8B030D-6E8A-4147-A177-3AD203B41FA5}">
                      <a16:colId xmlns:a16="http://schemas.microsoft.com/office/drawing/2014/main" val="3057082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Emittance</a:t>
                      </a:r>
                      <a:r>
                        <a:rPr lang="en-GB" sz="1600" b="1" baseline="0" dirty="0"/>
                        <a:t> RMS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</a:rPr>
                        <a:t>3.1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025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Energy Spread 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67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Energy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206 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70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Beam size 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~ 0.7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135257"/>
                  </a:ext>
                </a:extLst>
              </a:tr>
              <a:tr h="316840">
                <a:tc>
                  <a:txBody>
                    <a:bodyPr/>
                    <a:lstStyle/>
                    <a:p>
                      <a:r>
                        <a:rPr lang="en-GB" sz="1600" b="1" dirty="0"/>
                        <a:t>Bunch length 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1.4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9176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035437C-313C-2D30-5434-846E476F91D0}"/>
              </a:ext>
            </a:extLst>
          </p:cNvPr>
          <p:cNvSpPr/>
          <p:nvPr/>
        </p:nvSpPr>
        <p:spPr>
          <a:xfrm>
            <a:off x="8123852" y="122201"/>
            <a:ext cx="3987281" cy="451822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F23F5B-753C-E442-8F65-7963A8FB737C}"/>
              </a:ext>
            </a:extLst>
          </p:cNvPr>
          <p:cNvSpPr txBox="1"/>
          <p:nvPr/>
        </p:nvSpPr>
        <p:spPr>
          <a:xfrm>
            <a:off x="8565423" y="218018"/>
            <a:ext cx="35457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cs-CZ" sz="1600" dirty="0"/>
              <a:t>Tomas: Uniform, 5 nC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2A3513-1486-6EDE-5C5D-74DF929C1836}"/>
              </a:ext>
            </a:extLst>
          </p:cNvPr>
          <p:cNvSpPr txBox="1"/>
          <p:nvPr/>
        </p:nvSpPr>
        <p:spPr>
          <a:xfrm>
            <a:off x="649971" y="3137645"/>
            <a:ext cx="6040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Uniform distribution, </a:t>
            </a:r>
            <a:r>
              <a:rPr lang="en-GB" sz="1100" dirty="0">
                <a:solidFill>
                  <a:srgbClr val="FF0000"/>
                </a:solidFill>
              </a:rPr>
              <a:t>5.0 </a:t>
            </a:r>
            <a:r>
              <a:rPr lang="en-GB" sz="1100" dirty="0" err="1">
                <a:solidFill>
                  <a:srgbClr val="FF0000"/>
                </a:solidFill>
              </a:rPr>
              <a:t>nC</a:t>
            </a:r>
            <a:r>
              <a:rPr lang="en-GB" sz="1100" dirty="0"/>
              <a:t>, spot size: 2.0 mm, Bsol:0.243 T, Accdist:0.9 m, </a:t>
            </a:r>
            <a:r>
              <a:rPr lang="en-GB" sz="1100" dirty="0">
                <a:solidFill>
                  <a:srgbClr val="FF0000"/>
                </a:solidFill>
              </a:rPr>
              <a:t>pulse length 4 </a:t>
            </a:r>
            <a:r>
              <a:rPr lang="en-GB" sz="1100" dirty="0" err="1">
                <a:solidFill>
                  <a:srgbClr val="FF0000"/>
                </a:solidFill>
              </a:rPr>
              <a:t>ps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85A7C5-0D81-660F-FA13-94E83BB99064}"/>
              </a:ext>
            </a:extLst>
          </p:cNvPr>
          <p:cNvSpPr txBox="1"/>
          <p:nvPr/>
        </p:nvSpPr>
        <p:spPr>
          <a:xfrm>
            <a:off x="649971" y="3366734"/>
            <a:ext cx="5869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Emittance: </a:t>
            </a:r>
            <a:r>
              <a:rPr lang="en-GB" sz="1100" dirty="0">
                <a:solidFill>
                  <a:srgbClr val="FF0000"/>
                </a:solidFill>
              </a:rPr>
              <a:t>6.1 um</a:t>
            </a:r>
            <a:r>
              <a:rPr lang="en-GB" sz="1100" dirty="0"/>
              <a:t>, beam size: 1.9 mm , </a:t>
            </a:r>
            <a:r>
              <a:rPr lang="en-GB" sz="1100" dirty="0">
                <a:solidFill>
                  <a:srgbClr val="FF0000"/>
                </a:solidFill>
              </a:rPr>
              <a:t>bunch length: 0.65 mm</a:t>
            </a:r>
            <a:r>
              <a:rPr lang="en-GB" sz="1100" dirty="0"/>
              <a:t>, </a:t>
            </a:r>
            <a:r>
              <a:rPr lang="en-GB" sz="1100" dirty="0" err="1"/>
              <a:t>deltaE</a:t>
            </a:r>
            <a:r>
              <a:rPr lang="en-GB" sz="1100" dirty="0"/>
              <a:t>= 0.24 %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EA3D4C-D3C2-8025-DDF8-1E6F23B2A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9" y="3639415"/>
            <a:ext cx="3478961" cy="26092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51AB63-7534-6601-16E1-82DF1EFD6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34" y="3663844"/>
            <a:ext cx="3478959" cy="260922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6D613A-E08E-C2DD-860B-457933CEA766}"/>
              </a:ext>
            </a:extLst>
          </p:cNvPr>
          <p:cNvSpPr/>
          <p:nvPr/>
        </p:nvSpPr>
        <p:spPr>
          <a:xfrm>
            <a:off x="271981" y="3023118"/>
            <a:ext cx="7372901" cy="316352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B3FE91-775E-3182-F487-98B3BDACFABB}"/>
              </a:ext>
            </a:extLst>
          </p:cNvPr>
          <p:cNvSpPr txBox="1"/>
          <p:nvPr/>
        </p:nvSpPr>
        <p:spPr>
          <a:xfrm>
            <a:off x="7787936" y="5940426"/>
            <a:ext cx="35457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cs-CZ" sz="1600" dirty="0">
                <a:solidFill>
                  <a:schemeClr val="accent2"/>
                </a:solidFill>
              </a:rPr>
              <a:t>Steffen: Uniform, 5 nC</a:t>
            </a:r>
            <a:endParaRPr lang="en-GB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4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5F5001-4609-3E50-3660-B2085A05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Previous work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FF206-03BE-461D-5238-A1716D12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07B6D-234A-EE89-86F5-22126864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1CFD9-B39A-0055-4C3C-FE66E0A3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A069009-5511-186F-D6E1-59E2421B9DB4}"/>
              </a:ext>
            </a:extLst>
          </p:cNvPr>
          <p:cNvSpPr txBox="1">
            <a:spLocks/>
          </p:cNvSpPr>
          <p:nvPr/>
        </p:nvSpPr>
        <p:spPr>
          <a:xfrm>
            <a:off x="407987" y="1072729"/>
            <a:ext cx="7236895" cy="3555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accent2"/>
                </a:solidFill>
              </a:rPr>
              <a:t>Comparison of phase spaces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94A2222-6729-514A-69CD-059F560E9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5" y="3039594"/>
            <a:ext cx="3947621" cy="29607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0DB2B4-B04F-BE0B-D921-61050BCA9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72" y="3041333"/>
            <a:ext cx="3947621" cy="29607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FC2CBF-4E7D-4585-DA5C-B50D6A16A7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20" y="373040"/>
            <a:ext cx="3402565" cy="25519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848214-9297-D3A0-6708-0FAC2A3B55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082" y="415114"/>
            <a:ext cx="3402564" cy="255192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1CBD638-EC6C-3979-AF6E-EDCC66B94F58}"/>
              </a:ext>
            </a:extLst>
          </p:cNvPr>
          <p:cNvSpPr/>
          <p:nvPr/>
        </p:nvSpPr>
        <p:spPr>
          <a:xfrm>
            <a:off x="630872" y="2988490"/>
            <a:ext cx="8221028" cy="275162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597BBD-AD24-6611-384D-396738AAF5D7}"/>
              </a:ext>
            </a:extLst>
          </p:cNvPr>
          <p:cNvSpPr/>
          <p:nvPr/>
        </p:nvSpPr>
        <p:spPr>
          <a:xfrm>
            <a:off x="4730893" y="339245"/>
            <a:ext cx="7296007" cy="247380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739421-AE45-F524-4307-3AFD383DF057}"/>
              </a:ext>
            </a:extLst>
          </p:cNvPr>
          <p:cNvSpPr txBox="1"/>
          <p:nvPr/>
        </p:nvSpPr>
        <p:spPr>
          <a:xfrm>
            <a:off x="2299819" y="1842841"/>
            <a:ext cx="228912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1600" dirty="0">
                <a:solidFill>
                  <a:schemeClr val="accent2"/>
                </a:solidFill>
              </a:rPr>
              <a:t>Steffen: </a:t>
            </a:r>
          </a:p>
          <a:p>
            <a:pPr algn="r"/>
            <a:r>
              <a:rPr lang="cs-CZ" sz="1600" dirty="0">
                <a:solidFill>
                  <a:schemeClr val="accent2"/>
                </a:solidFill>
              </a:rPr>
              <a:t>Uniform, 5 nC</a:t>
            </a:r>
          </a:p>
          <a:p>
            <a:pPr algn="r"/>
            <a:r>
              <a:rPr lang="cs-CZ" sz="1600" dirty="0">
                <a:solidFill>
                  <a:schemeClr val="accent2"/>
                </a:solidFill>
              </a:rPr>
              <a:t>Emission time: 4 ps</a:t>
            </a:r>
          </a:p>
          <a:p>
            <a:pPr algn="r"/>
            <a:r>
              <a:rPr lang="cs-CZ" sz="1600" dirty="0">
                <a:solidFill>
                  <a:schemeClr val="accent2"/>
                </a:solidFill>
              </a:rPr>
              <a:t>Aim: shorter bunches</a:t>
            </a:r>
            <a:endParaRPr lang="en-GB" sz="1600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AAD62C-3DE7-C264-D84B-6048D1A2F2D3}"/>
              </a:ext>
            </a:extLst>
          </p:cNvPr>
          <p:cNvSpPr txBox="1"/>
          <p:nvPr/>
        </p:nvSpPr>
        <p:spPr>
          <a:xfrm>
            <a:off x="8925459" y="4786052"/>
            <a:ext cx="354571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cs-CZ" sz="1600" dirty="0"/>
              <a:t>Tomas: </a:t>
            </a:r>
          </a:p>
          <a:p>
            <a:pPr algn="l"/>
            <a:r>
              <a:rPr lang="cs-CZ" sz="1600" dirty="0"/>
              <a:t>Uniform, 5 nC</a:t>
            </a:r>
          </a:p>
          <a:p>
            <a:pPr algn="l"/>
            <a:r>
              <a:rPr lang="cs-CZ" sz="1600" dirty="0"/>
              <a:t>Emission time: 15 ps</a:t>
            </a:r>
          </a:p>
          <a:p>
            <a:pPr algn="l"/>
            <a:r>
              <a:rPr lang="cs-CZ" sz="1600" dirty="0"/>
              <a:t>Aim: best emittance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4592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AD659C-4A64-6EBA-C34D-FC6529F81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88" y="1306764"/>
            <a:ext cx="6820125" cy="1249791"/>
          </a:xfrm>
        </p:spPr>
        <p:txBody>
          <a:bodyPr/>
          <a:lstStyle/>
          <a:p>
            <a:r>
              <a:rPr lang="cs-CZ" b="0" dirty="0"/>
              <a:t>Optimalised for Gaussian distribution</a:t>
            </a:r>
          </a:p>
          <a:p>
            <a:r>
              <a:rPr lang="cs-CZ" dirty="0"/>
              <a:t>Difference between Gaussian and Uniform initial distribution is not that large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C0842B-77AF-27CC-7EA5-0C70F3D09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Gaussian transversal distribution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6D3B0-FCC3-AA33-A6DC-1DB11985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4FCA3-C6D0-4F68-5EFC-93DDF39B0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8506B-5A67-131F-F776-F64EFA48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Table 13">
            <a:extLst>
              <a:ext uri="{FF2B5EF4-FFF2-40B4-BE49-F238E27FC236}">
                <a16:creationId xmlns:a16="http://schemas.microsoft.com/office/drawing/2014/main" id="{2DC175A5-2B2C-E7FE-9EEA-77B6AD0C3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859930"/>
              </p:ext>
            </p:extLst>
          </p:nvPr>
        </p:nvGraphicFramePr>
        <p:xfrm>
          <a:off x="949908" y="3088994"/>
          <a:ext cx="10292184" cy="29667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430728">
                  <a:extLst>
                    <a:ext uri="{9D8B030D-6E8A-4147-A177-3AD203B41FA5}">
                      <a16:colId xmlns:a16="http://schemas.microsoft.com/office/drawing/2014/main" val="590991150"/>
                    </a:ext>
                  </a:extLst>
                </a:gridCol>
                <a:gridCol w="3430728">
                  <a:extLst>
                    <a:ext uri="{9D8B030D-6E8A-4147-A177-3AD203B41FA5}">
                      <a16:colId xmlns:a16="http://schemas.microsoft.com/office/drawing/2014/main" val="3522418931"/>
                    </a:ext>
                  </a:extLst>
                </a:gridCol>
                <a:gridCol w="3430728">
                  <a:extLst>
                    <a:ext uri="{9D8B030D-6E8A-4147-A177-3AD203B41FA5}">
                      <a16:colId xmlns:a16="http://schemas.microsoft.com/office/drawing/2014/main" val="317333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Bunch parameter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Gaussian Initial Distribution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Uniform Initial Distribution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234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Transversal emittance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6.2 mm mrad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/>
                        <a:t>4.9 mm mrad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436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Beam size RMS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1.4 mm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1.6 mm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524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Longitudial emittance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400  keV mrad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/>
                        <a:t>281 </a:t>
                      </a:r>
                      <a:r>
                        <a:rPr lang="cs-CZ" err="1"/>
                        <a:t>keV</a:t>
                      </a:r>
                      <a:r>
                        <a:rPr lang="cs-CZ"/>
                        <a:t> mrad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976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Bunch length 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1.03 mm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0.9 mm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587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Energy spread 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576.5 keV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350 keV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19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Average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205.7 MeV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204.1 MeV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8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/>
                        <a:t>Total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/>
                        <a:t>5.5 nC</a:t>
                      </a:r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5.5 nC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066802"/>
                  </a:ext>
                </a:extLst>
              </a:tr>
            </a:tbl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7B24D5A-337B-A349-8112-7A7902FD50D7}"/>
              </a:ext>
            </a:extLst>
          </p:cNvPr>
          <p:cNvSpPr txBox="1">
            <a:spLocks/>
          </p:cNvSpPr>
          <p:nvPr/>
        </p:nvSpPr>
        <p:spPr>
          <a:xfrm>
            <a:off x="949908" y="2678347"/>
            <a:ext cx="5616575" cy="3555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>
                <a:solidFill>
                  <a:schemeClr val="accent2"/>
                </a:solidFill>
              </a:rPr>
              <a:t>Beam parametres after the aparature (15 m)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BE0696-42B4-BB2F-44FF-C73492175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638" y="1164900"/>
            <a:ext cx="2659323" cy="16771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B1A7B6-A8BA-BF23-935A-45CBCA7E6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4621" y="1138876"/>
            <a:ext cx="1871517" cy="14818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886CB06-7722-6E67-718D-EAAA70DBFDD9}"/>
              </a:ext>
            </a:extLst>
          </p:cNvPr>
          <p:cNvSpPr/>
          <p:nvPr/>
        </p:nvSpPr>
        <p:spPr>
          <a:xfrm>
            <a:off x="7716795" y="574589"/>
            <a:ext cx="4399343" cy="239103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D23F3C-073C-D5FF-082F-5B22EFD96409}"/>
              </a:ext>
            </a:extLst>
          </p:cNvPr>
          <p:cNvCxnSpPr/>
          <p:nvPr/>
        </p:nvCxnSpPr>
        <p:spPr>
          <a:xfrm>
            <a:off x="10244621" y="1138876"/>
            <a:ext cx="0" cy="16494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F886E12-72DC-864E-174D-020C3CEE91FC}"/>
              </a:ext>
            </a:extLst>
          </p:cNvPr>
          <p:cNvSpPr txBox="1"/>
          <p:nvPr/>
        </p:nvSpPr>
        <p:spPr>
          <a:xfrm>
            <a:off x="8155459" y="815546"/>
            <a:ext cx="8079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cs-CZ" dirty="0"/>
              <a:t>Uniform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19989B-53CB-EB51-CD5F-5C6FA8BB54D3}"/>
              </a:ext>
            </a:extLst>
          </p:cNvPr>
          <p:cNvSpPr txBox="1"/>
          <p:nvPr/>
        </p:nvSpPr>
        <p:spPr>
          <a:xfrm>
            <a:off x="10640260" y="832758"/>
            <a:ext cx="97462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cs-CZ"/>
              <a:t>Gaussian</a:t>
            </a: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560653-96FA-03B4-A3F7-2F9DCBA244F8}"/>
              </a:ext>
            </a:extLst>
          </p:cNvPr>
          <p:cNvSpPr/>
          <p:nvPr/>
        </p:nvSpPr>
        <p:spPr>
          <a:xfrm>
            <a:off x="7778578" y="2094470"/>
            <a:ext cx="2413704" cy="136172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56B77E-B8EA-AD4F-1E44-C8510CF7CD6D}"/>
              </a:ext>
            </a:extLst>
          </p:cNvPr>
          <p:cNvSpPr/>
          <p:nvPr/>
        </p:nvSpPr>
        <p:spPr>
          <a:xfrm>
            <a:off x="10323779" y="1930742"/>
            <a:ext cx="1714556" cy="136172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5121F0-41BE-9F39-92AA-3461EE4CACCE}"/>
              </a:ext>
            </a:extLst>
          </p:cNvPr>
          <p:cNvSpPr/>
          <p:nvPr/>
        </p:nvSpPr>
        <p:spPr>
          <a:xfrm>
            <a:off x="10314000" y="1194599"/>
            <a:ext cx="1714556" cy="136172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CA005E-96DE-89D3-69D5-097DBD433DCB}"/>
              </a:ext>
            </a:extLst>
          </p:cNvPr>
          <p:cNvSpPr/>
          <p:nvPr/>
        </p:nvSpPr>
        <p:spPr>
          <a:xfrm>
            <a:off x="7756520" y="1303163"/>
            <a:ext cx="2413704" cy="136172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33CA7D-3FAA-DB90-7489-74E825675F6B}"/>
              </a:ext>
            </a:extLst>
          </p:cNvPr>
          <p:cNvSpPr txBox="1"/>
          <p:nvPr/>
        </p:nvSpPr>
        <p:spPr>
          <a:xfrm>
            <a:off x="11242092" y="273953"/>
            <a:ext cx="6797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cs-CZ" dirty="0"/>
              <a:t>Tomas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063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5F5001-4609-3E50-3660-B2085A05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42102"/>
            <a:ext cx="11376025" cy="1065742"/>
          </a:xfrm>
        </p:spPr>
        <p:txBody>
          <a:bodyPr/>
          <a:lstStyle/>
          <a:p>
            <a:r>
              <a:rPr lang="cs-CZ" dirty="0"/>
              <a:t>Top-up injection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FF206-03BE-461D-5238-A1716D12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November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07B6D-234A-EE89-86F5-22126864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Zdenek Vostrel | Electron sources and pre-injector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1CFD9-B39A-0055-4C3C-FE66E0A3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C307273-2FED-053F-D5E4-25235F02D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804" y="2116950"/>
            <a:ext cx="4886881" cy="1399359"/>
          </a:xfrm>
        </p:spPr>
        <p:txBody>
          <a:bodyPr/>
          <a:lstStyle/>
          <a:p>
            <a:r>
              <a:rPr lang="cs-CZ" b="0" dirty="0">
                <a:sym typeface="Wingdings" panose="05000000000000000000" pitchFamily="2" charset="2"/>
              </a:rPr>
              <a:t>Complicated to change at </a:t>
            </a:r>
            <a:r>
              <a:rPr lang="cs-CZ" b="0" dirty="0" err="1">
                <a:sym typeface="Wingdings" panose="05000000000000000000" pitchFamily="2" charset="2"/>
              </a:rPr>
              <a:t>high</a:t>
            </a:r>
            <a:r>
              <a:rPr lang="cs-CZ" b="0" dirty="0">
                <a:sym typeface="Wingdings" panose="05000000000000000000" pitchFamily="2" charset="2"/>
              </a:rPr>
              <a:t> </a:t>
            </a:r>
            <a:r>
              <a:rPr lang="cs-CZ" b="0" dirty="0" err="1">
                <a:sym typeface="Wingdings" panose="05000000000000000000" pitchFamily="2" charset="2"/>
              </a:rPr>
              <a:t>frequency</a:t>
            </a:r>
            <a:endParaRPr lang="cs-CZ" b="0" dirty="0">
              <a:sym typeface="Wingdings" panose="05000000000000000000" pitchFamily="2" charset="2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F088505-52B4-7F6F-D6AB-4404A774F634}"/>
              </a:ext>
            </a:extLst>
          </p:cNvPr>
          <p:cNvSpPr txBox="1">
            <a:spLocks/>
          </p:cNvSpPr>
          <p:nvPr/>
        </p:nvSpPr>
        <p:spPr>
          <a:xfrm>
            <a:off x="387804" y="4641980"/>
            <a:ext cx="4886881" cy="13993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dirty="0">
                <a:sym typeface="Wingdings" panose="05000000000000000000" pitchFamily="2" charset="2"/>
              </a:rPr>
              <a:t>Increase only charge ( intensity of inducing laser) </a:t>
            </a:r>
            <a:r>
              <a:rPr lang="cs-CZ" b="0" i="1" dirty="0">
                <a:sym typeface="Wingdings" panose="05000000000000000000" pitchFamily="2" charset="2"/>
              </a:rPr>
              <a:t>realistic?</a:t>
            </a:r>
            <a:endParaRPr lang="cs-CZ" b="0" dirty="0">
              <a:sym typeface="Wingdings" panose="05000000000000000000" pitchFamily="2" charset="2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2B0F688-51A7-5711-1299-4CC1B95F20E5}"/>
              </a:ext>
            </a:extLst>
          </p:cNvPr>
          <p:cNvSpPr txBox="1">
            <a:spLocks/>
          </p:cNvSpPr>
          <p:nvPr/>
        </p:nvSpPr>
        <p:spPr>
          <a:xfrm>
            <a:off x="387804" y="4020776"/>
            <a:ext cx="5616575" cy="3555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accent2"/>
                </a:solidFill>
                <a:sym typeface="Wingdings" panose="05000000000000000000" pitchFamily="2" charset="2"/>
              </a:rPr>
              <a:t>2. Keep gun and spot size constant</a:t>
            </a:r>
            <a:endParaRPr lang="cs-CZ" b="0" dirty="0">
              <a:sym typeface="Wingdings" panose="05000000000000000000" pitchFamily="2" charset="2"/>
            </a:endParaRPr>
          </a:p>
          <a:p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A548E60-7598-625B-EFC9-549759299446}"/>
              </a:ext>
            </a:extLst>
          </p:cNvPr>
          <p:cNvSpPr txBox="1">
            <a:spLocks/>
          </p:cNvSpPr>
          <p:nvPr/>
        </p:nvSpPr>
        <p:spPr>
          <a:xfrm>
            <a:off x="387804" y="1495745"/>
            <a:ext cx="5616575" cy="3555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accent2"/>
                </a:solidFill>
              </a:rPr>
              <a:t>1. Optimise for each charge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FC544DA-642D-9981-D26A-B5F6B8C56224}"/>
              </a:ext>
            </a:extLst>
          </p:cNvPr>
          <p:cNvSpPr txBox="1">
            <a:spLocks/>
          </p:cNvSpPr>
          <p:nvPr/>
        </p:nvSpPr>
        <p:spPr>
          <a:xfrm>
            <a:off x="6664668" y="2322510"/>
            <a:ext cx="5616575" cy="3555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accent2"/>
                </a:solidFill>
              </a:rPr>
              <a:t>3. Keep charge density constant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22399E43-44D9-4EC3-17C0-1B888FBDC07A}"/>
              </a:ext>
            </a:extLst>
          </p:cNvPr>
          <p:cNvSpPr txBox="1">
            <a:spLocks/>
          </p:cNvSpPr>
          <p:nvPr/>
        </p:nvSpPr>
        <p:spPr>
          <a:xfrm>
            <a:off x="6664667" y="2786745"/>
            <a:ext cx="4936395" cy="18552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dirty="0" err="1">
                <a:sym typeface="Wingdings" panose="05000000000000000000" pitchFamily="2" charset="2"/>
              </a:rPr>
              <a:t>Optimise</a:t>
            </a:r>
            <a:r>
              <a:rPr lang="cs-CZ" b="0" dirty="0">
                <a:sym typeface="Wingdings" panose="05000000000000000000" pitchFamily="2" charset="2"/>
              </a:rPr>
              <a:t> </a:t>
            </a:r>
            <a:r>
              <a:rPr lang="cs-CZ" b="0" dirty="0" err="1">
                <a:sym typeface="Wingdings" panose="05000000000000000000" pitchFamily="2" charset="2"/>
              </a:rPr>
              <a:t>only</a:t>
            </a:r>
            <a:r>
              <a:rPr lang="cs-CZ" b="0" dirty="0">
                <a:sym typeface="Wingdings" panose="05000000000000000000" pitchFamily="2" charset="2"/>
              </a:rPr>
              <a:t> for one given charge (which would be mostly used)</a:t>
            </a:r>
          </a:p>
          <a:p>
            <a:r>
              <a:rPr lang="cs-CZ" b="0" dirty="0">
                <a:sym typeface="Wingdings" panose="05000000000000000000" pitchFamily="2" charset="2"/>
              </a:rPr>
              <a:t>Change spot size so the charge density remains contant  similar space charge effects</a:t>
            </a:r>
          </a:p>
        </p:txBody>
      </p:sp>
    </p:spTree>
    <p:extLst>
      <p:ext uri="{BB962C8B-B14F-4D97-AF65-F5344CB8AC3E}">
        <p14:creationId xmlns:p14="http://schemas.microsoft.com/office/powerpoint/2010/main" val="22437701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RN Cobranding 16x9_PPT_Arial" id="{DAC66781-D9D8-BC4F-8F43-CFE588336C9F}" vid="{8746F749-1D46-FC47-B97A-D3A04384F8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Office</Template>
  <TotalTime>357</TotalTime>
  <Words>1765</Words>
  <Application>Microsoft Macintosh PowerPoint</Application>
  <PresentationFormat>Širokoúhlá obrazovka</PresentationFormat>
  <Paragraphs>402</Paragraphs>
  <Slides>27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Arial</vt:lpstr>
      <vt:lpstr>Calibri</vt:lpstr>
      <vt:lpstr>Motiv Office</vt:lpstr>
      <vt:lpstr>Electron sources and pre-injector</vt:lpstr>
      <vt:lpstr>Overview</vt:lpstr>
      <vt:lpstr>The electron gun</vt:lpstr>
      <vt:lpstr>Previous work</vt:lpstr>
      <vt:lpstr>Previous work</vt:lpstr>
      <vt:lpstr>Previous work</vt:lpstr>
      <vt:lpstr>Previous work</vt:lpstr>
      <vt:lpstr>Gaussian transversal distribution</vt:lpstr>
      <vt:lpstr>Top-up injection</vt:lpstr>
      <vt:lpstr>Charge variation at constant gun parameters</vt:lpstr>
      <vt:lpstr>Charge variation at constant gun parameters</vt:lpstr>
      <vt:lpstr>Increase initial bunch size</vt:lpstr>
      <vt:lpstr>Increase initial bunch size</vt:lpstr>
      <vt:lpstr>Increase initial bunch size</vt:lpstr>
      <vt:lpstr>Increase initial bunch size</vt:lpstr>
      <vt:lpstr>Top-up injection</vt:lpstr>
      <vt:lpstr>Compensate bunch size to keep Q density constant</vt:lpstr>
      <vt:lpstr>Compensate bunch size to keep Q density constant</vt:lpstr>
      <vt:lpstr>Improve the charge density compensation method</vt:lpstr>
      <vt:lpstr>Sanity check!</vt:lpstr>
      <vt:lpstr>Prezentace aplikace PowerPoint</vt:lpstr>
      <vt:lpstr>Prezentace aplikace PowerPoint</vt:lpstr>
      <vt:lpstr>Produced beam </vt:lpstr>
      <vt:lpstr>Phase space comparison</vt:lpstr>
      <vt:lpstr>Phase space orientation for charge variation with constant gun parametres</vt:lpstr>
      <vt:lpstr>Why sig_x = 1.2 mm</vt:lpstr>
      <vt:lpstr>Initial distribution comparison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is Arial Bold 50pt  up to three lines</dc:title>
  <dc:creator>Vostrel, Zdenek</dc:creator>
  <cp:lastModifiedBy>Vostrel, Zdenek</cp:lastModifiedBy>
  <cp:revision>1</cp:revision>
  <dcterms:created xsi:type="dcterms:W3CDTF">2022-10-04T08:04:21Z</dcterms:created>
  <dcterms:modified xsi:type="dcterms:W3CDTF">2022-11-24T13:22:55Z</dcterms:modified>
</cp:coreProperties>
</file>