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custom.xml" ContentType="application/vnd.openxmlformats-officedocument.custom-properties+xml"/>
  <Override PartName="/docProps/app.xml" ContentType="application/vnd.openxmlformats-officedocument.extended-properties+xml"/>
  <Override PartName="/ppt/_rels/presentation.xml.rels" ContentType="application/vnd.openxmlformats-package.relationships+xml"/>
  <Override PartName="/ppt/presentation.xml" ContentType="application/vnd.openxmlformats-officedocument.presentationml.presentation.main+xml"/>
  <Override PartName="/ppt/notesSlides/notesSlide17.xml" ContentType="application/vnd.openxmlformats-officedocument.presentationml.notesSlide+xml"/>
  <Override PartName="/ppt/notesSlides/notesSlide41.xml" ContentType="application/vnd.openxmlformats-officedocument.presentationml.notesSlide+xml"/>
  <Override PartName="/ppt/notesSlides/notesSlide16.xml" ContentType="application/vnd.openxmlformats-officedocument.presentationml.notesSlide+xml"/>
  <Override PartName="/ppt/notesSlides/notesSlide9.xml" ContentType="application/vnd.openxmlformats-officedocument.presentationml.notesSlide+xml"/>
  <Override PartName="/ppt/notesSlides/notesSlide20.xml" ContentType="application/vnd.openxmlformats-officedocument.presentationml.notesSlide+xml"/>
  <Override PartName="/ppt/notesSlides/_rels/notesSlide4.xml.rels" ContentType="application/vnd.openxmlformats-package.relationships+xml"/>
  <Override PartName="/ppt/notesSlides/_rels/notesSlide3.xml.rels" ContentType="application/vnd.openxmlformats-package.relationships+xml"/>
  <Override PartName="/ppt/notesSlides/_rels/notesSlide23.xml.rels" ContentType="application/vnd.openxmlformats-package.relationships+xml"/>
  <Override PartName="/ppt/notesSlides/_rels/notesSlide27.xml.rels" ContentType="application/vnd.openxmlformats-package.relationships+xml"/>
  <Override PartName="/ppt/notesSlides/_rels/notesSlide43.xml.rels" ContentType="application/vnd.openxmlformats-package.relationships+xml"/>
  <Override PartName="/ppt/notesSlides/_rels/notesSlide1.xml.rels" ContentType="application/vnd.openxmlformats-package.relationships+xml"/>
  <Override PartName="/ppt/notesSlides/_rels/notesSlide28.xml.rels" ContentType="application/vnd.openxmlformats-package.relationships+xml"/>
  <Override PartName="/ppt/notesSlides/_rels/notesSlide44.xml.rels" ContentType="application/vnd.openxmlformats-package.relationships+xml"/>
  <Override PartName="/ppt/notesSlides/_rels/notesSlide21.xml.rels" ContentType="application/vnd.openxmlformats-package.relationships+xml"/>
  <Override PartName="/ppt/notesSlides/_rels/notesSlide2.xml.rels" ContentType="application/vnd.openxmlformats-package.relationships+xml"/>
  <Override PartName="/ppt/notesSlides/_rels/notesSlide29.xml.rels" ContentType="application/vnd.openxmlformats-package.relationships+xml"/>
  <Override PartName="/ppt/notesSlides/_rels/notesSlide8.xml.rels" ContentType="application/vnd.openxmlformats-package.relationships+xml"/>
  <Override PartName="/ppt/notesSlides/_rels/notesSlide17.xml.rels" ContentType="application/vnd.openxmlformats-package.relationships+xml"/>
  <Override PartName="/ppt/notesSlides/_rels/notesSlide41.xml.rels" ContentType="application/vnd.openxmlformats-package.relationships+xml"/>
  <Override PartName="/ppt/notesSlides/_rels/notesSlide16.xml.rels" ContentType="application/vnd.openxmlformats-package.relationships+xml"/>
  <Override PartName="/ppt/notesSlides/_rels/notesSlide7.xml.rels" ContentType="application/vnd.openxmlformats-package.relationships+xml"/>
  <Override PartName="/ppt/notesSlides/_rels/notesSlide20.xml.rels" ContentType="application/vnd.openxmlformats-package.relationships+xml"/>
  <Override PartName="/ppt/notesSlides/_rels/notesSlide6.xml.rels" ContentType="application/vnd.openxmlformats-package.relationships+xml"/>
  <Override PartName="/ppt/notesSlides/_rels/notesSlide11.xml.rels" ContentType="application/vnd.openxmlformats-package.relationships+xml"/>
  <Override PartName="/ppt/notesSlides/_rels/notesSlide9.xml.rels" ContentType="application/vnd.openxmlformats-package.relationships+xml"/>
  <Override PartName="/ppt/notesSlides/_rels/notesSlide10.xml.rels" ContentType="application/vnd.openxmlformats-package.relationships+xml"/>
  <Override PartName="/ppt/notesSlides/_rels/notesSlide5.xml.rels" ContentType="application/vnd.openxmlformats-package.relationships+xml"/>
  <Override PartName="/ppt/notesSlides/_rels/notesSlide42.xml.rels" ContentType="application/vnd.openxmlformats-package.relationships+xml"/>
  <Override PartName="/ppt/notesSlides/_rels/notesSlide30.xml.rels" ContentType="application/vnd.openxmlformats-package.relationships+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2.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44.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3.xml" ContentType="application/vnd.openxmlformats-officedocument.presentationml.notesSlide+xml"/>
  <Override PartName="/ppt/notesSlides/notesSlide27.xml" ContentType="application/vnd.openxmlformats-officedocument.presentationml.notesSlide+xml"/>
  <Override PartName="/ppt/notesSlides/notesSlide2.xml" ContentType="application/vnd.openxmlformats-officedocument.presentationml.notesSlide+xml"/>
  <Override PartName="/ppt/notesSlides/notesSlide23.xml" ContentType="application/vnd.openxmlformats-officedocument.presentationml.notesSlide+xml"/>
  <Override PartName="/ppt/notesSlides/notesSlide1.xml" ContentType="application/vnd.openxmlformats-officedocument.presentationml.notesSlide+xml"/>
  <Override PartName="/ppt/presProps.xml" ContentType="application/vnd.openxmlformats-officedocument.presentationml.presProps+xml"/>
  <Override PartName="/ppt/slideMasters/_rels/slideMaster4.xml.rels" ContentType="application/vnd.openxmlformats-package.relationships+xml"/>
  <Override PartName="/ppt/slideMasters/_rels/slideMaster3.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_rels/slideLayout31.xml.rels" ContentType="application/vnd.openxmlformats-package.relationships+xml"/>
  <Override PartName="/ppt/slideLayouts/_rels/slideLayout14.xml.rels" ContentType="application/vnd.openxmlformats-package.relationships+xml"/>
  <Override PartName="/ppt/slideLayouts/_rels/slideLayout27.xml.rels" ContentType="application/vnd.openxmlformats-package.relationships+xml"/>
  <Override PartName="/ppt/slideLayouts/_rels/slideLayout44.xml.rels" ContentType="application/vnd.openxmlformats-package.relationships+xml"/>
  <Override PartName="/ppt/slideLayouts/_rels/slideLayout19.xml.rels" ContentType="application/vnd.openxmlformats-package.relationships+xml"/>
  <Override PartName="/ppt/slideLayouts/_rels/slideLayout36.xml.rels" ContentType="application/vnd.openxmlformats-package.relationships+xml"/>
  <Override PartName="/ppt/slideLayouts/_rels/slideLayout1.xml.rels" ContentType="application/vnd.openxmlformats-package.relationships+xml"/>
  <Override PartName="/ppt/slideLayouts/_rels/slideLayout47.xml.rels" ContentType="application/vnd.openxmlformats-package.relationships+xml"/>
  <Override PartName="/ppt/slideLayouts/_rels/slideLayout28.xml.rels" ContentType="application/vnd.openxmlformats-package.relationships+xml"/>
  <Override PartName="/ppt/slideLayouts/_rels/slideLayout4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5.xml.rels" ContentType="application/vnd.openxmlformats-package.relationships+xml"/>
  <Override PartName="/ppt/slideLayouts/_rels/slideLayout48.xml.rels" ContentType="application/vnd.openxmlformats-package.relationships+xml"/>
  <Override PartName="/ppt/slideLayouts/_rels/slideLayout2.xml.rels" ContentType="application/vnd.openxmlformats-package.relationships+xml"/>
  <Override PartName="/ppt/slideLayouts/_rels/slideLayout30.xml.rels" ContentType="application/vnd.openxmlformats-package.relationships+xml"/>
  <Override PartName="/ppt/slideLayouts/_rels/slideLayout13.xml.rels" ContentType="application/vnd.openxmlformats-package.relationships+xml"/>
  <Override PartName="/ppt/slideLayouts/_rels/slideLayout4.xml.rels" ContentType="application/vnd.openxmlformats-package.relationships+xml"/>
  <Override PartName="/ppt/slideLayouts/_rels/slideLayout39.xml.rels" ContentType="application/vnd.openxmlformats-package.relationships+xml"/>
  <Override PartName="/ppt/slideLayouts/_rels/slideLayout33.xml.rels" ContentType="application/vnd.openxmlformats-package.relationships+xml"/>
  <Override PartName="/ppt/slideLayouts/_rels/slideLayout16.xml.rels" ContentType="application/vnd.openxmlformats-package.relationships+xml"/>
  <Override PartName="/ppt/slideLayouts/_rels/slideLayout41.xml.rels" ContentType="application/vnd.openxmlformats-package.relationships+xml"/>
  <Override PartName="/ppt/slideLayouts/_rels/slideLayout24.xml.rels" ContentType="application/vnd.openxmlformats-package.relationships+xml"/>
  <Override PartName="/ppt/slideLayouts/_rels/slideLayout17.xml.rels" ContentType="application/vnd.openxmlformats-package.relationships+xml"/>
  <Override PartName="/ppt/slideLayouts/_rels/slideLayout34.xml.rels" ContentType="application/vnd.openxmlformats-package.relationships+xml"/>
  <Override PartName="/ppt/slideLayouts/_rels/slideLayout25.xml.rels" ContentType="application/vnd.openxmlformats-package.relationships+xml"/>
  <Override PartName="/ppt/slideLayouts/_rels/slideLayout42.xml.rels" ContentType="application/vnd.openxmlformats-package.relationships+xml"/>
  <Override PartName="/ppt/slideLayouts/_rels/slideLayout18.xml.rels" ContentType="application/vnd.openxmlformats-package.relationships+xml"/>
  <Override PartName="/ppt/slideLayouts/_rels/slideLayout35.xml.rels" ContentType="application/vnd.openxmlformats-package.relationships+xml"/>
  <Override PartName="/ppt/slideLayouts/_rels/slideLayout26.xml.rels" ContentType="application/vnd.openxmlformats-package.relationships+xml"/>
  <Override PartName="/ppt/slideLayouts/_rels/slideLayout43.xml.rels" ContentType="application/vnd.openxmlformats-package.relationships+xml"/>
  <Override PartName="/ppt/slideLayouts/_rels/slideLayout40.xml.rels" ContentType="application/vnd.openxmlformats-package.relationships+xml"/>
  <Override PartName="/ppt/slideLayouts/_rels/slideLayout23.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2.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8.xml.rels" ContentType="application/vnd.openxmlformats-package.relationships+xml"/>
  <Override PartName="/ppt/slideLayouts/_rels/slideLayout12.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37.xml.rels" ContentType="application/vnd.openxmlformats-package.relationships+xml"/>
  <Override PartName="/ppt/slideLayouts/_rels/slideLayout38.xml.rels" ContentType="application/vnd.openxmlformats-package.relationships+xml"/>
  <Override PartName="/ppt/slideLayouts/_rels/slideLayout3.xml.rels" ContentType="application/vnd.openxmlformats-package.relationships+xml"/>
  <Override PartName="/ppt/slideLayouts/_rels/slideLayout29.xml.rels" ContentType="application/vnd.openxmlformats-package.relationships+xml"/>
  <Override PartName="/ppt/slideLayouts/_rels/slideLayout46.xml.rels" ContentType="application/vnd.openxmlformats-package.relationships+xml"/>
  <Override PartName="/ppt/slideLayouts/slideLayout26.xml" ContentType="application/vnd.openxmlformats-officedocument.presentationml.slideLayout+xml"/>
  <Override PartName="/ppt/slideLayouts/slideLayout43.xml" ContentType="application/vnd.openxmlformats-officedocument.presentationml.slideLayout+xml"/>
  <Override PartName="/ppt/slideLayouts/slideLayout18.xml" ContentType="application/vnd.openxmlformats-officedocument.presentationml.slideLayout+xml"/>
  <Override PartName="/ppt/slideLayouts/slideLayout35.xml" ContentType="application/vnd.openxmlformats-officedocument.presentationml.slideLayout+xml"/>
  <Override PartName="/ppt/slideLayouts/slideLayout25.xml" ContentType="application/vnd.openxmlformats-officedocument.presentationml.slideLayout+xml"/>
  <Override PartName="/ppt/slideLayouts/slideLayout42.xml" ContentType="application/vnd.openxmlformats-officedocument.presentationml.slideLayout+xml"/>
  <Override PartName="/ppt/slideLayouts/slideLayout17.xml" ContentType="application/vnd.openxmlformats-officedocument.presentationml.slideLayout+xml"/>
  <Override PartName="/ppt/slideLayouts/slideLayout34.xml" ContentType="application/vnd.openxmlformats-officedocument.presentationml.slideLayout+xml"/>
  <Override PartName="/ppt/slideLayouts/slideLayout24.xml" ContentType="application/vnd.openxmlformats-officedocument.presentationml.slideLayout+xml"/>
  <Override PartName="/ppt/slideLayouts/slideLayout41.xml" ContentType="application/vnd.openxmlformats-officedocument.presentationml.slideLayout+xml"/>
  <Override PartName="/ppt/slideLayouts/slideLayout16.xml" ContentType="application/vnd.openxmlformats-officedocument.presentationml.slideLayout+xml"/>
  <Override PartName="/ppt/slideLayouts/slideLayout33.xml" ContentType="application/vnd.openxmlformats-officedocument.presentationml.slideLayout+xml"/>
  <Override PartName="/ppt/slideLayouts/slideLayout23.xml" ContentType="application/vnd.openxmlformats-officedocument.presentationml.slideLayout+xml"/>
  <Override PartName="/ppt/slideLayouts/slideLayout40.xml" ContentType="application/vnd.openxmlformats-officedocument.presentationml.slideLayout+xml"/>
  <Override PartName="/ppt/slideLayouts/slideLayout15.xml" ContentType="application/vnd.openxmlformats-officedocument.presentationml.slideLayout+xml"/>
  <Override PartName="/ppt/slideLayouts/slideLayout32.xml" ContentType="application/vnd.openxmlformats-officedocument.presentationml.slideLayout+xml"/>
  <Override PartName="/ppt/slideLayouts/slideLayout22.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8.xml" ContentType="application/vnd.openxmlformats-officedocument.presentationml.slideLayout+xml"/>
  <Override PartName="/ppt/slideLayouts/slideLayout21.xml" ContentType="application/vnd.openxmlformats-officedocument.presentationml.slideLayout+xml"/>
  <Override PartName="/ppt/slideLayouts/slideLayout37.xml" ContentType="application/vnd.openxmlformats-officedocument.presentationml.slideLayout+xml"/>
  <Override PartName="/ppt/slideLayouts/slideLayout3.xml" ContentType="application/vnd.openxmlformats-officedocument.presentationml.slideLayout+xml"/>
  <Override PartName="/ppt/slideLayouts/slideLayout38.xml" ContentType="application/vnd.openxmlformats-officedocument.presentationml.slideLayout+xml"/>
  <Override PartName="/ppt/slideLayouts/slideLayout4.xml" ContentType="application/vnd.openxmlformats-officedocument.presentationml.slideLayout+xml"/>
  <Override PartName="/ppt/slideLayouts/slideLayout29.xml" ContentType="application/vnd.openxmlformats-officedocument.presentationml.slideLayout+xml"/>
  <Override PartName="/ppt/slideLayouts/slideLayout46.xml" ContentType="application/vnd.openxmlformats-officedocument.presentationml.slideLayout+xml"/>
  <Override PartName="/ppt/slideLayouts/slideLayout39.xml" ContentType="application/vnd.openxmlformats-officedocument.presentationml.slideLayout+xml"/>
  <Override PartName="/ppt/slideLayouts/slideLayout47.xml" ContentType="application/vnd.openxmlformats-officedocument.presentationml.slideLayout+xml"/>
  <Override PartName="/ppt/slideLayouts/slideLayout5.xml" ContentType="application/vnd.openxmlformats-officedocument.presentationml.slideLayout+xml"/>
  <Override PartName="/ppt/slideLayouts/slideLayout13.xml" ContentType="application/vnd.openxmlformats-officedocument.presentationml.slideLayout+xml"/>
  <Override PartName="/ppt/slideLayouts/slideLayout30.xml" ContentType="application/vnd.openxmlformats-officedocument.presentationml.slideLayout+xml"/>
  <Override PartName="/ppt/slideLayouts/slideLayout48.xml" ContentType="application/vnd.openxmlformats-officedocument.presentationml.slideLayout+xml"/>
  <Override PartName="/ppt/slideLayouts/slideLayout6.xml" ContentType="application/vnd.openxmlformats-officedocument.presentationml.slideLayout+xml"/>
  <Override PartName="/ppt/slideLayouts/slideLayout20.xml" ContentType="application/vnd.openxmlformats-officedocument.presentationml.slideLayout+xml"/>
  <Override PartName="/ppt/slideLayouts/slideLayout7.xml" ContentType="application/vnd.openxmlformats-officedocument.presentationml.slideLayout+xml"/>
  <Override PartName="/ppt/slideLayouts/slideLayout2.xml" ContentType="application/vnd.openxmlformats-officedocument.presentationml.slideLayout+xml"/>
  <Override PartName="/ppt/slideLayouts/slideLayout45.xml" ContentType="application/vnd.openxmlformats-officedocument.presentationml.slideLayout+xml"/>
  <Override PartName="/ppt/slideLayouts/slideLayout28.xml" ContentType="application/vnd.openxmlformats-officedocument.presentationml.slideLayout+xml"/>
  <Override PartName="/ppt/slideLayouts/slideLayout1.xml" ContentType="application/vnd.openxmlformats-officedocument.presentationml.slideLayout+xml"/>
  <Override PartName="/ppt/slideLayouts/slideLayout36.xml" ContentType="application/vnd.openxmlformats-officedocument.presentationml.slideLayout+xml"/>
  <Override PartName="/ppt/slideLayouts/slideLayout19.xml" ContentType="application/vnd.openxmlformats-officedocument.presentationml.slideLayout+xml"/>
  <Override PartName="/ppt/slideLayouts/slideLayout44.xml" ContentType="application/vnd.openxmlformats-officedocument.presentationml.slideLayout+xml"/>
  <Override PartName="/ppt/slideLayouts/slideLayout27.xml" ContentType="application/vnd.openxmlformats-officedocument.presentationml.slideLayout+xml"/>
  <Override PartName="/ppt/slideLayouts/slideLayout14.xml" ContentType="application/vnd.openxmlformats-officedocument.presentationml.slideLayout+xml"/>
  <Override PartName="/ppt/slideLayouts/slideLayout3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Masters/_rels/notesMaster1.xml.rels" ContentType="application/vnd.openxmlformats-package.relationships+xml"/>
  <Override PartName="/ppt/notesMasters/notesMaster1.xml" ContentType="application/vnd.openxmlformats-officedocument.presentationml.notesMaster+xml"/>
  <Override PartName="/ppt/media/image58.jpeg" ContentType="image/jpeg"/>
  <Override PartName="/ppt/media/image15.jpeg" ContentType="image/jpeg"/>
  <Override PartName="/ppt/media/image59.png" ContentType="image/png"/>
  <Override PartName="/ppt/media/image2.png" ContentType="image/png"/>
  <Override PartName="/ppt/media/image28.jpeg" ContentType="image/jpeg"/>
  <Override PartName="/ppt/media/image14.png" ContentType="image/png"/>
  <Override PartName="/ppt/media/image45.jpeg" ContentType="image/jpeg"/>
  <Override PartName="/ppt/media/image62.jpeg" ContentType="image/jpeg"/>
  <Override PartName="/ppt/media/image6.jpeg" ContentType="image/jpeg"/>
  <Override PartName="/ppt/media/image22.png" ContentType="image/png"/>
  <Override PartName="/ppt/media/image16.wmf" ContentType="image/x-wmf"/>
  <Override PartName="/ppt/media/image47.jpeg" ContentType="image/jpeg"/>
  <Override PartName="/ppt/media/image51.png" ContentType="image/png"/>
  <Override PartName="/ppt/media/image34.png" ContentType="image/png"/>
  <Override PartName="/ppt/media/image17.png" ContentType="image/png"/>
  <Override PartName="/ppt/media/image29.jpeg" ContentType="image/jpeg"/>
  <Override PartName="/ppt/media/image41.png" ContentType="image/png"/>
  <Override PartName="/ppt/media/image46.jpeg" ContentType="image/jpeg"/>
  <Override PartName="/ppt/media/image35.png" ContentType="image/png"/>
  <Override PartName="/ppt/media/image9.jpeg" ContentType="image/jpeg"/>
  <Override PartName="/ppt/media/image18.png" ContentType="image/png"/>
  <Override PartName="/ppt/media/image20.jpeg" ContentType="image/jpeg"/>
  <Override PartName="/ppt/media/image61.png" ContentType="image/png"/>
  <Override PartName="/ppt/media/image27.png" ContentType="image/png"/>
  <Override PartName="/ppt/media/image48.jpeg" ContentType="image/jpeg"/>
  <Override PartName="/ppt/media/image60.png" ContentType="image/png"/>
  <Override PartName="/ppt/media/image26.jpeg" ContentType="image/jpeg"/>
  <Override PartName="/ppt/media/image11.png" ContentType="image/png"/>
  <Override PartName="/ppt/media/image43.jpeg" ContentType="image/jpeg"/>
  <Override PartName="/ppt/media/image25.jpeg" ContentType="image/jpeg"/>
  <Override PartName="/ppt/media/image1.wmf" ContentType="image/x-wmf"/>
  <Override PartName="/ppt/media/image24.jpeg" ContentType="image/jpeg"/>
  <Override PartName="/ppt/media/image40.png" ContentType="image/png"/>
  <Override PartName="/ppt/media/image57.jpeg" ContentType="image/jpeg"/>
  <Override PartName="/ppt/media/image23.png" ContentType="image/png"/>
  <Override PartName="/ppt/media/image3.png" ContentType="image/png"/>
  <Override PartName="/ppt/media/image5.jpeg" ContentType="image/jpeg"/>
  <Override PartName="/ppt/media/image4.png" ContentType="image/png"/>
  <Override PartName="/ppt/media/image19.gif" ContentType="image/gif"/>
  <Override PartName="/ppt/media/image7.jpeg" ContentType="image/jpeg"/>
  <Override PartName="/ppt/media/image32.png" ContentType="image/png"/>
  <Override PartName="/ppt/media/image21.jpeg" ContentType="image/jpeg"/>
  <Override PartName="/ppt/media/image30.jpeg" ContentType="image/jpeg"/>
  <Override PartName="/ppt/media/image8.jpeg" ContentType="image/jpeg"/>
  <Override PartName="/ppt/media/image42.png" ContentType="image/png"/>
  <Override PartName="/ppt/media/image31.jpeg" ContentType="image/jpeg"/>
  <Override PartName="/ppt/media/image33.jpeg" ContentType="image/jpeg"/>
  <Override PartName="/ppt/media/image49.png" ContentType="image/png"/>
  <Override PartName="/ppt/media/image37.png" ContentType="image/png"/>
  <Override PartName="/ppt/media/image38.png" ContentType="image/png"/>
  <Override PartName="/ppt/media/image12.png" ContentType="image/png"/>
  <Override PartName="/ppt/media/image55.png" ContentType="image/png"/>
  <Override PartName="/ppt/media/image39.wmf" ContentType="image/x-wmf"/>
  <Override PartName="/ppt/media/image44.jpeg" ContentType="image/jpeg"/>
  <Override PartName="/ppt/media/image50.png" ContentType="image/png"/>
  <Override PartName="/ppt/media/image52.gif" ContentType="image/gif"/>
  <Override PartName="/ppt/media/image10.jpeg" ContentType="image/jpeg"/>
  <Override PartName="/ppt/media/image53.jpeg" ContentType="image/jpeg"/>
  <Override PartName="/ppt/media/image36.png" ContentType="image/png"/>
  <Override PartName="/ppt/media/image54.jpeg" ContentType="image/jpeg"/>
  <Override PartName="/ppt/media/image13.jpeg" ContentType="image/jpeg"/>
  <Override PartName="/ppt/media/image56.jpeg" ContentType="image/jpeg"/>
  <Override PartName="/ppt/embeddings/oleObject1.bin" ContentType="application/vnd.openxmlformats-officedocument.oleObject"/>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44.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36.xml" ContentType="application/vnd.openxmlformats-officedocument.presentationml.slide+xml"/>
  <Override PartName="/ppt/slides/slide26.xml" ContentType="application/vnd.openxmlformats-officedocument.presentationml.slide+xml"/>
  <Override PartName="/ppt/slides/slide43.xml" ContentType="application/vnd.openxmlformats-officedocument.presentationml.slide+xml"/>
  <Override PartName="/ppt/slides/slide18.xml" ContentType="application/vnd.openxmlformats-officedocument.presentationml.slide+xml"/>
  <Override PartName="/ppt/slides/slide35.xml" ContentType="application/vnd.openxmlformats-officedocument.presentationml.slide+xml"/>
  <Override PartName="/ppt/slides/_rels/slide10.xml.rels" ContentType="application/vnd.openxmlformats-package.relationships+xml"/>
  <Override PartName="/ppt/slides/_rels/slide11.xml.rels" ContentType="application/vnd.openxmlformats-package.relationships+xml"/>
  <Override PartName="/ppt/slides/_rels/slide23.xml.rels" ContentType="application/vnd.openxmlformats-package.relationships+xml"/>
  <Override PartName="/ppt/slides/_rels/slide40.xml.rels" ContentType="application/vnd.openxmlformats-package.relationships+xml"/>
  <Override PartName="/ppt/slides/_rels/slide15.xml.rels" ContentType="application/vnd.openxmlformats-package.relationships+xml"/>
  <Override PartName="/ppt/slides/_rels/slide32.xml.rels" ContentType="application/vnd.openxmlformats-package.relationships+xml"/>
  <Override PartName="/ppt/slides/_rels/slide31.xml.rels" ContentType="application/vnd.openxmlformats-package.relationships+xml"/>
  <Override PartName="/ppt/slides/_rels/slide14.xml.rels" ContentType="application/vnd.openxmlformats-package.relationships+xml"/>
  <Override PartName="/ppt/slides/_rels/slide3.xml.rels" ContentType="application/vnd.openxmlformats-package.relationships+xml"/>
  <Override PartName="/ppt/slides/_rels/slide37.xml.rels" ContentType="application/vnd.openxmlformats-package.relationships+xml"/>
  <Override PartName="/ppt/slides/_rels/slide9.xml.rels" ContentType="application/vnd.openxmlformats-package.relationships+xml"/>
  <Override PartName="/ppt/slides/_rels/slide8.xml.rels" ContentType="application/vnd.openxmlformats-package.relationships+xml"/>
  <Override PartName="/ppt/slides/_rels/slide22.xml.rels" ContentType="application/vnd.openxmlformats-package.relationships+xml"/>
  <Override PartName="/ppt/slides/_rels/slide2.xml.rels" ContentType="application/vnd.openxmlformats-package.relationships+xml"/>
  <Override PartName="/ppt/slides/_rels/slide29.xml.rels" ContentType="application/vnd.openxmlformats-package.relationships+xml"/>
  <Override PartName="/ppt/slides/_rels/slide5.xml.rels" ContentType="application/vnd.openxmlformats-package.relationships+xml"/>
  <Override PartName="/ppt/slides/_rels/slide25.xml.rels" ContentType="application/vnd.openxmlformats-package.relationships+xml"/>
  <Override PartName="/ppt/slides/_rels/slide42.xml.rels" ContentType="application/vnd.openxmlformats-package.relationships+xml"/>
  <Override PartName="/ppt/slides/_rels/slide17.xml.rels" ContentType="application/vnd.openxmlformats-package.relationships+xml"/>
  <Override PartName="/ppt/slides/_rels/slide34.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35.xml.rels" ContentType="application/vnd.openxmlformats-package.relationships+xml"/>
  <Override PartName="/ppt/slides/_rels/slide26.xml.rels" ContentType="application/vnd.openxmlformats-package.relationships+xml"/>
  <Override PartName="/ppt/slides/_rels/slide43.xml.rels" ContentType="application/vnd.openxmlformats-package.relationships+xml"/>
  <Override PartName="/ppt/slides/_rels/slide7.xml.rels" ContentType="application/vnd.openxmlformats-package.relationships+xml"/>
  <Override PartName="/ppt/slides/_rels/slide19.xml.rels" ContentType="application/vnd.openxmlformats-package.relationships+xml"/>
  <Override PartName="/ppt/slides/_rels/slide36.xml.rels" ContentType="application/vnd.openxmlformats-package.relationships+xml"/>
  <Override PartName="/ppt/slides/_rels/slide27.xml.rels" ContentType="application/vnd.openxmlformats-package.relationships+xml"/>
  <Override PartName="/ppt/slides/_rels/slide44.xml.rels" ContentType="application/vnd.openxmlformats-package.relationships+xml"/>
  <Override PartName="/ppt/slides/_rels/slide28.xml.rels" ContentType="application/vnd.openxmlformats-package.relationships+xml"/>
  <Override PartName="/ppt/slides/_rels/slide1.xml.rels" ContentType="application/vnd.openxmlformats-package.relationships+xml"/>
  <Override PartName="/ppt/slides/_rels/slide21.xml.rels" ContentType="application/vnd.openxmlformats-package.relationships+xml"/>
  <Override PartName="/ppt/slides/_rels/slide38.xml.rels" ContentType="application/vnd.openxmlformats-package.relationships+xml"/>
  <Override PartName="/ppt/slides/_rels/slide20.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33.xml.rels" ContentType="application/vnd.openxmlformats-package.relationships+xml"/>
  <Override PartName="/ppt/slides/_rels/slide16.xml.rels" ContentType="application/vnd.openxmlformats-package.relationships+xml"/>
  <Override PartName="/ppt/slides/_rels/slide41.xml.rels" ContentType="application/vnd.openxmlformats-package.relationships+xml"/>
  <Override PartName="/ppt/slides/_rels/slide24.xml.rels" ContentType="application/vnd.openxmlformats-package.relationships+xml"/>
  <Override PartName="/ppt/slides/_rels/slide39.xml.rels" ContentType="application/vnd.openxmlformats-package.relationships+xml"/>
  <Override PartName="/ppt/slides/_rels/slide13.xml.rels" ContentType="application/vnd.openxmlformats-package.relationships+xml"/>
  <Override PartName="/ppt/slides/_rels/slide30.xml.rels" ContentType="application/vnd.openxmlformats-package.relationships+xml"/>
  <Override PartName="/ppt/slides/slide25.xml" ContentType="application/vnd.openxmlformats-officedocument.presentationml.slide+xml"/>
  <Override PartName="/ppt/slides/slide42.xml" ContentType="application/vnd.openxmlformats-officedocument.presentationml.slide+xml"/>
  <Override PartName="/ppt/slides/slide17.xml" ContentType="application/vnd.openxmlformats-officedocument.presentationml.slide+xml"/>
  <Override PartName="/ppt/slides/slide34.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3.xml" ContentType="application/vnd.openxmlformats-officedocument.presentationml.slide+xml"/>
  <Override PartName="/ppt/slides/slide30.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4.xml" ContentType="application/vnd.openxmlformats-officedocument.presentationml.slide+xml"/>
  <Override PartName="/ppt/slides/slide39.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8.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37.xml" ContentType="application/vnd.openxmlformats-officedocument.presentationml.slide+xml"/>
  <Override PartName="/ppt/slides/slide2.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31.xml" ContentType="application/vnd.openxmlformats-officedocument.presentationml.slide+xml"/>
  <Override PartName="/ppt/slides/slide15.xml" ContentType="application/vnd.openxmlformats-officedocument.presentationml.slide+xml"/>
  <Override PartName="/ppt/slides/slide32.xml" ContentType="application/vnd.openxmlformats-officedocument.presentationml.slide+xml"/>
  <Override PartName="/ppt/slides/slide23.xml" ContentType="application/vnd.openxmlformats-officedocument.presentationml.slide+xml"/>
  <Override PartName="/ppt/slides/slide40.xml" ContentType="application/vnd.openxmlformats-officedocument.presentationml.slide+xml"/>
  <Override PartName="/ppt/slides/slide16.xml" ContentType="application/vnd.openxmlformats-officedocument.presentationml.slide+xml"/>
  <Override PartName="/ppt/slides/slide33.xml" ContentType="application/vnd.openxmlformats-officedocument.presentationml.slide+xml"/>
  <Override PartName="/ppt/slides/slide24.xml" ContentType="application/vnd.openxmlformats-officedocument.presentationml.slide+xml"/>
  <Override PartName="/ppt/slides/slide4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Lst>
  <p:sldSz cx="9144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50" Type="http://schemas.openxmlformats.org/officeDocument/2006/relationships/slide" Target="slides/slide44.xml"/><Relationship Id="rId51"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5.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7"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r>
              <a:rPr b="0" lang="fr-FR" sz="4400" spc="-1" strike="noStrike">
                <a:solidFill>
                  <a:srgbClr val="000000"/>
                </a:solidFill>
                <a:latin typeface="Arial"/>
              </a:rPr>
              <a:t>Cliquez pour déplacer la diapo</a:t>
            </a:r>
            <a:endParaRPr b="0" lang="fr-FR" sz="4400" spc="-1" strike="noStrike">
              <a:solidFill>
                <a:srgbClr val="000000"/>
              </a:solidFill>
              <a:latin typeface="Arial"/>
            </a:endParaRPr>
          </a:p>
        </p:txBody>
      </p:sp>
      <p:sp>
        <p:nvSpPr>
          <p:cNvPr id="168"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pPr marL="216000" indent="0">
              <a:buNone/>
            </a:pPr>
            <a:r>
              <a:rPr b="0" lang="fr-FR" sz="2000" spc="-1" strike="noStrike">
                <a:solidFill>
                  <a:srgbClr val="000000"/>
                </a:solidFill>
                <a:latin typeface="Arial"/>
              </a:rPr>
              <a:t>Cliquez pour modifier le format des notes</a:t>
            </a:r>
            <a:endParaRPr b="0" lang="fr-FR" sz="2000" spc="-1" strike="noStrike">
              <a:solidFill>
                <a:srgbClr val="000000"/>
              </a:solidFill>
              <a:latin typeface="Arial"/>
            </a:endParaRPr>
          </a:p>
        </p:txBody>
      </p:sp>
      <p:sp>
        <p:nvSpPr>
          <p:cNvPr id="169" name="PlaceHolder 3"/>
          <p:cNvSpPr>
            <a:spLocks noGrp="1"/>
          </p:cNvSpPr>
          <p:nvPr>
            <p:ph type="hdr"/>
          </p:nvPr>
        </p:nvSpPr>
        <p:spPr>
          <a:xfrm>
            <a:off x="0" y="0"/>
            <a:ext cx="3372840" cy="502560"/>
          </a:xfrm>
          <a:prstGeom prst="rect">
            <a:avLst/>
          </a:prstGeom>
          <a:noFill/>
          <a:ln w="0">
            <a:noFill/>
          </a:ln>
        </p:spPr>
        <p:txBody>
          <a:bodyPr lIns="0" rIns="0" tIns="0" bIns="0" anchor="t">
            <a:noAutofit/>
          </a:bodyPr>
          <a:p>
            <a:pPr indent="0">
              <a:buNone/>
            </a:pPr>
            <a:r>
              <a:rPr b="0" lang="fr-FR" sz="1400" spc="-1" strike="noStrike">
                <a:solidFill>
                  <a:srgbClr val="000000"/>
                </a:solidFill>
                <a:latin typeface="Times New Roman"/>
              </a:rPr>
              <a:t>&lt;en-tête&gt;</a:t>
            </a:r>
            <a:endParaRPr b="0" lang="fr-FR" sz="1400" spc="-1" strike="noStrike">
              <a:solidFill>
                <a:srgbClr val="000000"/>
              </a:solidFill>
              <a:latin typeface="Times New Roman"/>
            </a:endParaRPr>
          </a:p>
        </p:txBody>
      </p:sp>
      <p:sp>
        <p:nvSpPr>
          <p:cNvPr id="170" name="PlaceHolder 4"/>
          <p:cNvSpPr>
            <a:spLocks noGrp="1"/>
          </p:cNvSpPr>
          <p:nvPr>
            <p:ph type="dt" idx="8"/>
          </p:nvPr>
        </p:nvSpPr>
        <p:spPr>
          <a:xfrm>
            <a:off x="4399200" y="0"/>
            <a:ext cx="3372840" cy="502560"/>
          </a:xfrm>
          <a:prstGeom prst="rect">
            <a:avLst/>
          </a:prstGeom>
          <a:noFill/>
          <a:ln w="0">
            <a:noFill/>
          </a:ln>
        </p:spPr>
        <p:txBody>
          <a:bodyPr lIns="0" rIns="0" tIns="0" bIns="0" anchor="t">
            <a:noAutofit/>
          </a:bodyPr>
          <a:lstStyle>
            <a:lvl1pPr indent="0" algn="r">
              <a:buNone/>
              <a:defRPr b="0" lang="fr-FR" sz="1400" spc="-1" strike="noStrike">
                <a:solidFill>
                  <a:srgbClr val="000000"/>
                </a:solidFill>
                <a:latin typeface="Times New Roman"/>
              </a:defRPr>
            </a:lvl1pPr>
          </a:lstStyle>
          <a:p>
            <a:pPr indent="0" algn="r">
              <a:buNone/>
            </a:pPr>
            <a:r>
              <a:rPr b="0" lang="fr-FR" sz="1400" spc="-1" strike="noStrike">
                <a:solidFill>
                  <a:srgbClr val="000000"/>
                </a:solidFill>
                <a:latin typeface="Times New Roman"/>
              </a:rPr>
              <a:t>&lt;date/heure&gt;</a:t>
            </a:r>
            <a:endParaRPr b="0" lang="fr-FR" sz="1400" spc="-1" strike="noStrike">
              <a:solidFill>
                <a:srgbClr val="000000"/>
              </a:solidFill>
              <a:latin typeface="Times New Roman"/>
            </a:endParaRPr>
          </a:p>
        </p:txBody>
      </p:sp>
      <p:sp>
        <p:nvSpPr>
          <p:cNvPr id="171" name="PlaceHolder 5"/>
          <p:cNvSpPr>
            <a:spLocks noGrp="1"/>
          </p:cNvSpPr>
          <p:nvPr>
            <p:ph type="ftr" idx="9"/>
          </p:nvPr>
        </p:nvSpPr>
        <p:spPr>
          <a:xfrm>
            <a:off x="0" y="9555480"/>
            <a:ext cx="3372840" cy="502560"/>
          </a:xfrm>
          <a:prstGeom prst="rect">
            <a:avLst/>
          </a:prstGeom>
          <a:noFill/>
          <a:ln w="0">
            <a:noFill/>
          </a:ln>
        </p:spPr>
        <p:txBody>
          <a:bodyPr lIns="0" rIns="0" tIns="0" bIns="0" anchor="b">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&lt;pied de page&gt;</a:t>
            </a:r>
            <a:endParaRPr b="0" lang="fr-FR" sz="1400" spc="-1" strike="noStrike">
              <a:solidFill>
                <a:srgbClr val="000000"/>
              </a:solidFill>
              <a:latin typeface="Times New Roman"/>
            </a:endParaRPr>
          </a:p>
        </p:txBody>
      </p:sp>
      <p:sp>
        <p:nvSpPr>
          <p:cNvPr id="172" name="PlaceHolder 6"/>
          <p:cNvSpPr>
            <a:spLocks noGrp="1"/>
          </p:cNvSpPr>
          <p:nvPr>
            <p:ph type="sldNum" idx="10"/>
          </p:nvPr>
        </p:nvSpPr>
        <p:spPr>
          <a:xfrm>
            <a:off x="4399200" y="9555480"/>
            <a:ext cx="3372840" cy="502560"/>
          </a:xfrm>
          <a:prstGeom prst="rect">
            <a:avLst/>
          </a:prstGeom>
          <a:noFill/>
          <a:ln w="0">
            <a:noFill/>
          </a:ln>
        </p:spPr>
        <p:txBody>
          <a:bodyPr lIns="0" rIns="0" tIns="0" bIns="0" anchor="b">
            <a:noAutofit/>
          </a:bodyPr>
          <a:lstStyle>
            <a:lvl1pPr indent="0" algn="r">
              <a:buNone/>
              <a:defRPr b="0" lang="fr-FR" sz="1400" spc="-1" strike="noStrike">
                <a:solidFill>
                  <a:srgbClr val="000000"/>
                </a:solidFill>
                <a:latin typeface="Times New Roman"/>
              </a:defRPr>
            </a:lvl1pPr>
          </a:lstStyle>
          <a:p>
            <a:pPr indent="0" algn="r">
              <a:buNone/>
            </a:pPr>
            <a:fld id="{91401A5B-E8DC-44D1-A0B4-C2B4A3130AEC}" type="slidenum">
              <a:rPr b="0" lang="fr-FR" sz="1400" spc="-1" strike="noStrike">
                <a:solidFill>
                  <a:srgbClr val="000000"/>
                </a:solidFill>
                <a:latin typeface="Times New Roman"/>
              </a:rPr>
              <a:t>&lt;numéro&gt;</a:t>
            </a:fld>
            <a:endParaRPr b="0" lang="fr-FR" sz="1400" spc="-1" strike="noStrike">
              <a:solidFill>
                <a:srgbClr val="000000"/>
              </a:solid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
</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
</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
</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
</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8" name="PlaceHolder 1"/>
          <p:cNvSpPr>
            <a:spLocks noGrp="1"/>
          </p:cNvSpPr>
          <p:nvPr>
            <p:ph type="sldNum" idx="45"/>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7EB54AC5-0E7C-4FC1-AF4D-56A9313A5EB4}"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89" name="PlaceHolder 2"/>
          <p:cNvSpPr>
            <a:spLocks noGrp="1"/>
          </p:cNvSpPr>
          <p:nvPr>
            <p:ph type="sldImg"/>
          </p:nvPr>
        </p:nvSpPr>
        <p:spPr>
          <a:xfrm>
            <a:off x="1143000" y="685800"/>
            <a:ext cx="4570560" cy="3427560"/>
          </a:xfrm>
          <a:prstGeom prst="rect">
            <a:avLst/>
          </a:prstGeom>
          <a:ln w="0">
            <a:noFill/>
          </a:ln>
        </p:spPr>
      </p:sp>
      <p:sp>
        <p:nvSpPr>
          <p:cNvPr id="790"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5" name="PlaceHolder 1"/>
          <p:cNvSpPr>
            <a:spLocks noGrp="1"/>
          </p:cNvSpPr>
          <p:nvPr>
            <p:ph type="sldNum" idx="54"/>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CC4AF5DA-156E-45FF-95DD-DD9994474886}"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16" name="PlaceHolder 2"/>
          <p:cNvSpPr>
            <a:spLocks noGrp="1"/>
          </p:cNvSpPr>
          <p:nvPr>
            <p:ph type="sldImg"/>
          </p:nvPr>
        </p:nvSpPr>
        <p:spPr>
          <a:xfrm>
            <a:off x="1143000" y="685800"/>
            <a:ext cx="4570560" cy="3427560"/>
          </a:xfrm>
          <a:prstGeom prst="rect">
            <a:avLst/>
          </a:prstGeom>
          <a:ln w="0">
            <a:noFill/>
          </a:ln>
        </p:spPr>
      </p:sp>
      <p:sp>
        <p:nvSpPr>
          <p:cNvPr id="817"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où l’hydrogène est converti en hélium</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Interactions are also responsible for decay</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8" name="PlaceHolder 1"/>
          <p:cNvSpPr>
            <a:spLocks noGrp="1"/>
          </p:cNvSpPr>
          <p:nvPr>
            <p:ph type="sldNum" idx="55"/>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FD4ED10D-259E-45CF-A1C5-669825EC1C4A}"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19" name="Rectangle 7"/>
          <p:cNvSpPr/>
          <p:nvPr/>
        </p:nvSpPr>
        <p:spPr>
          <a:xfrm>
            <a:off x="3884760" y="8685360"/>
            <a:ext cx="2970360" cy="455760"/>
          </a:xfrm>
          <a:prstGeom prst="rect">
            <a:avLst/>
          </a:prstGeom>
          <a:noFill/>
          <a:ln w="0">
            <a:noFill/>
          </a:ln>
        </p:spPr>
        <p:style>
          <a:lnRef idx="0"/>
          <a:fillRef idx="0"/>
          <a:effectRef idx="0"/>
          <a:fontRef idx="minor"/>
        </p:style>
        <p:txBody>
          <a:bodyPr lIns="90000" rIns="90000" tIns="45000" bIns="45000" anchor="b">
            <a:noAutofit/>
          </a:bodyPr>
          <a:p>
            <a:pPr algn="r">
              <a:lnSpc>
                <a:spcPct val="100000"/>
              </a:lnSpc>
            </a:pPr>
            <a:fld id="{F940119C-23B9-42C0-8614-0CBD2C854DFD}" type="slidenum">
              <a:rPr b="0" lang="fr-FR" sz="1200" spc="-1" strike="noStrike">
                <a:solidFill>
                  <a:srgbClr val="000000"/>
                </a:solidFill>
                <a:latin typeface="Calibri"/>
                <a:ea typeface="+mn-ea"/>
              </a:rPr>
              <a:t>&lt;numéro&gt;</a:t>
            </a:fld>
            <a:endParaRPr b="0" lang="fr-FR" sz="1200" spc="-1" strike="noStrike">
              <a:solidFill>
                <a:srgbClr val="000000"/>
              </a:solidFill>
              <a:latin typeface="Arial"/>
            </a:endParaRPr>
          </a:p>
        </p:txBody>
      </p:sp>
      <p:sp>
        <p:nvSpPr>
          <p:cNvPr id="820" name="PlaceHolder 2"/>
          <p:cNvSpPr>
            <a:spLocks noGrp="1"/>
          </p:cNvSpPr>
          <p:nvPr>
            <p:ph type="sldImg"/>
          </p:nvPr>
        </p:nvSpPr>
        <p:spPr>
          <a:xfrm>
            <a:off x="1143000" y="685800"/>
            <a:ext cx="4570560" cy="3427560"/>
          </a:xfrm>
          <a:prstGeom prst="rect">
            <a:avLst/>
          </a:prstGeom>
          <a:ln w="0">
            <a:noFill/>
          </a:ln>
        </p:spPr>
      </p:sp>
      <p:sp>
        <p:nvSpPr>
          <p:cNvPr id="821"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où l’hydrogène est converti en hélium</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PlaceHolder 1"/>
          <p:cNvSpPr>
            <a:spLocks noGrp="1"/>
          </p:cNvSpPr>
          <p:nvPr>
            <p:ph type="sldNum" idx="56"/>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8A58CB45-8F6B-4F95-8261-937C60D8D999}"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23" name="PlaceHolder 2"/>
          <p:cNvSpPr>
            <a:spLocks noGrp="1"/>
          </p:cNvSpPr>
          <p:nvPr>
            <p:ph type="sldImg"/>
          </p:nvPr>
        </p:nvSpPr>
        <p:spPr>
          <a:xfrm>
            <a:off x="1143000" y="685800"/>
            <a:ext cx="4570560" cy="3427560"/>
          </a:xfrm>
          <a:prstGeom prst="rect">
            <a:avLst/>
          </a:prstGeom>
          <a:ln w="0">
            <a:noFill/>
          </a:ln>
        </p:spPr>
      </p:sp>
      <p:sp>
        <p:nvSpPr>
          <p:cNvPr id="824"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5" name="PlaceHolder 1"/>
          <p:cNvSpPr>
            <a:spLocks noGrp="1"/>
          </p:cNvSpPr>
          <p:nvPr>
            <p:ph type="sldNum" idx="57"/>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372BC4E7-EEDD-48AA-82D9-65A2CBE5A4CD}"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26" name="PlaceHolder 2"/>
          <p:cNvSpPr>
            <a:spLocks noGrp="1"/>
          </p:cNvSpPr>
          <p:nvPr>
            <p:ph type="sldImg"/>
          </p:nvPr>
        </p:nvSpPr>
        <p:spPr>
          <a:xfrm>
            <a:off x="1143000" y="685800"/>
            <a:ext cx="4570560" cy="3427560"/>
          </a:xfrm>
          <a:prstGeom prst="rect">
            <a:avLst/>
          </a:prstGeom>
          <a:ln w="0">
            <a:noFill/>
          </a:ln>
        </p:spPr>
      </p:sp>
      <p:sp>
        <p:nvSpPr>
          <p:cNvPr id="827"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Lettre A et Z: symétrie mirroir et rotation</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Certain properties such as energy can have only discrete values, not continuous values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Symétrie de jauge permet de decrire les interactions fondamentales via un principe géométrique.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L’invariance de jauge ne permet pas aux particules (d’interaction) d’avoir une masse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Symétrie permet de relier des phenomenes qui n’ont rien a voir a priori</a:t>
            </a:r>
            <a:endParaRPr b="0" lang="fr-FR" sz="2000" spc="-1" strike="noStrike">
              <a:solidFill>
                <a:srgbClr val="000000"/>
              </a:solidFill>
              <a:latin typeface="Arial"/>
            </a:endParaRPr>
          </a:p>
          <a:p>
            <a:pPr marL="216000" indent="0">
              <a:lnSpc>
                <a:spcPct val="100000"/>
              </a:lnSpc>
              <a:buNone/>
              <a:tabLst>
                <a:tab algn="l" pos="0"/>
              </a:tabLst>
            </a:pPr>
            <a:r>
              <a:rPr b="1" lang="fr-FR" sz="2000" spc="-1" strike="noStrike">
                <a:solidFill>
                  <a:srgbClr val="000000"/>
                </a:solidFill>
                <a:latin typeface="Arial"/>
              </a:rPr>
              <a:t>SU(3) X SU(2) X U(1)</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Transition symétrie &lt; -- &gt; higgs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Norme d’un vecteur ne depend pas de son orientation</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Symétries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Liés aux lois de conservation (énergie…)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 </a:t>
            </a:r>
            <a:r>
              <a:rPr b="0" lang="fr-FR" sz="2000" spc="-1" strike="noStrike">
                <a:solidFill>
                  <a:srgbClr val="000000"/>
                </a:solidFill>
                <a:latin typeface="Arial"/>
              </a:rPr>
              <a:t>liés aux interactions (dites symétries de</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Jauge)</a:t>
            </a:r>
            <a:endParaRPr b="0" lang="fr-FR" sz="2000" spc="-1" strike="noStrike">
              <a:solidFill>
                <a:srgbClr val="000000"/>
              </a:solidFill>
              <a:latin typeface="Arial"/>
            </a:endParaRPr>
          </a:p>
        </p:txBody>
      </p:sp>
    </p:spTree>
  </p:cSld>
</p:notes>
</file>

<file path=ppt/notesSlides/notesSlide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1" name="PlaceHolder 1"/>
          <p:cNvSpPr>
            <a:spLocks noGrp="1"/>
          </p:cNvSpPr>
          <p:nvPr>
            <p:ph type="sldNum" idx="46"/>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3022F8AB-0AAD-4DBC-B5B6-CDC7504AB460}"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92" name="PlaceHolder 2"/>
          <p:cNvSpPr>
            <a:spLocks noGrp="1"/>
          </p:cNvSpPr>
          <p:nvPr>
            <p:ph type="sldImg"/>
          </p:nvPr>
        </p:nvSpPr>
        <p:spPr>
          <a:xfrm>
            <a:off x="1143000" y="685800"/>
            <a:ext cx="4570560" cy="3427560"/>
          </a:xfrm>
          <a:prstGeom prst="rect">
            <a:avLst/>
          </a:prstGeom>
          <a:ln w="0">
            <a:noFill/>
          </a:ln>
        </p:spPr>
      </p:sp>
      <p:sp>
        <p:nvSpPr>
          <p:cNvPr id="793"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Univers d’une grande compléxité et diversité</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Pt commun entre ces objects qiu ont des comportements differents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La science a prouvé que ces objets sont constitués des memes briques fondamentales </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8" name="PlaceHolder 1"/>
          <p:cNvSpPr>
            <a:spLocks noGrp="1"/>
          </p:cNvSpPr>
          <p:nvPr>
            <p:ph type="sldImg"/>
          </p:nvPr>
        </p:nvSpPr>
        <p:spPr>
          <a:xfrm>
            <a:off x="1143000" y="685800"/>
            <a:ext cx="4570560" cy="3427560"/>
          </a:xfrm>
          <a:prstGeom prst="rect">
            <a:avLst/>
          </a:prstGeom>
          <a:ln w="0">
            <a:noFill/>
          </a:ln>
        </p:spPr>
      </p:sp>
      <p:sp>
        <p:nvSpPr>
          <p:cNvPr id="829" name="PlaceHolder 2"/>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
        <p:nvSpPr>
          <p:cNvPr id="830" name="PlaceHolder 3"/>
          <p:cNvSpPr>
            <a:spLocks noGrp="1"/>
          </p:cNvSpPr>
          <p:nvPr>
            <p:ph type="sldNum" idx="58"/>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Times New Roman"/>
              </a:defRPr>
            </a:lvl1pPr>
          </a:lstStyle>
          <a:p>
            <a:pPr indent="0" algn="r">
              <a:lnSpc>
                <a:spcPct val="100000"/>
              </a:lnSpc>
              <a:buNone/>
              <a:tabLst>
                <a:tab algn="l" pos="0"/>
              </a:tabLst>
            </a:pPr>
            <a:fld id="{3BA67ED8-B112-48B5-BC61-AC43E9B210D9}" type="slidenum">
              <a:rPr b="0" lang="fr-FR" sz="1200" spc="-1" strike="noStrike">
                <a:solidFill>
                  <a:srgbClr val="000000"/>
                </a:solidFill>
                <a:latin typeface="Times New Roman"/>
              </a:rPr>
              <a:t>&lt;numéro&gt;</a:t>
            </a:fld>
            <a:endParaRPr b="0" lang="fr-FR" sz="1200" spc="-1" strike="noStrike">
              <a:solidFill>
                <a:srgbClr val="000000"/>
              </a:solidFill>
              <a:latin typeface="Times New Roman"/>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1" name="PlaceHolder 1"/>
          <p:cNvSpPr>
            <a:spLocks noGrp="1"/>
          </p:cNvSpPr>
          <p:nvPr>
            <p:ph type="sldNum" idx="59"/>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85360159-D10F-4449-AE2A-89BDDAC4114D}"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32" name="PlaceHolder 2"/>
          <p:cNvSpPr>
            <a:spLocks noGrp="1"/>
          </p:cNvSpPr>
          <p:nvPr>
            <p:ph type="sldImg"/>
          </p:nvPr>
        </p:nvSpPr>
        <p:spPr>
          <a:xfrm>
            <a:off x="1143000" y="685800"/>
            <a:ext cx="4570560" cy="3427560"/>
          </a:xfrm>
          <a:prstGeom prst="rect">
            <a:avLst/>
          </a:prstGeom>
          <a:ln w="0">
            <a:noFill/>
          </a:ln>
        </p:spPr>
      </p:sp>
      <p:sp>
        <p:nvSpPr>
          <p:cNvPr id="833"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4" name="PlaceHolder 1"/>
          <p:cNvSpPr>
            <a:spLocks noGrp="1"/>
          </p:cNvSpPr>
          <p:nvPr>
            <p:ph type="sldNum" idx="60"/>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AFA976CD-4212-4BAE-BF46-FFA4DF43DF26}"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35" name="PlaceHolder 2"/>
          <p:cNvSpPr>
            <a:spLocks noGrp="1"/>
          </p:cNvSpPr>
          <p:nvPr>
            <p:ph type="sldImg"/>
          </p:nvPr>
        </p:nvSpPr>
        <p:spPr>
          <a:xfrm>
            <a:off x="1143000" y="685800"/>
            <a:ext cx="4570560" cy="3427560"/>
          </a:xfrm>
          <a:prstGeom prst="rect">
            <a:avLst/>
          </a:prstGeom>
          <a:ln w="0">
            <a:noFill/>
          </a:ln>
        </p:spPr>
      </p:sp>
      <p:sp>
        <p:nvSpPr>
          <p:cNvPr id="836"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2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7" name="PlaceHolder 1"/>
          <p:cNvSpPr>
            <a:spLocks noGrp="1"/>
          </p:cNvSpPr>
          <p:nvPr>
            <p:ph type="sldNum" idx="61"/>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7186B9D8-5615-4D72-9C9B-F21D6C88257C}"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38" name="PlaceHolder 2"/>
          <p:cNvSpPr>
            <a:spLocks noGrp="1"/>
          </p:cNvSpPr>
          <p:nvPr>
            <p:ph type="sldImg"/>
          </p:nvPr>
        </p:nvSpPr>
        <p:spPr>
          <a:xfrm>
            <a:off x="1143000" y="685800"/>
            <a:ext cx="4570560" cy="3427560"/>
          </a:xfrm>
          <a:prstGeom prst="rect">
            <a:avLst/>
          </a:prstGeom>
          <a:ln w="0">
            <a:noFill/>
          </a:ln>
        </p:spPr>
      </p:sp>
      <p:sp>
        <p:nvSpPr>
          <p:cNvPr id="839"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2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0" name="PlaceHolder 1"/>
          <p:cNvSpPr>
            <a:spLocks noGrp="1"/>
          </p:cNvSpPr>
          <p:nvPr>
            <p:ph type="sldNum" idx="62"/>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EF97CB87-3D47-4A10-BFC1-25A821913189}"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41" name="PlaceHolder 2"/>
          <p:cNvSpPr>
            <a:spLocks noGrp="1"/>
          </p:cNvSpPr>
          <p:nvPr>
            <p:ph type="sldImg"/>
          </p:nvPr>
        </p:nvSpPr>
        <p:spPr>
          <a:xfrm>
            <a:off x="1143000" y="685800"/>
            <a:ext cx="4570560" cy="3427560"/>
          </a:xfrm>
          <a:prstGeom prst="rect">
            <a:avLst/>
          </a:prstGeom>
          <a:ln w="0">
            <a:noFill/>
          </a:ln>
        </p:spPr>
      </p:sp>
      <p:sp>
        <p:nvSpPr>
          <p:cNvPr id="842"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Il faut imaginer que les particules n’ont pas de masse mais des skis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Masse = mesure de la mauvaise qualité du fartage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Times New Roman"/>
              </a:rPr>
              <a:t>Apparision du champ de higgs 10-10s apres le big bang</a:t>
            </a:r>
            <a:endParaRPr b="0" lang="fr-FR" sz="2000" spc="-1" strike="noStrike">
              <a:solidFill>
                <a:srgbClr val="000000"/>
              </a:solidFill>
              <a:latin typeface="Arial"/>
            </a:endParaRPr>
          </a:p>
        </p:txBody>
      </p:sp>
    </p:spTree>
  </p:cSld>
</p:notes>
</file>

<file path=ppt/notesSlides/notesSlide2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3" name="PlaceHolder 1"/>
          <p:cNvSpPr>
            <a:spLocks noGrp="1"/>
          </p:cNvSpPr>
          <p:nvPr>
            <p:ph type="sldNum" idx="63"/>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78322D59-1DAF-406B-B364-B785FB31C6EC}"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44" name="PlaceHolder 2"/>
          <p:cNvSpPr>
            <a:spLocks noGrp="1"/>
          </p:cNvSpPr>
          <p:nvPr>
            <p:ph type="sldImg"/>
          </p:nvPr>
        </p:nvSpPr>
        <p:spPr>
          <a:xfrm>
            <a:off x="1143000" y="685800"/>
            <a:ext cx="4570560" cy="3427560"/>
          </a:xfrm>
          <a:prstGeom prst="rect">
            <a:avLst/>
          </a:prstGeom>
          <a:ln w="0">
            <a:noFill/>
          </a:ln>
        </p:spPr>
      </p:sp>
      <p:sp>
        <p:nvSpPr>
          <p:cNvPr id="845"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Il faut imaginer que les particules n’ont pas de masse mais des skis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Masse = mesure de la mauvaise qualité du fartage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Times New Roman"/>
              </a:rPr>
              <a:t>Apparision du champ de higgs 10-10s apres le big bang</a:t>
            </a:r>
            <a:endParaRPr b="0" lang="fr-FR" sz="2000" spc="-1" strike="noStrike">
              <a:solidFill>
                <a:srgbClr val="000000"/>
              </a:solidFill>
              <a:latin typeface="Arial"/>
            </a:endParaRPr>
          </a:p>
        </p:txBody>
      </p:sp>
    </p:spTree>
  </p:cSld>
</p:notes>
</file>

<file path=ppt/notesSlides/notesSlide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4" name="PlaceHolder 1"/>
          <p:cNvSpPr>
            <a:spLocks noGrp="1"/>
          </p:cNvSpPr>
          <p:nvPr>
            <p:ph type="sldNum" idx="47"/>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D9DBDFFC-B80F-450D-A370-ABFC46715BC3}"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95" name="PlaceHolder 2"/>
          <p:cNvSpPr>
            <a:spLocks noGrp="1"/>
          </p:cNvSpPr>
          <p:nvPr>
            <p:ph type="sldImg"/>
          </p:nvPr>
        </p:nvSpPr>
        <p:spPr>
          <a:xfrm>
            <a:off x="1143000" y="685800"/>
            <a:ext cx="4570560" cy="3427560"/>
          </a:xfrm>
          <a:prstGeom prst="rect">
            <a:avLst/>
          </a:prstGeom>
          <a:ln w="0">
            <a:noFill/>
          </a:ln>
        </p:spPr>
      </p:sp>
      <p:sp>
        <p:nvSpPr>
          <p:cNvPr id="796"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i="1" lang="en-US" sz="2000" spc="-1" strike="noStrike">
                <a:solidFill>
                  <a:srgbClr val="000000"/>
                </a:solidFill>
                <a:latin typeface="Arial"/>
              </a:rPr>
              <a:t>Manipulation d'atomes individuels en utilisant la pointe ultra fine du STM (Scanning Tunneling Microscope.) L'illustration montre 48 atomes de fer (Fe) disposés sur un substrat de cuivre (Cu), en un cercle dont le rayon est de 71,3 Angstroms.</a:t>
            </a:r>
            <a:r>
              <a:rPr b="0" lang="en-US" sz="2000" spc="-1" strike="noStrike">
                <a:solidFill>
                  <a:srgbClr val="000000"/>
                </a:solidFill>
                <a:latin typeface="Arial"/>
              </a:rPr>
              <a:t> </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Microspo</a:t>
            </a:r>
            <a:endParaRPr b="0" lang="fr-FR" sz="2000" spc="-1" strike="noStrike">
              <a:solidFill>
                <a:srgbClr val="000000"/>
              </a:solidFill>
              <a:latin typeface="Arial"/>
            </a:endParaRPr>
          </a:p>
        </p:txBody>
      </p:sp>
    </p:spTree>
  </p:cSld>
</p:notes>
</file>

<file path=ppt/notesSlides/notesSlide3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6" name="PlaceHolder 1"/>
          <p:cNvSpPr>
            <a:spLocks noGrp="1"/>
          </p:cNvSpPr>
          <p:nvPr>
            <p:ph type="sldNum" idx="64"/>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4B15873B-3F2F-4523-8E29-C24992887DB3}"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47" name="PlaceHolder 2"/>
          <p:cNvSpPr>
            <a:spLocks noGrp="1"/>
          </p:cNvSpPr>
          <p:nvPr>
            <p:ph type="sldImg"/>
          </p:nvPr>
        </p:nvSpPr>
        <p:spPr>
          <a:xfrm>
            <a:off x="1143000" y="685800"/>
            <a:ext cx="4570560" cy="3427560"/>
          </a:xfrm>
          <a:prstGeom prst="rect">
            <a:avLst/>
          </a:prstGeom>
          <a:ln w="0">
            <a:noFill/>
          </a:ln>
        </p:spPr>
      </p:sp>
      <p:sp>
        <p:nvSpPr>
          <p:cNvPr id="848"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7" name="PlaceHolder 1"/>
          <p:cNvSpPr>
            <a:spLocks noGrp="1"/>
          </p:cNvSpPr>
          <p:nvPr>
            <p:ph type="sldNum" idx="48"/>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C534D1BB-C550-4E63-8159-8F51B5015D9D}"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798" name="PlaceHolder 2"/>
          <p:cNvSpPr>
            <a:spLocks noGrp="1"/>
          </p:cNvSpPr>
          <p:nvPr>
            <p:ph type="sldImg"/>
          </p:nvPr>
        </p:nvSpPr>
        <p:spPr>
          <a:xfrm>
            <a:off x="1143000" y="685800"/>
            <a:ext cx="4570560" cy="3427560"/>
          </a:xfrm>
          <a:prstGeom prst="rect">
            <a:avLst/>
          </a:prstGeom>
          <a:ln w="0">
            <a:noFill/>
          </a:ln>
        </p:spPr>
      </p:sp>
      <p:sp>
        <p:nvSpPr>
          <p:cNvPr id="799"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Taille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Propriéte de l’atome depend de ces constituents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99.99% de vide</a:t>
            </a:r>
            <a:endParaRPr b="0" lang="fr-FR" sz="2000" spc="-1" strike="noStrike">
              <a:solidFill>
                <a:srgbClr val="000000"/>
              </a:solidFill>
              <a:latin typeface="Arial"/>
            </a:endParaRPr>
          </a:p>
        </p:txBody>
      </p:sp>
    </p:spTree>
  </p:cSld>
</p:notes>
</file>

<file path=ppt/notesSlides/notesSlide4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49" name="PlaceHolder 1"/>
          <p:cNvSpPr>
            <a:spLocks noGrp="1"/>
          </p:cNvSpPr>
          <p:nvPr>
            <p:ph type="sldNum" idx="65"/>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516D5119-F4AA-4B9A-8DFF-04B749F5CD87}"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50" name="PlaceHolder 2"/>
          <p:cNvSpPr>
            <a:spLocks noGrp="1"/>
          </p:cNvSpPr>
          <p:nvPr>
            <p:ph type="sldImg"/>
          </p:nvPr>
        </p:nvSpPr>
        <p:spPr>
          <a:xfrm>
            <a:off x="1143000" y="685800"/>
            <a:ext cx="4570560" cy="3427560"/>
          </a:xfrm>
          <a:prstGeom prst="rect">
            <a:avLst/>
          </a:prstGeom>
          <a:ln w="0">
            <a:noFill/>
          </a:ln>
        </p:spPr>
      </p:sp>
      <p:sp>
        <p:nvSpPr>
          <p:cNvPr id="851"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2" name="PlaceHolder 1"/>
          <p:cNvSpPr>
            <a:spLocks noGrp="1"/>
          </p:cNvSpPr>
          <p:nvPr>
            <p:ph type="sldNum" idx="66"/>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B5E21CDB-A91C-43F3-AE78-119CFF6214E8}"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53" name="PlaceHolder 2"/>
          <p:cNvSpPr>
            <a:spLocks noGrp="1"/>
          </p:cNvSpPr>
          <p:nvPr>
            <p:ph type="sldImg"/>
          </p:nvPr>
        </p:nvSpPr>
        <p:spPr>
          <a:xfrm>
            <a:off x="1143000" y="685800"/>
            <a:ext cx="4570560" cy="3427560"/>
          </a:xfrm>
          <a:prstGeom prst="rect">
            <a:avLst/>
          </a:prstGeom>
          <a:ln w="0">
            <a:noFill/>
          </a:ln>
        </p:spPr>
      </p:sp>
      <p:sp>
        <p:nvSpPr>
          <p:cNvPr id="854"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Il faut imaginer que les particules n’ont pas de masse mais des skis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Masse = mesure de la mauvaise qualité du fartage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Times New Roman"/>
              </a:rPr>
              <a:t>Apparision du champ de higgs 10-10s apres le big bang</a:t>
            </a:r>
            <a:endParaRPr b="0" lang="fr-FR" sz="2000" spc="-1" strike="noStrike">
              <a:solidFill>
                <a:srgbClr val="000000"/>
              </a:solidFill>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5" name="PlaceHolder 1"/>
          <p:cNvSpPr>
            <a:spLocks noGrp="1"/>
          </p:cNvSpPr>
          <p:nvPr>
            <p:ph type="sldNum" idx="67"/>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5EB57487-67B9-4D7F-8E9A-C689D6C10769}"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56" name="PlaceHolder 2"/>
          <p:cNvSpPr>
            <a:spLocks noGrp="1"/>
          </p:cNvSpPr>
          <p:nvPr>
            <p:ph type="sldImg"/>
          </p:nvPr>
        </p:nvSpPr>
        <p:spPr>
          <a:xfrm>
            <a:off x="1143000" y="685800"/>
            <a:ext cx="4570560" cy="3427560"/>
          </a:xfrm>
          <a:prstGeom prst="rect">
            <a:avLst/>
          </a:prstGeom>
          <a:ln w="0">
            <a:noFill/>
          </a:ln>
        </p:spPr>
      </p:sp>
      <p:sp>
        <p:nvSpPr>
          <p:cNvPr id="857"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Il faut imaginer que les particules n’ont pas de masse mais des skis</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Masse = mesure de la mauvaise qualité du fartage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en-GB" sz="2000" spc="-1" strike="noStrike">
                <a:solidFill>
                  <a:srgbClr val="262626"/>
                </a:solidFill>
                <a:latin typeface="Arial"/>
              </a:rPr>
              <a:t>Early universe: symmetric phase, fundamental particles are massless                  </a:t>
            </a:r>
            <a:r>
              <a:rPr b="0" lang="en-US" sz="2000" spc="-1" strike="noStrike">
                <a:solidFill>
                  <a:srgbClr val="262626"/>
                </a:solidFill>
                <a:latin typeface="Wingdings"/>
              </a:rPr>
              <a:t></a:t>
            </a:r>
            <a:r>
              <a:rPr b="0" lang="en-US" sz="2000" spc="-1" strike="noStrike">
                <a:solidFill>
                  <a:srgbClr val="262626"/>
                </a:solidFill>
                <a:latin typeface="Times New Roman"/>
              </a:rPr>
              <a:t> gauge symmetry is respected</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Times New Roman"/>
              </a:rPr>
              <a:t>Apparision du champ de higgs 10-10s apres le big bang</a:t>
            </a:r>
            <a:endParaRPr b="0" lang="fr-FR" sz="2000" spc="-1" strike="noStrike">
              <a:solidFill>
                <a:srgbClr val="000000"/>
              </a:solidFill>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58" name="PlaceHolder 1"/>
          <p:cNvSpPr>
            <a:spLocks noGrp="1"/>
          </p:cNvSpPr>
          <p:nvPr>
            <p:ph type="sldNum" idx="68"/>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6A08FFAD-1EA2-40DE-BA46-8A700C3AAE10}"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59" name="PlaceHolder 2"/>
          <p:cNvSpPr>
            <a:spLocks noGrp="1"/>
          </p:cNvSpPr>
          <p:nvPr>
            <p:ph type="sldImg"/>
          </p:nvPr>
        </p:nvSpPr>
        <p:spPr>
          <a:xfrm>
            <a:off x="1143000" y="685800"/>
            <a:ext cx="4570560" cy="3427560"/>
          </a:xfrm>
          <a:prstGeom prst="rect">
            <a:avLst/>
          </a:prstGeom>
          <a:ln w="0">
            <a:noFill/>
          </a:ln>
        </p:spPr>
      </p:sp>
      <p:sp>
        <p:nvSpPr>
          <p:cNvPr id="860"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0" name="PlaceHolder 1"/>
          <p:cNvSpPr>
            <a:spLocks noGrp="1"/>
          </p:cNvSpPr>
          <p:nvPr>
            <p:ph type="sldNum" idx="49"/>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93B71D82-AA4F-42F5-A4B9-AFD4A2BF5BB3}"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01" name="PlaceHolder 2"/>
          <p:cNvSpPr>
            <a:spLocks noGrp="1"/>
          </p:cNvSpPr>
          <p:nvPr>
            <p:ph type="sldImg"/>
          </p:nvPr>
        </p:nvSpPr>
        <p:spPr>
          <a:xfrm>
            <a:off x="1143000" y="685800"/>
            <a:ext cx="4570560" cy="3427560"/>
          </a:xfrm>
          <a:prstGeom prst="rect">
            <a:avLst/>
          </a:prstGeom>
          <a:ln w="0">
            <a:noFill/>
          </a:ln>
        </p:spPr>
      </p:sp>
      <p:sp>
        <p:nvSpPr>
          <p:cNvPr id="802"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buNone/>
            </a:pPr>
            <a:endParaRPr b="0" lang="fr-FR" sz="1800" spc="-1" strike="noStrike">
              <a:solidFill>
                <a:srgbClr val="000000"/>
              </a:solidFill>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3" name="PlaceHolder 1"/>
          <p:cNvSpPr>
            <a:spLocks noGrp="1"/>
          </p:cNvSpPr>
          <p:nvPr>
            <p:ph type="sldNum" idx="50"/>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4D42EB9E-35DC-49BC-AE9E-73167BF7F488}"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04" name="PlaceHolder 2"/>
          <p:cNvSpPr>
            <a:spLocks noGrp="1"/>
          </p:cNvSpPr>
          <p:nvPr>
            <p:ph type="sldImg"/>
          </p:nvPr>
        </p:nvSpPr>
        <p:spPr>
          <a:xfrm>
            <a:off x="1143000" y="685800"/>
            <a:ext cx="4570560" cy="3427560"/>
          </a:xfrm>
          <a:prstGeom prst="rect">
            <a:avLst/>
          </a:prstGeom>
          <a:ln w="0">
            <a:noFill/>
          </a:ln>
        </p:spPr>
      </p:sp>
      <p:sp>
        <p:nvSpPr>
          <p:cNvPr id="805"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En physique des particules, une interaction par un echange de particule. Ainsi 2 particules interagissent en échangeant une particule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Quark up +2/3</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Quark down -1/3</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Transition interaction forte &lt; -- &gt; interaction</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Quarks et confinement</a:t>
            </a:r>
            <a:endParaRPr b="0" lang="fr-FR" sz="2000" spc="-1" strike="noStrike">
              <a:solidFill>
                <a:srgbClr val="000000"/>
              </a:solidFill>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6" name="PlaceHolder 1"/>
          <p:cNvSpPr>
            <a:spLocks noGrp="1"/>
          </p:cNvSpPr>
          <p:nvPr>
            <p:ph type="sldNum" idx="51"/>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33B14E1D-CFF0-4FAF-97C7-91FE20FBD055}"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07" name="PlaceHolder 2"/>
          <p:cNvSpPr>
            <a:spLocks noGrp="1"/>
          </p:cNvSpPr>
          <p:nvPr>
            <p:ph type="sldImg"/>
          </p:nvPr>
        </p:nvSpPr>
        <p:spPr>
          <a:xfrm>
            <a:off x="1143000" y="685800"/>
            <a:ext cx="4570560" cy="3427560"/>
          </a:xfrm>
          <a:prstGeom prst="rect">
            <a:avLst/>
          </a:prstGeom>
          <a:ln w="0">
            <a:noFill/>
          </a:ln>
        </p:spPr>
      </p:sp>
      <p:sp>
        <p:nvSpPr>
          <p:cNvPr id="808"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en-US" sz="2000" spc="-1" strike="noStrike">
                <a:solidFill>
                  <a:srgbClr val="000000"/>
                </a:solidFill>
                <a:latin typeface="Arial"/>
              </a:rPr>
              <a:t>Interaction ~force</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Principe relativiste exclut tout action instanée à distance</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09" name="PlaceHolder 1"/>
          <p:cNvSpPr>
            <a:spLocks noGrp="1"/>
          </p:cNvSpPr>
          <p:nvPr>
            <p:ph type="sldNum" idx="52"/>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B8FD4EC0-3300-4A73-B58F-CFD59691B689}"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10" name="PlaceHolder 2"/>
          <p:cNvSpPr>
            <a:spLocks noGrp="1"/>
          </p:cNvSpPr>
          <p:nvPr>
            <p:ph type="sldImg"/>
          </p:nvPr>
        </p:nvSpPr>
        <p:spPr>
          <a:xfrm>
            <a:off x="1143000" y="685800"/>
            <a:ext cx="4570560" cy="3427560"/>
          </a:xfrm>
          <a:prstGeom prst="rect">
            <a:avLst/>
          </a:prstGeom>
          <a:ln w="0">
            <a:noFill/>
          </a:ln>
        </p:spPr>
      </p:sp>
      <p:sp>
        <p:nvSpPr>
          <p:cNvPr id="811"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r>
              <a:rPr b="0" lang="fr-FR" sz="2000" spc="-1" strike="noStrike">
                <a:solidFill>
                  <a:srgbClr val="000000"/>
                </a:solidFill>
                <a:latin typeface="Arial"/>
              </a:rPr>
              <a:t>M_gamma=0  =</a:t>
            </a:r>
            <a:r>
              <a:rPr b="0" lang="fr-FR" sz="2000" spc="-1" strike="noStrike">
                <a:solidFill>
                  <a:srgbClr val="000000"/>
                </a:solidFill>
                <a:latin typeface="Wingdings"/>
              </a:rPr>
              <a:t></a:t>
            </a:r>
            <a:r>
              <a:rPr b="0" lang="fr-FR" sz="2000" spc="-1" strike="noStrike">
                <a:solidFill>
                  <a:srgbClr val="000000"/>
                </a:solidFill>
                <a:latin typeface="Times New Roman"/>
              </a:rPr>
              <a:t> portée infini</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Times New Roman"/>
              </a:rPr>
              <a:t>Répulsion entre objets de </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Times New Roman"/>
              </a:rPr>
              <a:t>charges électriques identiques</a:t>
            </a: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Times New Roman"/>
              </a:rPr>
              <a:t>(attraction si charges opposées)</a:t>
            </a:r>
            <a:endParaRPr b="0" lang="fr-FR" sz="2000" spc="-1" strike="noStrike">
              <a:solidFill>
                <a:srgbClr val="000000"/>
              </a:solidFill>
              <a:latin typeface="Arial"/>
            </a:endParaRPr>
          </a:p>
          <a:p>
            <a:pPr marL="216000" indent="0">
              <a:lnSpc>
                <a:spcPct val="100000"/>
              </a:lnSpc>
              <a:buNone/>
              <a:tabLst>
                <a:tab algn="l" pos="0"/>
              </a:tabLst>
            </a:pPr>
            <a:endParaRPr b="0" lang="fr-FR" sz="2000" spc="-1" strike="noStrike">
              <a:solidFill>
                <a:srgbClr val="000000"/>
              </a:solidFill>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12" name="PlaceHolder 1"/>
          <p:cNvSpPr>
            <a:spLocks noGrp="1"/>
          </p:cNvSpPr>
          <p:nvPr>
            <p:ph type="sldNum" idx="53"/>
          </p:nvPr>
        </p:nvSpPr>
        <p:spPr>
          <a:xfrm>
            <a:off x="3884760" y="8685360"/>
            <a:ext cx="2970360" cy="455760"/>
          </a:xfrm>
          <a:prstGeom prst="rect">
            <a:avLst/>
          </a:prstGeom>
          <a:noFill/>
          <a:ln w="0">
            <a:noFill/>
          </a:ln>
        </p:spPr>
        <p:txBody>
          <a:bodyPr numCol="1" spcCol="0" lIns="0" rIns="0" tIns="0" bIns="0" anchor="b">
            <a:noAutofit/>
          </a:bodyPr>
          <a:lstStyle>
            <a:lvl1pPr indent="0" algn="r">
              <a:lnSpc>
                <a:spcPct val="100000"/>
              </a:lnSpc>
              <a:buNone/>
              <a:tabLst>
                <a:tab algn="l" pos="0"/>
              </a:tabLst>
              <a:defRPr b="0" lang="fr-FR" sz="1200" spc="-1" strike="noStrike">
                <a:solidFill>
                  <a:srgbClr val="000000"/>
                </a:solidFill>
                <a:latin typeface="Arial"/>
              </a:defRPr>
            </a:lvl1pPr>
          </a:lstStyle>
          <a:p>
            <a:pPr indent="0" algn="r">
              <a:lnSpc>
                <a:spcPct val="100000"/>
              </a:lnSpc>
              <a:buNone/>
              <a:tabLst>
                <a:tab algn="l" pos="0"/>
              </a:tabLst>
            </a:pPr>
            <a:fld id="{70050F9D-D5F9-47E7-B338-091DEEBBA727}" type="slidenum">
              <a:rPr b="0" lang="fr-FR" sz="1200" spc="-1" strike="noStrike">
                <a:solidFill>
                  <a:srgbClr val="000000"/>
                </a:solidFill>
                <a:latin typeface="Arial"/>
              </a:rPr>
              <a:t>&lt;numéro&gt;</a:t>
            </a:fld>
            <a:endParaRPr b="0" lang="fr-FR" sz="1200" spc="-1" strike="noStrike">
              <a:solidFill>
                <a:srgbClr val="000000"/>
              </a:solidFill>
              <a:latin typeface="Times New Roman"/>
            </a:endParaRPr>
          </a:p>
        </p:txBody>
      </p:sp>
      <p:sp>
        <p:nvSpPr>
          <p:cNvPr id="813" name="PlaceHolder 2"/>
          <p:cNvSpPr>
            <a:spLocks noGrp="1"/>
          </p:cNvSpPr>
          <p:nvPr>
            <p:ph type="sldImg"/>
          </p:nvPr>
        </p:nvSpPr>
        <p:spPr>
          <a:xfrm>
            <a:off x="1143000" y="685800"/>
            <a:ext cx="4570560" cy="3427560"/>
          </a:xfrm>
          <a:prstGeom prst="rect">
            <a:avLst/>
          </a:prstGeom>
          <a:ln w="0">
            <a:noFill/>
          </a:ln>
        </p:spPr>
      </p:sp>
      <p:sp>
        <p:nvSpPr>
          <p:cNvPr id="814" name="PlaceHolder 3"/>
          <p:cNvSpPr>
            <a:spLocks noGrp="1"/>
          </p:cNvSpPr>
          <p:nvPr>
            <p:ph type="body"/>
          </p:nvPr>
        </p:nvSpPr>
        <p:spPr>
          <a:xfrm>
            <a:off x="685800" y="4343400"/>
            <a:ext cx="5484960" cy="4113360"/>
          </a:xfrm>
          <a:prstGeom prst="rect">
            <a:avLst/>
          </a:prstGeom>
          <a:noFill/>
          <a:ln w="0">
            <a:noFill/>
          </a:ln>
        </p:spPr>
        <p:txBody>
          <a:bodyPr numCol="1" spcCol="0" lIns="0" rIns="0" tIns="0" bIns="0" anchor="t">
            <a:noAutofit/>
          </a:bodyPr>
          <a:p>
            <a:pPr marL="216000" indent="0">
              <a:lnSpc>
                <a:spcPct val="100000"/>
              </a:lnSpc>
              <a:buNone/>
              <a:tabLst>
                <a:tab algn="l" pos="0"/>
              </a:tabLst>
            </a:pPr>
            <a:endParaRPr b="0" lang="fr-FR" sz="2000" spc="-1" strike="noStrike">
              <a:solidFill>
                <a:srgbClr val="000000"/>
              </a:solidFill>
              <a:latin typeface="Arial"/>
            </a:endParaRPr>
          </a:p>
          <a:p>
            <a:pPr marL="216000" indent="0">
              <a:lnSpc>
                <a:spcPct val="100000"/>
              </a:lnSpc>
              <a:buNone/>
              <a:tabLst>
                <a:tab algn="l" pos="0"/>
              </a:tabLst>
            </a:pPr>
            <a:r>
              <a:rPr b="0" lang="fr-FR" sz="2000" spc="-1" strike="noStrike">
                <a:solidFill>
                  <a:srgbClr val="000000"/>
                </a:solidFill>
                <a:latin typeface="Arial"/>
              </a:rPr>
              <a:t>Analogie avec elastique</a:t>
            </a:r>
            <a:endParaRPr b="0" lang="fr-FR" sz="2000" spc="-1" strike="noStrike">
              <a:solidFill>
                <a:srgbClr val="000000"/>
              </a:solidFill>
              <a:latin typeface="Arial"/>
            </a:endParaRPr>
          </a:p>
          <a:p>
            <a:pPr marL="216000" indent="0">
              <a:lnSpc>
                <a:spcPct val="100000"/>
              </a:lnSpc>
              <a:buNone/>
              <a:tabLst>
                <a:tab algn="l" pos="0"/>
              </a:tabLst>
            </a:pPr>
            <a:r>
              <a:rPr b="0" lang="en-US" sz="2000" spc="-1" strike="noStrike">
                <a:solidFill>
                  <a:srgbClr val="000000"/>
                </a:solidFill>
                <a:latin typeface="Arial"/>
              </a:rPr>
              <a:t>Confinement millenaire 1 million de dollar</a:t>
            </a:r>
            <a:endParaRPr b="0" lang="fr-FR" sz="2000" spc="-1" strike="noStrike">
              <a:solidFill>
                <a:srgbClr val="000000"/>
              </a:solid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1"/>
          </p:nvPr>
        </p:nvSpPr>
        <p:spPr/>
        <p:txBody>
          <a:bodyPr/>
          <a:p>
            <a:r>
              <a:rPr lang="fr-FR"/>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0"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1"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dt" idx="1"/>
          </p:nvPr>
        </p:nvSpPr>
        <p:spPr/>
        <p:txBody>
          <a:bodyPr/>
          <a:p>
            <a:r>
              <a:rPr lang="fr-FR"/>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3"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5"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6"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dt" idx="1"/>
          </p:nvPr>
        </p:nvSpPr>
        <p:spPr/>
        <p:txBody>
          <a:bodyPr/>
          <a:p>
            <a:r>
              <a:rPr lang="fr-FR"/>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8"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39"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0"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1"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2"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3"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dt" idx="1"/>
          </p:nvPr>
        </p:nvSpPr>
        <p:spPr/>
        <p:txBody>
          <a:bodyPr/>
          <a:p>
            <a:r>
              <a:rPr lang="fr-FR"/>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p>
            <a:r>
              <a:t>Footer</a:t>
            </a:r>
          </a:p>
        </p:txBody>
      </p:sp>
      <p:sp>
        <p:nvSpPr>
          <p:cNvPr id="3" name="PlaceHolder 2"/>
          <p:cNvSpPr>
            <a:spLocks noGrp="1"/>
          </p:cNvSpPr>
          <p:nvPr>
            <p:ph type="sldNum" idx="3"/>
          </p:nvPr>
        </p:nvSpPr>
        <p:spPr/>
        <p:txBody>
          <a:bodyPr/>
          <a:p>
            <a:fld id="{04AC03F5-BE1F-425F-AD81-C61B64FCDBDC}" type="slidenum">
              <a:t>&lt;#&gt;</a:t>
            </a:fld>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0"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70886821-0E57-429F-9CFA-E7ECFDFAD15E}" type="slidenum">
              <a:t>&lt;#&gt;</a:t>
            </a:fld>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2"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2"/>
          </p:nvPr>
        </p:nvSpPr>
        <p:spPr/>
        <p:txBody>
          <a:bodyPr/>
          <a:p>
            <a:r>
              <a:t>Footer</a:t>
            </a:r>
          </a:p>
        </p:txBody>
      </p:sp>
      <p:sp>
        <p:nvSpPr>
          <p:cNvPr id="5" name="PlaceHolder 4"/>
          <p:cNvSpPr>
            <a:spLocks noGrp="1"/>
          </p:cNvSpPr>
          <p:nvPr>
            <p:ph type="sldNum" idx="3"/>
          </p:nvPr>
        </p:nvSpPr>
        <p:spPr/>
        <p:txBody>
          <a:bodyPr/>
          <a:p>
            <a:fld id="{F3336303-EB21-4F4E-B376-8E76D0D44042}" type="slidenum">
              <a:t>&lt;#&gt;</a:t>
            </a:fld>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5"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97062F4A-A16B-43E9-9B83-1A705673A5F9}" type="slidenum">
              <a:t>&lt;#&gt;</a:t>
            </a:fld>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82BB2F77-9AE7-4A7E-923B-B09E2C5D9686}" type="slidenum">
              <a:t>&lt;#&gt;</a:t>
            </a:fld>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2"/>
          </p:nvPr>
        </p:nvSpPr>
        <p:spPr/>
        <p:txBody>
          <a:bodyPr/>
          <a:p>
            <a:r>
              <a:t>Footer</a:t>
            </a:r>
          </a:p>
        </p:txBody>
      </p:sp>
      <p:sp>
        <p:nvSpPr>
          <p:cNvPr id="4" name="PlaceHolder 3"/>
          <p:cNvSpPr>
            <a:spLocks noGrp="1"/>
          </p:cNvSpPr>
          <p:nvPr>
            <p:ph type="sldNum" idx="3"/>
          </p:nvPr>
        </p:nvSpPr>
        <p:spPr/>
        <p:txBody>
          <a:bodyPr/>
          <a:p>
            <a:fld id="{2F7E598F-656F-4BD2-B58D-01BE278ED493}" type="slidenum">
              <a:t>&lt;#&gt;</a:t>
            </a:fld>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5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0"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1"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4C4A4330-024F-499B-BBEB-3A1D2AECEAA1}" type="slidenum">
              <a:t>&lt;#&gt;</a:t>
            </a:fld>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dt" idx="1"/>
          </p:nvPr>
        </p:nvSpPr>
        <p:spPr/>
        <p:txBody>
          <a:bodyPr/>
          <a:p>
            <a:r>
              <a:rPr lang="fr-FR"/>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4"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5"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6FBFBC13-F7CD-4582-AA45-6343853A384B}" type="slidenum">
              <a:t>&lt;#&gt;</a:t>
            </a:fld>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67"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8"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9"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2"/>
          </p:nvPr>
        </p:nvSpPr>
        <p:spPr/>
        <p:txBody>
          <a:bodyPr/>
          <a:p>
            <a:r>
              <a:t>Footer</a:t>
            </a:r>
          </a:p>
        </p:txBody>
      </p:sp>
      <p:sp>
        <p:nvSpPr>
          <p:cNvPr id="7" name="PlaceHolder 6"/>
          <p:cNvSpPr>
            <a:spLocks noGrp="1"/>
          </p:cNvSpPr>
          <p:nvPr>
            <p:ph type="sldNum" idx="3"/>
          </p:nvPr>
        </p:nvSpPr>
        <p:spPr/>
        <p:txBody>
          <a:bodyPr/>
          <a:p>
            <a:fld id="{A063ECB8-DC45-4548-B82A-4F49584E0005}" type="slidenum">
              <a:t>&lt;#&gt;</a:t>
            </a:fld>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71"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2"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2"/>
          </p:nvPr>
        </p:nvSpPr>
        <p:spPr/>
        <p:txBody>
          <a:bodyPr/>
          <a:p>
            <a:r>
              <a:t>Footer</a:t>
            </a:r>
          </a:p>
        </p:txBody>
      </p:sp>
      <p:sp>
        <p:nvSpPr>
          <p:cNvPr id="6" name="PlaceHolder 5"/>
          <p:cNvSpPr>
            <a:spLocks noGrp="1"/>
          </p:cNvSpPr>
          <p:nvPr>
            <p:ph type="sldNum" idx="3"/>
          </p:nvPr>
        </p:nvSpPr>
        <p:spPr/>
        <p:txBody>
          <a:bodyPr/>
          <a:p>
            <a:fld id="{3667241E-39C7-4659-8224-52532F181F0A}" type="slidenum">
              <a:t>&lt;#&gt;</a:t>
            </a:fld>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74"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6"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7"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2"/>
          </p:nvPr>
        </p:nvSpPr>
        <p:spPr/>
        <p:txBody>
          <a:bodyPr/>
          <a:p>
            <a:r>
              <a:t>Footer</a:t>
            </a:r>
          </a:p>
        </p:txBody>
      </p:sp>
      <p:sp>
        <p:nvSpPr>
          <p:cNvPr id="8" name="PlaceHolder 7"/>
          <p:cNvSpPr>
            <a:spLocks noGrp="1"/>
          </p:cNvSpPr>
          <p:nvPr>
            <p:ph type="sldNum" idx="3"/>
          </p:nvPr>
        </p:nvSpPr>
        <p:spPr/>
        <p:txBody>
          <a:bodyPr/>
          <a:p>
            <a:fld id="{783291AF-A1F2-4387-BEB2-7C47E3653E67}" type="slidenum">
              <a:t>&lt;#&gt;</a:t>
            </a:fld>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79"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0"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1"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2"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3"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84"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2"/>
          </p:nvPr>
        </p:nvSpPr>
        <p:spPr/>
        <p:txBody>
          <a:bodyPr/>
          <a:p>
            <a:r>
              <a:t>Footer</a:t>
            </a:r>
          </a:p>
        </p:txBody>
      </p:sp>
      <p:sp>
        <p:nvSpPr>
          <p:cNvPr id="10" name="PlaceHolder 9"/>
          <p:cNvSpPr>
            <a:spLocks noGrp="1"/>
          </p:cNvSpPr>
          <p:nvPr>
            <p:ph type="sldNum" idx="3"/>
          </p:nvPr>
        </p:nvSpPr>
        <p:spPr/>
        <p:txBody>
          <a:bodyPr/>
          <a:p>
            <a:fld id="{4B5EC756-1278-4236-87FA-8D7330DDB824}" type="slidenum">
              <a:t>&lt;#&gt;</a:t>
            </a:fld>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46ED4D98-F582-434F-B80A-3748C30C9D21}" type="slidenum">
              <a:t>&lt;#&gt;</a:t>
            </a:fld>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1"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20D287F4-5C8F-442F-9391-C77718D85162}" type="slidenum">
              <a:t>&lt;#&gt;</a:t>
            </a:fld>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3"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34676C9F-3F2A-45C3-AF4A-D90E2B076D78}" type="slidenum">
              <a:t>&lt;#&gt;</a:t>
            </a:fld>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9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6"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C895B768-18AF-485E-98D9-EEFAAAAC900D}" type="slidenum">
              <a:t>&lt;#&gt;</a:t>
            </a:fld>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E7A15AD0-9F2A-4190-B3FA-5428619211D6}" type="slidenum">
              <a:t>&lt;#&gt;</a:t>
            </a:fld>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1"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dt" idx="1"/>
          </p:nvPr>
        </p:nvSpPr>
        <p:spPr/>
        <p:txBody>
          <a:bodyPr/>
          <a:p>
            <a:r>
              <a:rPr lang="fr-FR"/>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8"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88F373A4-0240-4670-B2D9-EFC6A6C3CF04}" type="slidenum">
              <a:t>&lt;#&gt;</a:t>
            </a:fld>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0"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1"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2"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D6D82DA6-7A8F-45D6-8CAA-7B0C0710EEF6}" type="slidenum">
              <a:t>&lt;#&gt;</a:t>
            </a:fld>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4"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5"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6"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E1174294-FEE0-4604-927B-4937897395D9}" type="slidenum">
              <a:t>&lt;#&gt;</a:t>
            </a:fld>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0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09"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0"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AAB6B5AD-1720-453D-A04C-B69D77B5F42E}" type="slidenum">
              <a:t>&lt;#&gt;</a:t>
            </a:fld>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12"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3"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9115E7F5-F59F-4B41-9987-9176393C20E6}" type="slidenum">
              <a:t>&lt;#&gt;</a:t>
            </a:fld>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15"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7"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18"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16C3DA17-79FC-4C8C-8164-A47FE6DEADB1}" type="slidenum">
              <a:t>&lt;#&gt;</a:t>
            </a:fld>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9"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20"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1"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2"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3"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4"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25"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CD3D3DBB-7D39-4641-B43B-8FD3C301F3AA}" type="slidenum">
              <a:t>&lt;#&gt;</a:t>
            </a:fld>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6"/>
          </p:nvPr>
        </p:nvSpPr>
        <p:spPr/>
        <p:txBody>
          <a:bodyPr/>
          <a:p>
            <a:r>
              <a:t>Footer</a:t>
            </a:r>
          </a:p>
        </p:txBody>
      </p:sp>
      <p:sp>
        <p:nvSpPr>
          <p:cNvPr id="3" name="PlaceHolder 2"/>
          <p:cNvSpPr>
            <a:spLocks noGrp="1"/>
          </p:cNvSpPr>
          <p:nvPr>
            <p:ph type="sldNum" idx="7"/>
          </p:nvPr>
        </p:nvSpPr>
        <p:spPr/>
        <p:txBody>
          <a:bodyPr/>
          <a:p>
            <a:fld id="{04446E29-A366-4D2B-A0BE-F8EB943BE58C}" type="slidenum">
              <a:t>&lt;#&gt;</a:t>
            </a:fld>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2" name="PlaceHolder 2"/>
          <p:cNvSpPr>
            <a:spLocks noGrp="1"/>
          </p:cNvSpPr>
          <p:nvPr>
            <p:ph type="subTitle"/>
          </p:nvPr>
        </p:nvSpPr>
        <p:spPr>
          <a:xfrm>
            <a:off x="457200" y="1604520"/>
            <a:ext cx="8229240" cy="3977280"/>
          </a:xfrm>
          <a:prstGeom prst="rect">
            <a:avLst/>
          </a:prstGeom>
          <a:noFill/>
          <a:ln w="0">
            <a:noFill/>
          </a:ln>
        </p:spPr>
        <p:txBody>
          <a:bodyPr lIns="0" rIns="0" tIns="0" bIns="0" anchor="ctr">
            <a:noAutofit/>
          </a:bodyPr>
          <a:p>
            <a:pPr indent="0" algn="ctr">
              <a:buNone/>
            </a:pPr>
            <a:endParaRPr b="0" lang="fr-FR" sz="3200" spc="-1" strike="noStrike">
              <a:solidFill>
                <a:srgbClr val="000000"/>
              </a:solidFill>
              <a:latin typeface="Arial"/>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sldNum" idx="7"/>
          </p:nvPr>
        </p:nvSpPr>
        <p:spPr/>
        <p:txBody>
          <a:bodyPr/>
          <a:p>
            <a:fld id="{B514AB2E-8DE0-4718-A0D4-669D10CE4A75}" type="slidenum">
              <a:t>&lt;#&gt;</a:t>
            </a:fld>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4" name="PlaceHolder 2"/>
          <p:cNvSpPr>
            <a:spLocks noGrp="1"/>
          </p:cNvSpPr>
          <p:nvPr>
            <p:ph/>
          </p:nvPr>
        </p:nvSpPr>
        <p:spPr>
          <a:xfrm>
            <a:off x="457200" y="1604520"/>
            <a:ext cx="822924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4" name="PlaceHolder 3"/>
          <p:cNvSpPr>
            <a:spLocks noGrp="1"/>
          </p:cNvSpPr>
          <p:nvPr>
            <p:ph type="ftr" idx="6"/>
          </p:nvPr>
        </p:nvSpPr>
        <p:spPr/>
        <p:txBody>
          <a:bodyPr/>
          <a:p>
            <a:r>
              <a:t>Footer</a:t>
            </a:r>
          </a:p>
        </p:txBody>
      </p:sp>
      <p:sp>
        <p:nvSpPr>
          <p:cNvPr id="5" name="PlaceHolder 4"/>
          <p:cNvSpPr>
            <a:spLocks noGrp="1"/>
          </p:cNvSpPr>
          <p:nvPr>
            <p:ph type="sldNum" idx="7"/>
          </p:nvPr>
        </p:nvSpPr>
        <p:spPr/>
        <p:txBody>
          <a:bodyPr/>
          <a:p>
            <a:fld id="{3FFD97A2-3B9D-43C6-9FAB-0C8318FC1DFB}" type="slidenum">
              <a:t>&lt;#&gt;</a:t>
            </a:fld>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dt" idx="1"/>
          </p:nvPr>
        </p:nvSpPr>
        <p:spPr/>
        <p:txBody>
          <a:bodyPr/>
          <a:p>
            <a:r>
              <a:rPr lang="fr-FR"/>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36"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37"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sldNum" idx="7"/>
          </p:nvPr>
        </p:nvSpPr>
        <p:spPr/>
        <p:txBody>
          <a:bodyPr/>
          <a:p>
            <a:fld id="{A5A5E6E5-8C3B-40BE-935D-4AC276136F44}" type="slidenum">
              <a:t>&lt;#&gt;</a:t>
            </a:fld>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sldNum" idx="7"/>
          </p:nvPr>
        </p:nvSpPr>
        <p:spPr/>
        <p:txBody>
          <a:bodyPr/>
          <a:p>
            <a:fld id="{4771CA7D-1683-41A9-A930-AEDD0017D2EB}" type="slidenum">
              <a:t>&lt;#&gt;</a:t>
            </a:fld>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9"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ftr" idx="6"/>
          </p:nvPr>
        </p:nvSpPr>
        <p:spPr/>
        <p:txBody>
          <a:bodyPr/>
          <a:p>
            <a:r>
              <a:t>Footer</a:t>
            </a:r>
          </a:p>
        </p:txBody>
      </p:sp>
      <p:sp>
        <p:nvSpPr>
          <p:cNvPr id="4" name="PlaceHolder 3"/>
          <p:cNvSpPr>
            <a:spLocks noGrp="1"/>
          </p:cNvSpPr>
          <p:nvPr>
            <p:ph type="sldNum" idx="7"/>
          </p:nvPr>
        </p:nvSpPr>
        <p:spPr/>
        <p:txBody>
          <a:bodyPr/>
          <a:p>
            <a:fld id="{E07A080E-3D06-4003-B957-DB81B735D734}" type="slidenum">
              <a:t>&lt;#&gt;</a:t>
            </a:fld>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41"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2"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3"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F5EB2AFB-6CA3-4084-88C1-929E85A3E820}" type="slidenum">
              <a:t>&lt;#&gt;</a:t>
            </a:fld>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45"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6"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47"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A098491E-5CC6-42A9-83AC-20DC28A9C08F}" type="slidenum">
              <a:t>&lt;#&gt;</a:t>
            </a:fld>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49"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0"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1"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ftr" idx="6"/>
          </p:nvPr>
        </p:nvSpPr>
        <p:spPr/>
        <p:txBody>
          <a:bodyPr/>
          <a:p>
            <a:r>
              <a:t>Footer</a:t>
            </a:r>
          </a:p>
        </p:txBody>
      </p:sp>
      <p:sp>
        <p:nvSpPr>
          <p:cNvPr id="7" name="PlaceHolder 6"/>
          <p:cNvSpPr>
            <a:spLocks noGrp="1"/>
          </p:cNvSpPr>
          <p:nvPr>
            <p:ph type="sldNum" idx="7"/>
          </p:nvPr>
        </p:nvSpPr>
        <p:spPr/>
        <p:txBody>
          <a:bodyPr/>
          <a:p>
            <a:fld id="{2DFA5285-0E7C-4562-AFB5-9E24E44D1630}" type="slidenum">
              <a:t>&lt;#&gt;</a:t>
            </a:fld>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3" name="PlaceHolder 2"/>
          <p:cNvSpPr>
            <a:spLocks noGrp="1"/>
          </p:cNvSpPr>
          <p:nvPr>
            <p:ph/>
          </p:nvPr>
        </p:nvSpPr>
        <p:spPr>
          <a:xfrm>
            <a:off x="457200" y="160452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4" name="PlaceHolder 3"/>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5" name="PlaceHolder 4"/>
          <p:cNvSpPr>
            <a:spLocks noGrp="1"/>
          </p:cNvSpPr>
          <p:nvPr>
            <p:ph type="ftr" idx="6"/>
          </p:nvPr>
        </p:nvSpPr>
        <p:spPr/>
        <p:txBody>
          <a:bodyPr/>
          <a:p>
            <a:r>
              <a:t>Footer</a:t>
            </a:r>
          </a:p>
        </p:txBody>
      </p:sp>
      <p:sp>
        <p:nvSpPr>
          <p:cNvPr id="6" name="PlaceHolder 5"/>
          <p:cNvSpPr>
            <a:spLocks noGrp="1"/>
          </p:cNvSpPr>
          <p:nvPr>
            <p:ph type="sldNum" idx="7"/>
          </p:nvPr>
        </p:nvSpPr>
        <p:spPr/>
        <p:txBody>
          <a:bodyPr/>
          <a:p>
            <a:fld id="{E6372BB7-E151-4518-9D09-B425553BC8F2}" type="slidenum">
              <a:t>&lt;#&gt;</a:t>
            </a:fld>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5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8"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59" name="PlaceHolder 5"/>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7" name="PlaceHolder 6"/>
          <p:cNvSpPr>
            <a:spLocks noGrp="1"/>
          </p:cNvSpPr>
          <p:nvPr>
            <p:ph type="ftr" idx="6"/>
          </p:nvPr>
        </p:nvSpPr>
        <p:spPr/>
        <p:txBody>
          <a:bodyPr/>
          <a:p>
            <a:r>
              <a:t>Footer</a:t>
            </a:r>
          </a:p>
        </p:txBody>
      </p:sp>
      <p:sp>
        <p:nvSpPr>
          <p:cNvPr id="8" name="PlaceHolder 7"/>
          <p:cNvSpPr>
            <a:spLocks noGrp="1"/>
          </p:cNvSpPr>
          <p:nvPr>
            <p:ph type="sldNum" idx="7"/>
          </p:nvPr>
        </p:nvSpPr>
        <p:spPr/>
        <p:txBody>
          <a:bodyPr/>
          <a:p>
            <a:fld id="{60799C81-403F-406B-80CF-FC977A8DFCBE}" type="slidenum">
              <a:t>&lt;#&gt;</a:t>
            </a:fld>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0"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61" name="PlaceHolder 2"/>
          <p:cNvSpPr>
            <a:spLocks noGrp="1"/>
          </p:cNvSpPr>
          <p:nvPr>
            <p:ph/>
          </p:nvPr>
        </p:nvSpPr>
        <p:spPr>
          <a:xfrm>
            <a:off x="45720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2" name="PlaceHolder 3"/>
          <p:cNvSpPr>
            <a:spLocks noGrp="1"/>
          </p:cNvSpPr>
          <p:nvPr>
            <p:ph/>
          </p:nvPr>
        </p:nvSpPr>
        <p:spPr>
          <a:xfrm>
            <a:off x="323964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3" name="PlaceHolder 4"/>
          <p:cNvSpPr>
            <a:spLocks noGrp="1"/>
          </p:cNvSpPr>
          <p:nvPr>
            <p:ph/>
          </p:nvPr>
        </p:nvSpPr>
        <p:spPr>
          <a:xfrm>
            <a:off x="6022080" y="160452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4" name="PlaceHolder 5"/>
          <p:cNvSpPr>
            <a:spLocks noGrp="1"/>
          </p:cNvSpPr>
          <p:nvPr>
            <p:ph/>
          </p:nvPr>
        </p:nvSpPr>
        <p:spPr>
          <a:xfrm>
            <a:off x="45720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5" name="PlaceHolder 6"/>
          <p:cNvSpPr>
            <a:spLocks noGrp="1"/>
          </p:cNvSpPr>
          <p:nvPr>
            <p:ph/>
          </p:nvPr>
        </p:nvSpPr>
        <p:spPr>
          <a:xfrm>
            <a:off x="323964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66" name="PlaceHolder 7"/>
          <p:cNvSpPr>
            <a:spLocks noGrp="1"/>
          </p:cNvSpPr>
          <p:nvPr>
            <p:ph/>
          </p:nvPr>
        </p:nvSpPr>
        <p:spPr>
          <a:xfrm>
            <a:off x="6022080" y="3682080"/>
            <a:ext cx="26496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9" name="PlaceHolder 8"/>
          <p:cNvSpPr>
            <a:spLocks noGrp="1"/>
          </p:cNvSpPr>
          <p:nvPr>
            <p:ph type="ftr" idx="6"/>
          </p:nvPr>
        </p:nvSpPr>
        <p:spPr/>
        <p:txBody>
          <a:bodyPr/>
          <a:p>
            <a:r>
              <a:t>Footer</a:t>
            </a:r>
          </a:p>
        </p:txBody>
      </p:sp>
      <p:sp>
        <p:nvSpPr>
          <p:cNvPr id="10" name="PlaceHolder 9"/>
          <p:cNvSpPr>
            <a:spLocks noGrp="1"/>
          </p:cNvSpPr>
          <p:nvPr>
            <p:ph type="sldNum" idx="7"/>
          </p:nvPr>
        </p:nvSpPr>
        <p:spPr/>
        <p:txBody>
          <a:bodyPr/>
          <a:p>
            <a:fld id="{ADD97A6C-7767-44E5-9320-95E2B32559D7}" type="slidenum">
              <a:t>&lt;#&gt;</a:t>
            </a:fld>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3" name="PlaceHolder 2"/>
          <p:cNvSpPr>
            <a:spLocks noGrp="1"/>
          </p:cNvSpPr>
          <p:nvPr>
            <p:ph type="dt" idx="1"/>
          </p:nvPr>
        </p:nvSpPr>
        <p:spPr/>
        <p:txBody>
          <a:bodyPr/>
          <a:p>
            <a:r>
              <a:rPr lang="fr-FR"/>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73600"/>
            <a:ext cx="8229240" cy="5307840"/>
          </a:xfrm>
          <a:prstGeom prst="rect">
            <a:avLst/>
          </a:prstGeom>
          <a:noFill/>
          <a:ln w="0">
            <a:noFill/>
          </a:ln>
        </p:spPr>
        <p:txBody>
          <a:bodyPr lIns="0" rIns="0" tIns="0" bIns="0" anchor="ctr">
            <a:noAutofit/>
          </a:bodyPr>
          <a:p>
            <a:pPr algn="ctr"/>
            <a:endParaRPr b="0" lang="fr-FR" sz="3200" spc="-1" strike="noStrike">
              <a:solidFill>
                <a:srgbClr val="000000"/>
              </a:solidFill>
              <a:latin typeface="Arial"/>
            </a:endParaRPr>
          </a:p>
        </p:txBody>
      </p:sp>
      <p:sp>
        <p:nvSpPr>
          <p:cNvPr id="3" name="PlaceHolder 2"/>
          <p:cNvSpPr>
            <a:spLocks noGrp="1"/>
          </p:cNvSpPr>
          <p:nvPr>
            <p:ph type="dt" idx="1"/>
          </p:nvPr>
        </p:nvSpPr>
        <p:spPr/>
        <p:txBody>
          <a:bodyPr/>
          <a:p>
            <a:r>
              <a:rPr lang="fr-FR"/>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18"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19" name="PlaceHolder 3"/>
          <p:cNvSpPr>
            <a:spLocks noGrp="1"/>
          </p:cNvSpPr>
          <p:nvPr>
            <p:ph/>
          </p:nvPr>
        </p:nvSpPr>
        <p:spPr>
          <a:xfrm>
            <a:off x="467424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0" name="PlaceHolder 4"/>
          <p:cNvSpPr>
            <a:spLocks noGrp="1"/>
          </p:cNvSpPr>
          <p:nvPr>
            <p:ph/>
          </p:nvPr>
        </p:nvSpPr>
        <p:spPr>
          <a:xfrm>
            <a:off x="45720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dt" idx="1"/>
          </p:nvPr>
        </p:nvSpPr>
        <p:spPr/>
        <p:txBody>
          <a:bodyPr/>
          <a:p>
            <a:r>
              <a:rPr lang="fr-FR"/>
              <a:t/>
            </a: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2" name="PlaceHolder 2"/>
          <p:cNvSpPr>
            <a:spLocks noGrp="1"/>
          </p:cNvSpPr>
          <p:nvPr>
            <p:ph/>
          </p:nvPr>
        </p:nvSpPr>
        <p:spPr>
          <a:xfrm>
            <a:off x="457200" y="1604520"/>
            <a:ext cx="4015800" cy="397728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3"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4" name="PlaceHolder 4"/>
          <p:cNvSpPr>
            <a:spLocks noGrp="1"/>
          </p:cNvSpPr>
          <p:nvPr>
            <p:ph/>
          </p:nvPr>
        </p:nvSpPr>
        <p:spPr>
          <a:xfrm>
            <a:off x="4674240" y="368208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dt" idx="1"/>
          </p:nvPr>
        </p:nvSpPr>
        <p:spPr/>
        <p:txBody>
          <a:bodyPr/>
          <a:p>
            <a:r>
              <a:rPr lang="fr-FR"/>
              <a:t/>
            </a: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endParaRPr b="0" lang="fr-FR" sz="4400" spc="-1" strike="noStrike">
              <a:solidFill>
                <a:srgbClr val="000000"/>
              </a:solidFill>
              <a:latin typeface="Arial"/>
            </a:endParaRPr>
          </a:p>
        </p:txBody>
      </p:sp>
      <p:sp>
        <p:nvSpPr>
          <p:cNvPr id="26" name="PlaceHolder 2"/>
          <p:cNvSpPr>
            <a:spLocks noGrp="1"/>
          </p:cNvSpPr>
          <p:nvPr>
            <p:ph/>
          </p:nvPr>
        </p:nvSpPr>
        <p:spPr>
          <a:xfrm>
            <a:off x="45720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7" name="PlaceHolder 3"/>
          <p:cNvSpPr>
            <a:spLocks noGrp="1"/>
          </p:cNvSpPr>
          <p:nvPr>
            <p:ph/>
          </p:nvPr>
        </p:nvSpPr>
        <p:spPr>
          <a:xfrm>
            <a:off x="4674240" y="1604520"/>
            <a:ext cx="401580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28" name="PlaceHolder 4"/>
          <p:cNvSpPr>
            <a:spLocks noGrp="1"/>
          </p:cNvSpPr>
          <p:nvPr>
            <p:ph/>
          </p:nvPr>
        </p:nvSpPr>
        <p:spPr>
          <a:xfrm>
            <a:off x="457200" y="3682080"/>
            <a:ext cx="8229240" cy="1896840"/>
          </a:xfrm>
          <a:prstGeom prst="rect">
            <a:avLst/>
          </a:prstGeom>
          <a:noFill/>
          <a:ln w="0">
            <a:noFill/>
          </a:ln>
        </p:spPr>
        <p:txBody>
          <a:bodyPr lIns="0" rIns="0" tIns="0" bIns="0" anchor="t">
            <a:normAutofit/>
          </a:bodyPr>
          <a:p>
            <a:pPr indent="0">
              <a:spcBef>
                <a:spcPts val="1417"/>
              </a:spcBef>
              <a:buNone/>
            </a:pPr>
            <a:endParaRPr b="0" lang="fr-FR" sz="3200" spc="-1" strike="noStrike">
              <a:solidFill>
                <a:srgbClr val="000000"/>
              </a:solidFill>
              <a:latin typeface="Arial"/>
            </a:endParaRPr>
          </a:p>
        </p:txBody>
      </p:sp>
      <p:sp>
        <p:nvSpPr>
          <p:cNvPr id="6" name="PlaceHolder 5"/>
          <p:cNvSpPr>
            <a:spLocks noGrp="1"/>
          </p:cNvSpPr>
          <p:nvPr>
            <p:ph type="dt" idx="1"/>
          </p:nvPr>
        </p:nvSpPr>
        <p:spPr/>
        <p:txBody>
          <a:bodyPr/>
          <a:p>
            <a:r>
              <a:rPr lang="fr-FR"/>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wmf"/><Relationship Id="rId3" Type="http://schemas.openxmlformats.org/officeDocument/2006/relationships/oleObject" Target="../embeddings/oleObject1.bin"/><Relationship Id="rId4" Type="http://schemas.openxmlformats.org/officeDocument/2006/relationships/image" Target="../media/image1.wmf"/><Relationship Id="rId5" Type="http://schemas.openxmlformats.org/officeDocument/2006/relationships/image" Target="../media/image1.wmf"/><Relationship Id="rId6" Type="http://schemas.openxmlformats.org/officeDocument/2006/relationships/slideLayout" Target="../slideLayouts/slideLayout1.xml"/><Relationship Id="rId7" Type="http://schemas.openxmlformats.org/officeDocument/2006/relationships/slideLayout" Target="../slideLayouts/slideLayout2.xml"/><Relationship Id="rId8" Type="http://schemas.openxmlformats.org/officeDocument/2006/relationships/slideLayout" Target="../slideLayouts/slideLayout3.xml"/><Relationship Id="rId9" Type="http://schemas.openxmlformats.org/officeDocument/2006/relationships/slideLayout" Target="../slideLayouts/slideLayout4.xml"/><Relationship Id="rId10" Type="http://schemas.openxmlformats.org/officeDocument/2006/relationships/slideLayout" Target="../slideLayouts/slideLayout5.xml"/><Relationship Id="rId11" Type="http://schemas.openxmlformats.org/officeDocument/2006/relationships/slideLayout" Target="../slideLayouts/slideLayout6.xml"/><Relationship Id="rId12" Type="http://schemas.openxmlformats.org/officeDocument/2006/relationships/slideLayout" Target="../slideLayouts/slideLayout7.xml"/><Relationship Id="rId13" Type="http://schemas.openxmlformats.org/officeDocument/2006/relationships/slideLayout" Target="../slideLayouts/slideLayout8.xml"/><Relationship Id="rId14" Type="http://schemas.openxmlformats.org/officeDocument/2006/relationships/slideLayout" Target="../slideLayouts/slideLayout9.xml"/><Relationship Id="rId15" Type="http://schemas.openxmlformats.org/officeDocument/2006/relationships/slideLayout" Target="../slideLayouts/slideLayout10.xml"/><Relationship Id="rId16" Type="http://schemas.openxmlformats.org/officeDocument/2006/relationships/slideLayout" Target="../slideLayouts/slideLayout11.xml"/><Relationship Id="rId17"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ccff"/>
        </a:solidFill>
      </p:bgPr>
    </p:bg>
    <p:spTree>
      <p:nvGrpSpPr>
        <p:cNvPr id="1" name=""/>
        <p:cNvGrpSpPr/>
        <p:nvPr/>
      </p:nvGrpSpPr>
      <p:grpSpPr>
        <a:xfrm>
          <a:off x="0" y="0"/>
          <a:ext cx="0" cy="0"/>
          <a:chOff x="0" y="0"/>
          <a:chExt cx="0" cy="0"/>
        </a:xfrm>
      </p:grpSpPr>
      <p:pic>
        <p:nvPicPr>
          <p:cNvPr id="0" name="" descr=""/>
          <p:cNvPicPr/>
          <p:nvPr/>
        </p:nvPicPr>
        <p:blipFill>
          <a:blip r:embed="rId2"/>
          <a:stretch/>
        </p:blipFill>
        <p:spPr>
          <a:xfrm>
            <a:off x="4508640" y="3314880"/>
            <a:ext cx="113400" cy="214920"/>
          </a:xfrm>
          <a:prstGeom prst="rect">
            <a:avLst/>
          </a:prstGeom>
          <a:ln w="0">
            <a:noFill/>
          </a:ln>
        </p:spPr>
      </p:pic>
      <p:sp>
        <p:nvSpPr>
          <p:cNvPr id="1" name="Line 5"/>
          <p:cNvSpPr/>
          <p:nvPr/>
        </p:nvSpPr>
        <p:spPr>
          <a:xfrm>
            <a:off x="244440" y="536400"/>
            <a:ext cx="8643960" cy="360"/>
          </a:xfrm>
          <a:prstGeom prst="line">
            <a:avLst/>
          </a:prstGeom>
          <a:ln w="28575">
            <a:solidFill>
              <a:srgbClr val="003399"/>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graphicFrame>
        <p:nvGraphicFramePr>
          <p:cNvPr id="2" name=""/>
          <p:cNvGraphicFramePr/>
          <p:nvPr/>
        </p:nvGraphicFramePr>
        <p:xfrm>
          <a:off x="4514760" y="3321000"/>
          <a:ext cx="113040" cy="214560"/>
        </p:xfrm>
        <a:graphic>
          <a:graphicData uri="http://schemas.openxmlformats.org/presentationml/2006/ole">
            <p:oleObj progId="Equation.3" r:id="rId3" spid="">
              <p:embed/>
              <p:pic>
                <p:nvPicPr>
                  <p:cNvPr id="3" name="" descr=""/>
                  <p:cNvPicPr/>
                  <p:nvPr/>
                </p:nvPicPr>
                <p:blipFill>
                  <a:blip r:embed="rId4"/>
                  <a:stretch/>
                </p:blipFill>
                <p:spPr>
                  <a:xfrm>
                    <a:off x="4514760" y="3321000"/>
                    <a:ext cx="113040" cy="214560"/>
                  </a:xfrm>
                  <a:prstGeom prst="rect">
                    <a:avLst/>
                  </a:prstGeom>
                  <a:ln w="0">
                    <a:noFill/>
                  </a:ln>
                </p:spPr>
              </p:pic>
            </p:oleObj>
          </a:graphicData>
        </a:graphic>
      </p:graphicFrame>
      <p:pic>
        <p:nvPicPr>
          <p:cNvPr id="4" name="" descr=""/>
          <p:cNvPicPr/>
          <p:nvPr/>
        </p:nvPicPr>
        <p:blipFill>
          <a:blip r:embed="rId5"/>
          <a:stretch/>
        </p:blipFill>
        <p:spPr>
          <a:xfrm>
            <a:off x="4508640" y="3314880"/>
            <a:ext cx="113400" cy="214920"/>
          </a:xfrm>
          <a:prstGeom prst="rect">
            <a:avLst/>
          </a:prstGeom>
          <a:ln w="0">
            <a:noFill/>
          </a:ln>
        </p:spPr>
      </p:pic>
      <p:sp>
        <p:nvSpPr>
          <p:cNvPr id="5" name="PlaceHolder 1"/>
          <p:cNvSpPr>
            <a:spLocks noGrp="1"/>
          </p:cNvSpPr>
          <p:nvPr>
            <p:ph type="dt" idx="1"/>
          </p:nvPr>
        </p:nvSpPr>
        <p:spPr>
          <a:xfrm>
            <a:off x="1828800" y="5450040"/>
            <a:ext cx="5484960" cy="455760"/>
          </a:xfrm>
          <a:prstGeom prst="rect">
            <a:avLst/>
          </a:prstGeom>
          <a:noFill/>
          <a:ln w="0">
            <a:noFill/>
          </a:ln>
        </p:spPr>
        <p:txBody>
          <a:bodyPr numCol="1" spcCol="0" lIns="90000" rIns="90000" tIns="45000" bIns="45000" anchor="b">
            <a:noAutofit/>
          </a:bodyPr>
          <a:lstStyle>
            <a:lvl1pPr indent="0">
              <a:buNone/>
              <a:defRPr b="0" lang="fr-FR" sz="1400" spc="-1" strike="noStrike">
                <a:solidFill>
                  <a:srgbClr val="000000"/>
                </a:solidFill>
                <a:latin typeface="Times New Roman"/>
              </a:defRPr>
            </a:lvl1pPr>
          </a:lstStyle>
          <a:p>
            <a:pPr indent="0">
              <a:buNone/>
            </a:pPr>
            <a:r>
              <a:rPr b="0" lang="fr-FR" sz="1400" spc="-1" strike="noStrike">
                <a:solidFill>
                  <a:srgbClr val="000000"/>
                </a:solidFill>
                <a:latin typeface="Times New Roman"/>
              </a:rPr>
              <a:t> </a:t>
            </a:r>
            <a:endParaRPr b="0" lang="fr-FR" sz="1400" spc="-1" strike="noStrike">
              <a:solidFill>
                <a:srgbClr val="000000"/>
              </a:solidFill>
              <a:latin typeface="Times New Roman"/>
            </a:endParaRPr>
          </a:p>
        </p:txBody>
      </p:sp>
      <p:sp>
        <p:nvSpPr>
          <p:cNvPr id="6" name="PlaceHolder 2"/>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7" name="PlaceHolder 3"/>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49" r:id="rId6"/>
    <p:sldLayoutId id="2147483650" r:id="rId7"/>
    <p:sldLayoutId id="2147483651" r:id="rId8"/>
    <p:sldLayoutId id="2147483652" r:id="rId9"/>
    <p:sldLayoutId id="2147483653" r:id="rId10"/>
    <p:sldLayoutId id="2147483654" r:id="rId11"/>
    <p:sldLayoutId id="2147483655" r:id="rId12"/>
    <p:sldLayoutId id="2147483656" r:id="rId13"/>
    <p:sldLayoutId id="2147483657" r:id="rId14"/>
    <p:sldLayoutId id="2147483658" r:id="rId15"/>
    <p:sldLayoutId id="2147483659" r:id="rId16"/>
    <p:sldLayoutId id="2147483660" r:id="rId17"/>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ccccff"/>
        </a:solidFill>
      </p:bgPr>
    </p:bg>
    <p:spTree>
      <p:nvGrpSpPr>
        <p:cNvPr id="1" name=""/>
        <p:cNvGrpSpPr/>
        <p:nvPr/>
      </p:nvGrpSpPr>
      <p:grpSpPr>
        <a:xfrm>
          <a:off x="0" y="0"/>
          <a:ext cx="0" cy="0"/>
          <a:chOff x="0" y="0"/>
          <a:chExt cx="0" cy="0"/>
        </a:xfrm>
      </p:grpSpPr>
      <p:sp>
        <p:nvSpPr>
          <p:cNvPr id="44" name="Line 5"/>
          <p:cNvSpPr/>
          <p:nvPr/>
        </p:nvSpPr>
        <p:spPr>
          <a:xfrm>
            <a:off x="244440" y="536400"/>
            <a:ext cx="8643960" cy="360"/>
          </a:xfrm>
          <a:prstGeom prst="line">
            <a:avLst/>
          </a:prstGeom>
          <a:ln w="28575">
            <a:solidFill>
              <a:srgbClr val="003399"/>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45" name="PlaceHolder 1"/>
          <p:cNvSpPr>
            <a:spLocks noGrp="1"/>
          </p:cNvSpPr>
          <p:nvPr>
            <p:ph type="ftr" idx="2"/>
          </p:nvPr>
        </p:nvSpPr>
        <p:spPr>
          <a:xfrm>
            <a:off x="1117440" y="6588000"/>
            <a:ext cx="6894720" cy="258840"/>
          </a:xfrm>
          <a:prstGeom prst="rect">
            <a:avLst/>
          </a:prstGeom>
          <a:noFill/>
          <a:ln w="0">
            <a:noFill/>
          </a:ln>
        </p:spPr>
        <p:txBody>
          <a:bodyPr numCol="1" spcCol="0" lIns="90000" rIns="90000" tIns="45000" bIns="45000" anchor="t">
            <a:noAutofit/>
          </a:bodyPr>
          <a:lstStyle>
            <a:lvl1pPr indent="0" algn="ctr">
              <a:lnSpc>
                <a:spcPct val="100000"/>
              </a:lnSpc>
              <a:buNone/>
              <a:tabLst>
                <a:tab algn="l" pos="0"/>
              </a:tabLst>
              <a:defRPr b="0" lang="en-US" sz="1400" spc="-1" strike="noStrike">
                <a:solidFill>
                  <a:srgbClr val="000000"/>
                </a:solidFill>
                <a:latin typeface="Arial"/>
              </a:defRPr>
            </a:lvl1pPr>
          </a:lstStyle>
          <a:p>
            <a:pPr indent="0" algn="ctr">
              <a:lnSpc>
                <a:spcPct val="100000"/>
              </a:lnSpc>
              <a:buNone/>
              <a:tabLst>
                <a:tab algn="l" pos="0"/>
              </a:tabLst>
            </a:pPr>
            <a:r>
              <a:rPr b="0" lang="en-US" sz="1400" spc="-1" strike="noStrike">
                <a:solidFill>
                  <a:srgbClr val="000000"/>
                </a:solidFill>
                <a:latin typeface="Arial"/>
              </a:rPr>
              <a:t>&lt;pied de page&gt;</a:t>
            </a:r>
            <a:endParaRPr b="0" lang="fr-FR" sz="1400" spc="-1" strike="noStrike">
              <a:solidFill>
                <a:srgbClr val="000000"/>
              </a:solidFill>
              <a:latin typeface="Times New Roman"/>
            </a:endParaRPr>
          </a:p>
        </p:txBody>
      </p:sp>
      <p:sp>
        <p:nvSpPr>
          <p:cNvPr id="46" name="PlaceHolder 2"/>
          <p:cNvSpPr>
            <a:spLocks noGrp="1"/>
          </p:cNvSpPr>
          <p:nvPr>
            <p:ph type="sldNum" idx="3"/>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0442D4A9-6E45-4110-BD29-39284DE1BD78}"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7" name="PlaceHolder 3"/>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48" name="PlaceHolder 4"/>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5" name="Line 5"/>
          <p:cNvSpPr/>
          <p:nvPr/>
        </p:nvSpPr>
        <p:spPr>
          <a:xfrm>
            <a:off x="244440" y="536400"/>
            <a:ext cx="8643960" cy="360"/>
          </a:xfrm>
          <a:prstGeom prst="line">
            <a:avLst/>
          </a:prstGeom>
          <a:ln w="28575">
            <a:solidFill>
              <a:srgbClr val="003399"/>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86" name="PlaceHolder 1"/>
          <p:cNvSpPr>
            <a:spLocks noGrp="1"/>
          </p:cNvSpPr>
          <p:nvPr>
            <p:ph type="ftr" idx="4"/>
          </p:nvPr>
        </p:nvSpPr>
        <p:spPr>
          <a:xfrm>
            <a:off x="1117440" y="6588000"/>
            <a:ext cx="6894720" cy="258840"/>
          </a:xfrm>
          <a:prstGeom prst="rect">
            <a:avLst/>
          </a:prstGeom>
          <a:noFill/>
          <a:ln w="0">
            <a:noFill/>
          </a:ln>
        </p:spPr>
        <p:txBody>
          <a:bodyPr numCol="1" spcCol="0" lIns="90000" rIns="90000" tIns="45000" bIns="45000" anchor="t">
            <a:noAutofit/>
          </a:bodyPr>
          <a:lstStyle>
            <a:lvl1pPr indent="0" algn="ctr">
              <a:lnSpc>
                <a:spcPct val="100000"/>
              </a:lnSpc>
              <a:buNone/>
              <a:tabLst>
                <a:tab algn="l" pos="0"/>
              </a:tabLst>
              <a:defRPr b="0" lang="en-US" sz="1400" spc="-1" strike="noStrike">
                <a:solidFill>
                  <a:srgbClr val="000000"/>
                </a:solidFill>
                <a:latin typeface="Arial"/>
              </a:defRPr>
            </a:lvl1pPr>
          </a:lstStyle>
          <a:p>
            <a:pPr indent="0" algn="ctr">
              <a:lnSpc>
                <a:spcPct val="100000"/>
              </a:lnSpc>
              <a:buNone/>
              <a:tabLst>
                <a:tab algn="l" pos="0"/>
              </a:tabLst>
            </a:pPr>
            <a:r>
              <a:rPr b="0" lang="en-US" sz="1400" spc="-1" strike="noStrike">
                <a:solidFill>
                  <a:srgbClr val="000000"/>
                </a:solidFill>
                <a:latin typeface="Arial"/>
              </a:rPr>
              <a:t>&lt;pied de page&gt;</a:t>
            </a:r>
            <a:endParaRPr b="0" lang="fr-FR" sz="1400" spc="-1" strike="noStrike">
              <a:solidFill>
                <a:srgbClr val="000000"/>
              </a:solidFill>
              <a:latin typeface="Times New Roman"/>
            </a:endParaRPr>
          </a:p>
        </p:txBody>
      </p:sp>
      <p:sp>
        <p:nvSpPr>
          <p:cNvPr id="87" name="PlaceHolder 2"/>
          <p:cNvSpPr>
            <a:spLocks noGrp="1"/>
          </p:cNvSpPr>
          <p:nvPr>
            <p:ph type="sldNum" idx="5"/>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DC8AD8D4-525A-4FEC-9ACB-E0CD168E6F3C}"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88" name="PlaceHolder 3"/>
          <p:cNvSpPr>
            <a:spLocks noGrp="1"/>
          </p:cNvSpPr>
          <p:nvPr>
            <p:ph type="title"/>
          </p:nvPr>
        </p:nvSpPr>
        <p:spPr>
          <a:xfrm>
            <a:off x="457200" y="273600"/>
            <a:ext cx="8229240" cy="1144800"/>
          </a:xfrm>
          <a:prstGeom prst="rect">
            <a:avLst/>
          </a:prstGeom>
          <a:noFill/>
          <a:ln w="0">
            <a:noFill/>
          </a:ln>
        </p:spPr>
        <p:txBody>
          <a:bodyPr lIns="0" rIns="0" tIns="0" bIns="0" anchor="ctr">
            <a:noAutofit/>
          </a:bodyPr>
          <a:p>
            <a:pPr indent="0" algn="ctr">
              <a:buNone/>
            </a:pPr>
            <a:r>
              <a:rPr b="0" lang="fr-FR" sz="4400" spc="-1" strike="noStrike">
                <a:solidFill>
                  <a:srgbClr val="000000"/>
                </a:solidFill>
                <a:latin typeface="Arial"/>
              </a:rPr>
              <a:t>Cliquez pour éditer le format du texte-titre</a:t>
            </a:r>
            <a:endParaRPr b="0" lang="fr-FR" sz="4400" spc="-1" strike="noStrike">
              <a:solidFill>
                <a:srgbClr val="000000"/>
              </a:solidFill>
              <a:latin typeface="Arial"/>
            </a:endParaRPr>
          </a:p>
        </p:txBody>
      </p:sp>
      <p:sp>
        <p:nvSpPr>
          <p:cNvPr id="89" name="PlaceHolder 4"/>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6" name="Line 5"/>
          <p:cNvSpPr/>
          <p:nvPr/>
        </p:nvSpPr>
        <p:spPr>
          <a:xfrm>
            <a:off x="244440" y="536400"/>
            <a:ext cx="8643960" cy="360"/>
          </a:xfrm>
          <a:prstGeom prst="line">
            <a:avLst/>
          </a:prstGeom>
          <a:ln w="28575">
            <a:solidFill>
              <a:srgbClr val="003399"/>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127" name="PlaceHolder 1"/>
          <p:cNvSpPr>
            <a:spLocks noGrp="1"/>
          </p:cNvSpPr>
          <p:nvPr>
            <p:ph type="title"/>
          </p:nvPr>
        </p:nvSpPr>
        <p:spPr>
          <a:xfrm>
            <a:off x="457200" y="273600"/>
            <a:ext cx="8228880" cy="1144440"/>
          </a:xfrm>
          <a:prstGeom prst="rect">
            <a:avLst/>
          </a:prstGeom>
          <a:noFill/>
          <a:ln w="0">
            <a:noFill/>
          </a:ln>
        </p:spPr>
        <p:txBody>
          <a:bodyPr numCol="1" spcCol="0" lIns="0" rIns="0" tIns="0" bIns="0" anchor="ctr">
            <a:noAutofit/>
          </a:bodyPr>
          <a:p>
            <a:pPr indent="0">
              <a:buNone/>
            </a:pPr>
            <a:r>
              <a:rPr b="0" lang="fr-FR" sz="1800" spc="-1" strike="noStrike">
                <a:solidFill>
                  <a:srgbClr val="000000"/>
                </a:solidFill>
                <a:latin typeface="Arial"/>
              </a:rPr>
              <a:t>Cliquez pour éditer le format du texte-titre</a:t>
            </a:r>
            <a:endParaRPr b="0" lang="fr-FR" sz="1800" spc="-1" strike="noStrike">
              <a:solidFill>
                <a:srgbClr val="000000"/>
              </a:solidFill>
              <a:latin typeface="Arial"/>
            </a:endParaRPr>
          </a:p>
        </p:txBody>
      </p:sp>
      <p:sp>
        <p:nvSpPr>
          <p:cNvPr id="128" name="PlaceHolder 2"/>
          <p:cNvSpPr>
            <a:spLocks noGrp="1"/>
          </p:cNvSpPr>
          <p:nvPr>
            <p:ph type="ftr" idx="6"/>
          </p:nvPr>
        </p:nvSpPr>
        <p:spPr>
          <a:xfrm>
            <a:off x="1117440" y="6588000"/>
            <a:ext cx="6894720" cy="258840"/>
          </a:xfrm>
          <a:prstGeom prst="rect">
            <a:avLst/>
          </a:prstGeom>
          <a:noFill/>
          <a:ln w="0">
            <a:noFill/>
          </a:ln>
        </p:spPr>
        <p:txBody>
          <a:bodyPr numCol="1" spcCol="0" lIns="90000" rIns="90000" tIns="45000" bIns="45000" anchor="t">
            <a:noAutofit/>
          </a:bodyPr>
          <a:lstStyle>
            <a:lvl1pPr indent="0" algn="ctr">
              <a:lnSpc>
                <a:spcPct val="100000"/>
              </a:lnSpc>
              <a:buNone/>
              <a:tabLst>
                <a:tab algn="l" pos="0"/>
              </a:tabLst>
              <a:defRPr b="0" lang="en-US" sz="1400" spc="-1" strike="noStrike">
                <a:solidFill>
                  <a:srgbClr val="000000"/>
                </a:solidFill>
                <a:latin typeface="Arial"/>
              </a:defRPr>
            </a:lvl1pPr>
          </a:lstStyle>
          <a:p>
            <a:pPr indent="0" algn="ctr">
              <a:lnSpc>
                <a:spcPct val="100000"/>
              </a:lnSpc>
              <a:buNone/>
              <a:tabLst>
                <a:tab algn="l" pos="0"/>
              </a:tabLst>
            </a:pPr>
            <a:r>
              <a:rPr b="0" lang="en-US" sz="1400" spc="-1" strike="noStrike">
                <a:solidFill>
                  <a:srgbClr val="000000"/>
                </a:solidFill>
                <a:latin typeface="Arial"/>
              </a:rPr>
              <a:t>&lt;pied de page&gt;</a:t>
            </a:r>
            <a:endParaRPr b="0" lang="fr-FR" sz="1400" spc="-1" strike="noStrike">
              <a:solidFill>
                <a:srgbClr val="000000"/>
              </a:solidFill>
              <a:latin typeface="Times New Roman"/>
            </a:endParaRPr>
          </a:p>
        </p:txBody>
      </p:sp>
      <p:sp>
        <p:nvSpPr>
          <p:cNvPr id="129" name="PlaceHolder 3"/>
          <p:cNvSpPr>
            <a:spLocks noGrp="1"/>
          </p:cNvSpPr>
          <p:nvPr>
            <p:ph type="sldNum" idx="7"/>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2BDFF509-0F5D-4298-956D-B52482024265}"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130" name="PlaceHolder 4"/>
          <p:cNvSpPr>
            <a:spLocks noGrp="1"/>
          </p:cNvSpPr>
          <p:nvPr>
            <p:ph type="body"/>
          </p:nvPr>
        </p:nvSpPr>
        <p:spPr>
          <a:xfrm>
            <a:off x="457200" y="1604520"/>
            <a:ext cx="82292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fr-FR" sz="3200" spc="-1" strike="noStrike">
                <a:solidFill>
                  <a:srgbClr val="000000"/>
                </a:solidFill>
                <a:latin typeface="Arial"/>
              </a:rPr>
              <a:t>Cliquez pour éditer le format du plan de texte</a:t>
            </a:r>
            <a:endParaRPr b="0" lang="fr-FR" sz="3200" spc="-1" strike="noStrike">
              <a:solidFill>
                <a:srgbClr val="000000"/>
              </a:solidFill>
              <a:latin typeface="Arial"/>
            </a:endParaRPr>
          </a:p>
          <a:p>
            <a:pPr lvl="1" marL="864000" indent="-324000">
              <a:spcBef>
                <a:spcPts val="1134"/>
              </a:spcBef>
              <a:buClr>
                <a:srgbClr val="000000"/>
              </a:buClr>
              <a:buSzPct val="75000"/>
              <a:buFont typeface="Symbol" charset="2"/>
              <a:buChar char=""/>
            </a:pPr>
            <a:r>
              <a:rPr b="0" lang="fr-FR" sz="2800" spc="-1" strike="noStrike">
                <a:solidFill>
                  <a:srgbClr val="000000"/>
                </a:solidFill>
                <a:latin typeface="Arial"/>
              </a:rPr>
              <a:t>Second niveau de plan</a:t>
            </a:r>
            <a:endParaRPr b="0" lang="fr-FR" sz="2800" spc="-1" strike="noStrike">
              <a:solidFill>
                <a:srgbClr val="000000"/>
              </a:solidFill>
              <a:latin typeface="Arial"/>
            </a:endParaRPr>
          </a:p>
          <a:p>
            <a:pPr lvl="2" marL="1296000" indent="-288000">
              <a:spcBef>
                <a:spcPts val="850"/>
              </a:spcBef>
              <a:buClr>
                <a:srgbClr val="000000"/>
              </a:buClr>
              <a:buSzPct val="45000"/>
              <a:buFont typeface="Wingdings" charset="2"/>
              <a:buChar char=""/>
            </a:pPr>
            <a:r>
              <a:rPr b="0" lang="fr-FR" sz="2400" spc="-1" strike="noStrike">
                <a:solidFill>
                  <a:srgbClr val="000000"/>
                </a:solidFill>
                <a:latin typeface="Arial"/>
              </a:rPr>
              <a:t>Troisième niveau de plan</a:t>
            </a:r>
            <a:endParaRPr b="0" lang="fr-FR" sz="2400" spc="-1" strike="noStrike">
              <a:solidFill>
                <a:srgbClr val="000000"/>
              </a:solidFill>
              <a:latin typeface="Arial"/>
            </a:endParaRPr>
          </a:p>
          <a:p>
            <a:pPr lvl="3" marL="1728000" indent="-216000">
              <a:spcBef>
                <a:spcPts val="567"/>
              </a:spcBef>
              <a:buClr>
                <a:srgbClr val="000000"/>
              </a:buClr>
              <a:buSzPct val="75000"/>
              <a:buFont typeface="Symbol" charset="2"/>
              <a:buChar char=""/>
            </a:pPr>
            <a:r>
              <a:rPr b="0" lang="fr-FR" sz="2000" spc="-1" strike="noStrike">
                <a:solidFill>
                  <a:srgbClr val="000000"/>
                </a:solidFill>
                <a:latin typeface="Arial"/>
              </a:rPr>
              <a:t>Quatrième niveau de plan</a:t>
            </a:r>
            <a:endParaRPr b="0" lang="fr-FR" sz="2000" spc="-1" strike="noStrike">
              <a:solidFill>
                <a:srgbClr val="000000"/>
              </a:solidFill>
              <a:latin typeface="Arial"/>
            </a:endParaRPr>
          </a:p>
          <a:p>
            <a:pPr lvl="4" marL="2160000" indent="-216000">
              <a:spcBef>
                <a:spcPts val="283"/>
              </a:spcBef>
              <a:buClr>
                <a:srgbClr val="000000"/>
              </a:buClr>
              <a:buSzPct val="45000"/>
              <a:buFont typeface="Wingdings" charset="2"/>
              <a:buChar char=""/>
            </a:pPr>
            <a:r>
              <a:rPr b="0" lang="fr-FR" sz="2000" spc="-1" strike="noStrike">
                <a:solidFill>
                  <a:srgbClr val="000000"/>
                </a:solidFill>
                <a:latin typeface="Arial"/>
              </a:rPr>
              <a:t>Cinquième niveau de plan</a:t>
            </a:r>
            <a:endParaRPr b="0" lang="fr-FR" sz="2000" spc="-1" strike="noStrike">
              <a:solidFill>
                <a:srgbClr val="000000"/>
              </a:solidFill>
              <a:latin typeface="Arial"/>
            </a:endParaRPr>
          </a:p>
          <a:p>
            <a:pPr lvl="5" marL="2592000" indent="-216000">
              <a:spcBef>
                <a:spcPts val="283"/>
              </a:spcBef>
              <a:buClr>
                <a:srgbClr val="000000"/>
              </a:buClr>
              <a:buSzPct val="45000"/>
              <a:buFont typeface="Wingdings" charset="2"/>
              <a:buChar char=""/>
            </a:pPr>
            <a:r>
              <a:rPr b="0" lang="fr-FR" sz="2000" spc="-1" strike="noStrike">
                <a:solidFill>
                  <a:srgbClr val="000000"/>
                </a:solidFill>
                <a:latin typeface="Arial"/>
              </a:rPr>
              <a:t>Sixième niveau de plan</a:t>
            </a:r>
            <a:endParaRPr b="0" lang="fr-FR" sz="2000" spc="-1" strike="noStrike">
              <a:solidFill>
                <a:srgbClr val="000000"/>
              </a:solidFill>
              <a:latin typeface="Arial"/>
            </a:endParaRPr>
          </a:p>
          <a:p>
            <a:pPr lvl="6" marL="3024000" indent="-216000">
              <a:spcBef>
                <a:spcPts val="283"/>
              </a:spcBef>
              <a:buClr>
                <a:srgbClr val="000000"/>
              </a:buClr>
              <a:buSzPct val="45000"/>
              <a:buFont typeface="Wingdings" charset="2"/>
              <a:buChar char=""/>
            </a:pPr>
            <a:r>
              <a:rPr b="0" lang="fr-FR" sz="2000" spc="-1" strike="noStrike">
                <a:solidFill>
                  <a:srgbClr val="000000"/>
                </a:solidFill>
                <a:latin typeface="Arial"/>
              </a:rPr>
              <a:t>Septième niveau de plan</a:t>
            </a:r>
            <a:endParaRPr b="0" lang="fr-FR" sz="2000" spc="-1" strike="noStrike">
              <a:solidFill>
                <a:srgbClr val="000000"/>
              </a:solidFill>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slideLayout" Target="../slideLayouts/slideLayout1.xml"/><Relationship Id="rId7"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25.xml"/><Relationship Id="rId4"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9.gif"/><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slideLayout" Target="../slideLayouts/slideLayout13.xml"/><Relationship Id="rId5"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
</Relationships>
</file>

<file path=ppt/slides/_rels/slide13.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
</Relationships>
</file>

<file path=ppt/slides/_rels/slide14.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
</Relationships>
</file>

<file path=ppt/slides/_rels/slide15.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slideLayout" Target="../slideLayouts/slideLayout25.xml"/>
</Relationships>
</file>

<file path=ppt/slides/_rels/slide16.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slideLayout" Target="../slideLayouts/slideLayout4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24.jpeg"/><Relationship Id="rId2" Type="http://schemas.openxmlformats.org/officeDocument/2006/relationships/image" Target="../media/image25.jpeg"/><Relationship Id="rId3" Type="http://schemas.openxmlformats.org/officeDocument/2006/relationships/image" Target="../media/image26.jpeg"/><Relationship Id="rId4" Type="http://schemas.openxmlformats.org/officeDocument/2006/relationships/image" Target="../media/image27.png"/><Relationship Id="rId5" Type="http://schemas.openxmlformats.org/officeDocument/2006/relationships/slideLayout" Target="../slideLayouts/slideLayout25.xml"/><Relationship Id="rId6"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8.jpeg"/><Relationship Id="rId3" Type="http://schemas.openxmlformats.org/officeDocument/2006/relationships/slideLayout" Target="../slideLayouts/slideLayout25.xml"/>
</Relationships>
</file>

<file path=ppt/slides/_rels/slide19.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8.jpeg"/><Relationship Id="rId3" Type="http://schemas.openxmlformats.org/officeDocument/2006/relationships/image" Target="../media/image29.jpeg"/><Relationship Id="rId4"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5.jpeg"/><Relationship Id="rId2" Type="http://schemas.openxmlformats.org/officeDocument/2006/relationships/image" Target="../media/image6.jpeg"/><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slideLayout" Target="../slideLayouts/slideLayout13.xml"/><Relationship Id="rId8" Type="http://schemas.openxmlformats.org/officeDocument/2006/relationships/notesSlide" Target="../notesSlides/notesSlide2.xml"/>
</Relationships>
</file>

<file path=ppt/slides/_rels/slide20.xml.rels><?xml version="1.0" encoding="UTF-8"?>
<Relationships xmlns="http://schemas.openxmlformats.org/package/2006/relationships"><Relationship Id="rId1" Type="http://schemas.openxmlformats.org/officeDocument/2006/relationships/image" Target="../media/image30.jpeg"/><Relationship Id="rId2" Type="http://schemas.openxmlformats.org/officeDocument/2006/relationships/image" Target="../media/image31.jpeg"/><Relationship Id="rId3" Type="http://schemas.openxmlformats.org/officeDocument/2006/relationships/slideLayout" Target="../slideLayouts/slideLayout41.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25.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slideLayout" Target="../slideLayouts/slideLayout41.xml"/>
</Relationships>
</file>

<file path=ppt/slides/_rels/slide23.xml.rels><?xml version="1.0" encoding="UTF-8"?>
<Relationships xmlns="http://schemas.openxmlformats.org/package/2006/relationships"><Relationship Id="rId1" Type="http://schemas.openxmlformats.org/officeDocument/2006/relationships/image" Target="../media/image33.jpeg"/><Relationship Id="rId2" Type="http://schemas.openxmlformats.org/officeDocument/2006/relationships/slideLayout" Target="../slideLayouts/slideLayout25.xml"/><Relationship Id="rId3"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oleObject" Target="../embeddings/oleObject1.bin"/><Relationship Id="rId7" Type="http://schemas.openxmlformats.org/officeDocument/2006/relationships/image" Target="../media/image39.wmf"/><Relationship Id="rId8" Type="http://schemas.openxmlformats.org/officeDocument/2006/relationships/image" Target="../media/image39.wmf"/><Relationship Id="rId9" Type="http://schemas.openxmlformats.org/officeDocument/2006/relationships/slideLayout" Target="../slideLayouts/slideLayout25.xml"/>
</Relationships>
</file>

<file path=ppt/slides/_rels/slide25.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oleObject" Target="../embeddings/oleObject1.bin"/><Relationship Id="rId5" Type="http://schemas.openxmlformats.org/officeDocument/2006/relationships/image" Target="../media/image39.wmf"/><Relationship Id="rId6" Type="http://schemas.openxmlformats.org/officeDocument/2006/relationships/image" Target="../media/image39.wmf"/><Relationship Id="rId7" Type="http://schemas.openxmlformats.org/officeDocument/2006/relationships/slideLayout" Target="../slideLayouts/slideLayout25.xml"/>
</Relationships>
</file>

<file path=ppt/slides/_rels/slide26.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oleObject" Target="../embeddings/oleObject1.bin"/><Relationship Id="rId7" Type="http://schemas.openxmlformats.org/officeDocument/2006/relationships/image" Target="../media/image39.wmf"/><Relationship Id="rId8" Type="http://schemas.openxmlformats.org/officeDocument/2006/relationships/image" Target="../media/image39.wmf"/><Relationship Id="rId9" Type="http://schemas.openxmlformats.org/officeDocument/2006/relationships/slideLayout" Target="../slideLayouts/slideLayout25.xml"/>
</Relationships>
</file>

<file path=ppt/slides/_rels/slide27.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jpeg"/><Relationship Id="rId3" Type="http://schemas.openxmlformats.org/officeDocument/2006/relationships/slideLayout" Target="../slideLayouts/slideLayout25.xml"/><Relationship Id="rId4" Type="http://schemas.openxmlformats.org/officeDocument/2006/relationships/notesSlide" Target="../notesSlides/notesSlide27.xml"/>
</Relationships>
</file>

<file path=ppt/slides/_rels/slide28.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25.xml"/><Relationship Id="rId3" Type="http://schemas.openxmlformats.org/officeDocument/2006/relationships/notesSlide" Target="../notesSlides/notesSlide28.xml"/>
</Relationships>
</file>

<file path=ppt/slides/_rels/slide29.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slideLayout" Target="../slideLayouts/slideLayout25.xml"/><Relationship Id="rId5" Type="http://schemas.openxmlformats.org/officeDocument/2006/relationships/notesSlide" Target="../notesSlides/notesSlide29.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slideLayout" Target="../slideLayouts/slideLayout25.xml"/><Relationship Id="rId5" Type="http://schemas.openxmlformats.org/officeDocument/2006/relationships/notesSlide" Target="../notesSlides/notesSlide3.xml"/>
</Relationships>
</file>

<file path=ppt/slides/_rels/slide30.xml.rels><?xml version="1.0" encoding="UTF-8"?>
<Relationships xmlns="http://schemas.openxmlformats.org/package/2006/relationships"><Relationship Id="rId1" Type="http://schemas.openxmlformats.org/officeDocument/2006/relationships/image" Target="../media/image48.jpeg"/><Relationship Id="rId2" Type="http://schemas.openxmlformats.org/officeDocument/2006/relationships/slideLayout" Target="../slideLayouts/slideLayout25.xml"/><Relationship Id="rId3" Type="http://schemas.openxmlformats.org/officeDocument/2006/relationships/notesSlide" Target="../notesSlides/notesSlide30.xml"/>
</Relationships>
</file>

<file path=ppt/slides/_rels/slide31.xml.rels><?xml version="1.0" encoding="UTF-8"?>
<Relationships xmlns="http://schemas.openxmlformats.org/package/2006/relationships"><Relationship Id="rId1" Type="http://schemas.openxmlformats.org/officeDocument/2006/relationships/image" Target="../media/image49.png"/><Relationship Id="rId2" Type="http://schemas.openxmlformats.org/officeDocument/2006/relationships/slideLayout" Target="../slideLayouts/slideLayout25.xml"/>
</Relationships>
</file>

<file path=ppt/slides/_rels/slide32.xml.rels><?xml version="1.0" encoding="UTF-8"?>
<Relationships xmlns="http://schemas.openxmlformats.org/package/2006/relationships"><Relationship Id="rId1" Type="http://schemas.openxmlformats.org/officeDocument/2006/relationships/image" Target="../media/image50.png"/><Relationship Id="rId2" Type="http://schemas.openxmlformats.org/officeDocument/2006/relationships/slideLayout" Target="../slideLayouts/slideLayout25.xml"/>
</Relationships>
</file>

<file path=ppt/slides/_rels/slide3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41.xml"/>
</Relationships>
</file>

<file path=ppt/slides/_rels/slide34.xml.rels><?xml version="1.0" encoding="UTF-8"?>
<Relationships xmlns="http://schemas.openxmlformats.org/package/2006/relationships"><Relationship Id="rId1" Type="http://schemas.openxmlformats.org/officeDocument/2006/relationships/image" Target="../media/image52.gif"/><Relationship Id="rId2" Type="http://schemas.openxmlformats.org/officeDocument/2006/relationships/slideLayout" Target="../slideLayouts/slideLayout41.xml"/>
</Relationships>
</file>

<file path=ppt/slides/_rels/slide35.xml.rels><?xml version="1.0" encoding="UTF-8"?>
<Relationships xmlns="http://schemas.openxmlformats.org/package/2006/relationships"><Relationship Id="rId1" Type="http://schemas.openxmlformats.org/officeDocument/2006/relationships/image" Target="../media/image53.jpeg"/><Relationship Id="rId2" Type="http://schemas.openxmlformats.org/officeDocument/2006/relationships/image" Target="../media/image54.jpeg"/><Relationship Id="rId3" Type="http://schemas.openxmlformats.org/officeDocument/2006/relationships/image" Target="../media/image55.pn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7"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59.png"/><Relationship Id="rId2" Type="http://schemas.openxmlformats.org/officeDocument/2006/relationships/slideLayout" Target="../slideLayouts/slideLayout41.xml"/>
</Relationships>
</file>

<file path=ppt/slides/_rels/slide37.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8.jpeg"/><Relationship Id="rId3" Type="http://schemas.openxmlformats.org/officeDocument/2006/relationships/slideLayout" Target="../slideLayouts/slideLayout25.xml"/>
</Relationships>
</file>

<file path=ppt/slides/_rels/slide38.xml.rels><?xml version="1.0" encoding="UTF-8"?>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8.jpeg"/><Relationship Id="rId3" Type="http://schemas.openxmlformats.org/officeDocument/2006/relationships/slideLayout" Target="../slideLayouts/slideLayout25.xml"/>
</Relationships>
</file>

<file path=ppt/slides/_rels/slide39.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25.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xml"/>
</Relationships>
</file>

<file path=ppt/slides/_rels/slide40.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41.xml"/>
</Relationships>
</file>

<file path=ppt/slides/_rels/slide4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jpeg"/><Relationship Id="rId3" Type="http://schemas.openxmlformats.org/officeDocument/2006/relationships/slideLayout" Target="../slideLayouts/slideLayout25.xml"/><Relationship Id="rId4" Type="http://schemas.openxmlformats.org/officeDocument/2006/relationships/notesSlide" Target="../notesSlides/notesSlide41.xml"/>
</Relationships>
</file>

<file path=ppt/slides/_rels/slide42.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slideLayout" Target="../slideLayouts/slideLayout25.xml"/><Relationship Id="rId3"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45.jpe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slideLayout" Target="../slideLayouts/slideLayout25.xml"/><Relationship Id="rId5"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62.jpeg"/><Relationship Id="rId2" Type="http://schemas.openxmlformats.org/officeDocument/2006/relationships/slideLayout" Target="../slideLayouts/slideLayout25.xml"/><Relationship Id="rId3" Type="http://schemas.openxmlformats.org/officeDocument/2006/relationships/notesSlide" Target="../notesSlides/notesSlide44.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jpeg"/><Relationship Id="rId3" Type="http://schemas.openxmlformats.org/officeDocument/2006/relationships/image" Target="../media/image16.wmf"/><Relationship Id="rId4" Type="http://schemas.openxmlformats.org/officeDocument/2006/relationships/slideLayout" Target="../slideLayouts/slideLayout25.xml"/><Relationship Id="rId5"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129960" y="658800"/>
            <a:ext cx="8228160" cy="1519560"/>
          </a:xfrm>
          <a:prstGeom prst="rect">
            <a:avLst/>
          </a:prstGeom>
          <a:noFill/>
          <a:ln w="0">
            <a:noFill/>
          </a:ln>
        </p:spPr>
        <p:txBody>
          <a:bodyPr numCol="1" spcCol="0" lIns="0" rIns="0" tIns="0" bIns="0" anchor="t">
            <a:noAutofit/>
          </a:bodyPr>
          <a:p>
            <a:pPr indent="0">
              <a:lnSpc>
                <a:spcPct val="100000"/>
              </a:lnSpc>
              <a:buNone/>
              <a:tabLst>
                <a:tab algn="l" pos="0"/>
              </a:tabLst>
            </a:pPr>
            <a:r>
              <a:rPr b="1" lang="fr-FR" sz="4400" spc="-1" strike="noStrike">
                <a:solidFill>
                  <a:srgbClr val="ff0000"/>
                </a:solidFill>
                <a:latin typeface="Verdana"/>
              </a:rPr>
              <a:t>Particules </a:t>
            </a:r>
            <a:br>
              <a:rPr sz="4400"/>
            </a:br>
            <a:r>
              <a:rPr b="1" lang="fr-FR" sz="4400" spc="-1" strike="noStrike">
                <a:solidFill>
                  <a:srgbClr val="ff0000"/>
                </a:solidFill>
                <a:latin typeface="Verdana"/>
              </a:rPr>
              <a:t>et Interactions</a:t>
            </a:r>
            <a:endParaRPr b="0" lang="fr-FR" sz="4400" spc="-1" strike="noStrike">
              <a:solidFill>
                <a:srgbClr val="000000"/>
              </a:solidFill>
              <a:latin typeface="Arial"/>
            </a:endParaRPr>
          </a:p>
        </p:txBody>
      </p:sp>
      <p:sp>
        <p:nvSpPr>
          <p:cNvPr id="174" name="PlaceHolder 2"/>
          <p:cNvSpPr>
            <a:spLocks noGrp="1"/>
          </p:cNvSpPr>
          <p:nvPr>
            <p:ph type="subTitle"/>
          </p:nvPr>
        </p:nvSpPr>
        <p:spPr>
          <a:xfrm>
            <a:off x="158760" y="2696400"/>
            <a:ext cx="6038280" cy="1301760"/>
          </a:xfrm>
          <a:prstGeom prst="rect">
            <a:avLst/>
          </a:prstGeom>
          <a:noFill/>
          <a:ln w="0">
            <a:noFill/>
          </a:ln>
        </p:spPr>
        <p:txBody>
          <a:bodyPr numCol="1" spcCol="0" lIns="0" rIns="0" tIns="0" bIns="0" anchor="t">
            <a:noAutofit/>
          </a:bodyPr>
          <a:p>
            <a:pPr indent="0">
              <a:lnSpc>
                <a:spcPct val="90000"/>
              </a:lnSpc>
              <a:spcBef>
                <a:spcPts val="499"/>
              </a:spcBef>
              <a:buNone/>
              <a:tabLst>
                <a:tab algn="l" pos="0"/>
              </a:tabLst>
            </a:pPr>
            <a:r>
              <a:rPr b="0" lang="fr-FR" sz="2500" spc="-1" strike="noStrike">
                <a:solidFill>
                  <a:srgbClr val="009999"/>
                </a:solidFill>
                <a:latin typeface="Verdana"/>
              </a:rPr>
              <a:t>Frédéric Machefert</a:t>
            </a: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a:p>
            <a:pPr indent="0">
              <a:lnSpc>
                <a:spcPct val="90000"/>
              </a:lnSpc>
              <a:spcBef>
                <a:spcPts val="281"/>
              </a:spcBef>
              <a:buNone/>
              <a:tabLst>
                <a:tab algn="l" pos="0"/>
              </a:tabLst>
            </a:pPr>
            <a:endParaRPr b="0" lang="fr-FR" sz="2500" spc="-1" strike="noStrike">
              <a:solidFill>
                <a:srgbClr val="000000"/>
              </a:solidFill>
              <a:latin typeface="Arial"/>
            </a:endParaRPr>
          </a:p>
        </p:txBody>
      </p:sp>
      <p:grpSp>
        <p:nvGrpSpPr>
          <p:cNvPr id="175" name="Group 10"/>
          <p:cNvGrpSpPr/>
          <p:nvPr/>
        </p:nvGrpSpPr>
        <p:grpSpPr>
          <a:xfrm>
            <a:off x="0" y="6210360"/>
            <a:ext cx="6452280" cy="646560"/>
            <a:chOff x="0" y="6210360"/>
            <a:chExt cx="6452280" cy="646560"/>
          </a:xfrm>
        </p:grpSpPr>
        <p:pic>
          <p:nvPicPr>
            <p:cNvPr id="176" name="Picture 6" descr=""/>
            <p:cNvPicPr/>
            <p:nvPr/>
          </p:nvPicPr>
          <p:blipFill>
            <a:blip r:embed="rId1"/>
            <a:stretch/>
          </p:blipFill>
          <p:spPr>
            <a:xfrm>
              <a:off x="0" y="6210360"/>
              <a:ext cx="1628640" cy="646200"/>
            </a:xfrm>
            <a:prstGeom prst="rect">
              <a:avLst/>
            </a:prstGeom>
            <a:ln w="0">
              <a:noFill/>
            </a:ln>
          </p:spPr>
        </p:pic>
        <p:pic>
          <p:nvPicPr>
            <p:cNvPr id="177" name="Picture 7" descr=""/>
            <p:cNvPicPr/>
            <p:nvPr/>
          </p:nvPicPr>
          <p:blipFill>
            <a:blip r:embed="rId2"/>
            <a:stretch/>
          </p:blipFill>
          <p:spPr>
            <a:xfrm>
              <a:off x="1619280" y="6210360"/>
              <a:ext cx="1628640" cy="646200"/>
            </a:xfrm>
            <a:prstGeom prst="rect">
              <a:avLst/>
            </a:prstGeom>
            <a:ln w="0">
              <a:noFill/>
            </a:ln>
          </p:spPr>
        </p:pic>
        <p:pic>
          <p:nvPicPr>
            <p:cNvPr id="178" name="Picture 1" descr=""/>
            <p:cNvPicPr/>
            <p:nvPr/>
          </p:nvPicPr>
          <p:blipFill>
            <a:blip r:embed="rId3"/>
            <a:stretch/>
          </p:blipFill>
          <p:spPr>
            <a:xfrm>
              <a:off x="3217320" y="6210720"/>
              <a:ext cx="1628640" cy="646200"/>
            </a:xfrm>
            <a:prstGeom prst="rect">
              <a:avLst/>
            </a:prstGeom>
            <a:ln w="0">
              <a:noFill/>
            </a:ln>
          </p:spPr>
        </p:pic>
        <p:pic>
          <p:nvPicPr>
            <p:cNvPr id="179" name="Picture 13" descr=""/>
            <p:cNvPicPr/>
            <p:nvPr/>
          </p:nvPicPr>
          <p:blipFill>
            <a:blip r:embed="rId4"/>
            <a:stretch/>
          </p:blipFill>
          <p:spPr>
            <a:xfrm>
              <a:off x="4823640" y="6210360"/>
              <a:ext cx="1628640" cy="646200"/>
            </a:xfrm>
            <a:prstGeom prst="rect">
              <a:avLst/>
            </a:prstGeom>
            <a:ln w="0">
              <a:noFill/>
            </a:ln>
          </p:spPr>
        </p:pic>
      </p:grpSp>
      <p:pic>
        <p:nvPicPr>
          <p:cNvPr id="180" name="Picture 4" descr=""/>
          <p:cNvPicPr/>
          <p:nvPr/>
        </p:nvPicPr>
        <p:blipFill>
          <a:blip r:embed="rId5"/>
          <a:stretch/>
        </p:blipFill>
        <p:spPr>
          <a:xfrm>
            <a:off x="6443640" y="0"/>
            <a:ext cx="2698920" cy="6856560"/>
          </a:xfrm>
          <a:prstGeom prst="rect">
            <a:avLst/>
          </a:prstGeom>
          <a:ln w="0">
            <a:noFill/>
          </a:ln>
        </p:spPr>
      </p:pic>
      <p:sp>
        <p:nvSpPr>
          <p:cNvPr id="181" name="Rectangle 1"/>
          <p:cNvSpPr/>
          <p:nvPr/>
        </p:nvSpPr>
        <p:spPr>
          <a:xfrm>
            <a:off x="197280" y="3987720"/>
            <a:ext cx="6519600" cy="993600"/>
          </a:xfrm>
          <a:prstGeom prst="rect">
            <a:avLst/>
          </a:prstGeom>
          <a:noFill/>
          <a:ln w="0">
            <a:noFill/>
          </a:ln>
        </p:spPr>
        <p:style>
          <a:lnRef idx="0"/>
          <a:fillRef idx="0"/>
          <a:effectRef idx="0"/>
          <a:fontRef idx="minor"/>
        </p:style>
        <p:txBody>
          <a:bodyPr lIns="90000" rIns="90000" tIns="45000" bIns="45000" anchor="t">
            <a:spAutoFit/>
          </a:bodyPr>
          <a:p>
            <a:pPr>
              <a:lnSpc>
                <a:spcPct val="90000"/>
              </a:lnSpc>
            </a:pPr>
            <a:r>
              <a:rPr b="0" lang="fr-FR" sz="2200" spc="-1" strike="noStrike">
                <a:solidFill>
                  <a:srgbClr val="000000"/>
                </a:solidFill>
                <a:latin typeface="Verdana"/>
                <a:ea typeface="DejaVu Sans"/>
              </a:rPr>
              <a:t>IJCLab</a:t>
            </a:r>
            <a:endParaRPr b="0" lang="fr-FR" sz="2200" spc="-1" strike="noStrike">
              <a:solidFill>
                <a:srgbClr val="000000"/>
              </a:solidFill>
              <a:latin typeface="Arial"/>
            </a:endParaRPr>
          </a:p>
          <a:p>
            <a:pPr>
              <a:lnSpc>
                <a:spcPct val="90000"/>
              </a:lnSpc>
            </a:pPr>
            <a:r>
              <a:rPr b="0" lang="fr-FR" sz="2200" spc="-1" strike="noStrike">
                <a:solidFill>
                  <a:srgbClr val="000000"/>
                </a:solidFill>
                <a:latin typeface="Verdana"/>
                <a:ea typeface="DejaVu Sans"/>
              </a:rPr>
              <a:t>Laboratoire de Physique des deux infinis</a:t>
            </a:r>
            <a:endParaRPr b="0" lang="fr-FR" sz="2200" spc="-1" strike="noStrike">
              <a:solidFill>
                <a:srgbClr val="000000"/>
              </a:solidFill>
              <a:latin typeface="Arial"/>
            </a:endParaRPr>
          </a:p>
          <a:p>
            <a:pPr>
              <a:lnSpc>
                <a:spcPct val="90000"/>
              </a:lnSpc>
            </a:pPr>
            <a:r>
              <a:rPr b="0" lang="fr-FR" sz="2200" spc="-1" strike="noStrike">
                <a:solidFill>
                  <a:srgbClr val="000000"/>
                </a:solidFill>
                <a:latin typeface="Verdana"/>
                <a:ea typeface="DejaVu Sans"/>
              </a:rPr>
              <a:t>CNRS/IN2P3, Université Paris-Saclay</a:t>
            </a:r>
            <a:endParaRPr b="0" lang="fr-FR" sz="2200" spc="-1" strike="noStrike">
              <a:solidFill>
                <a:srgbClr val="000000"/>
              </a:solidFill>
              <a:latin typeface="Arial"/>
            </a:endParaRPr>
          </a:p>
        </p:txBody>
      </p:sp>
      <p:sp>
        <p:nvSpPr>
          <p:cNvPr id="182" name="Rectangle 2"/>
          <p:cNvSpPr/>
          <p:nvPr/>
        </p:nvSpPr>
        <p:spPr>
          <a:xfrm>
            <a:off x="1721880" y="5191560"/>
            <a:ext cx="3172680" cy="418680"/>
          </a:xfrm>
          <a:prstGeom prst="rect">
            <a:avLst/>
          </a:prstGeom>
          <a:noFill/>
          <a:ln w="0">
            <a:noFill/>
          </a:ln>
        </p:spPr>
        <p:style>
          <a:lnRef idx="0"/>
          <a:fillRef idx="0"/>
          <a:effectRef idx="0"/>
          <a:fontRef idx="minor"/>
        </p:style>
        <p:txBody>
          <a:bodyPr wrap="none" lIns="90000" rIns="90000" tIns="45000" bIns="45000" anchor="t">
            <a:spAutoFit/>
          </a:bodyPr>
          <a:p>
            <a:pPr>
              <a:lnSpc>
                <a:spcPct val="90000"/>
              </a:lnSpc>
            </a:pPr>
            <a:r>
              <a:rPr b="0" lang="fr-FR" sz="2400" spc="-1" strike="noStrike">
                <a:solidFill>
                  <a:srgbClr val="000000"/>
                </a:solidFill>
                <a:latin typeface="Verdana"/>
                <a:ea typeface="DejaVu Sans"/>
              </a:rPr>
              <a:t>Masterclasses 2023</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sldNum" idx="18"/>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408EB11B-ADAA-4DC6-971B-6A97A3C36084}"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61" name="PlaceHolder 2"/>
          <p:cNvSpPr>
            <a:spLocks noGrp="1"/>
          </p:cNvSpPr>
          <p:nvPr>
            <p:ph type="title"/>
          </p:nvPr>
        </p:nvSpPr>
        <p:spPr>
          <a:xfrm>
            <a:off x="1598760" y="0"/>
            <a:ext cx="597816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L’interaction nucléaire faible</a:t>
            </a:r>
            <a:endParaRPr b="0" lang="fr-FR" sz="2800" spc="-1" strike="noStrike">
              <a:solidFill>
                <a:srgbClr val="000000"/>
              </a:solidFill>
              <a:latin typeface="Arial"/>
            </a:endParaRPr>
          </a:p>
        </p:txBody>
      </p:sp>
      <p:sp>
        <p:nvSpPr>
          <p:cNvPr id="462" name="PlaceHolder 3"/>
          <p:cNvSpPr>
            <a:spLocks noGrp="1"/>
          </p:cNvSpPr>
          <p:nvPr>
            <p:ph/>
          </p:nvPr>
        </p:nvSpPr>
        <p:spPr>
          <a:xfrm>
            <a:off x="119520" y="767520"/>
            <a:ext cx="5441760" cy="5693040"/>
          </a:xfrm>
          <a:prstGeom prst="rect">
            <a:avLst/>
          </a:prstGeom>
          <a:noFill/>
          <a:ln w="0">
            <a:noFill/>
          </a:ln>
        </p:spPr>
        <p:txBody>
          <a:bodyPr numCol="1" spcCol="0" lIns="90000" rIns="90000" tIns="45000" bIns="45000" anchor="t">
            <a:noAutofit/>
          </a:bodyPr>
          <a:p>
            <a:pPr marL="343080" indent="-343080">
              <a:lnSpc>
                <a:spcPct val="90000"/>
              </a:lnSpc>
              <a:spcBef>
                <a:spcPts val="479"/>
              </a:spcBef>
              <a:buClr>
                <a:srgbClr val="ff0066"/>
              </a:buClr>
              <a:buSzPct val="140000"/>
              <a:buFont typeface="Wingdings" charset="2"/>
              <a:buChar char=""/>
            </a:pPr>
            <a:r>
              <a:rPr b="0" lang="fr-FR" sz="2400" spc="-1" strike="noStrike">
                <a:solidFill>
                  <a:srgbClr val="000000"/>
                </a:solidFill>
                <a:latin typeface="Verdana"/>
              </a:rPr>
              <a:t>Responsable de:</a:t>
            </a:r>
            <a:endParaRPr b="0" lang="fr-FR" sz="2400" spc="-1" strike="noStrike">
              <a:solidFill>
                <a:srgbClr val="000000"/>
              </a:solidFill>
              <a:latin typeface="Arial"/>
            </a:endParaRPr>
          </a:p>
          <a:p>
            <a:pPr lvl="1" marL="669960" indent="-325440">
              <a:lnSpc>
                <a:spcPct val="90000"/>
              </a:lnSpc>
              <a:spcBef>
                <a:spcPts val="400"/>
              </a:spcBef>
              <a:buClr>
                <a:srgbClr val="cc0099"/>
              </a:buClr>
              <a:buSzPct val="115000"/>
              <a:buFont typeface="Wingdings" charset="2"/>
              <a:buChar char=""/>
            </a:pPr>
            <a:r>
              <a:rPr b="0" lang="fr-FR" sz="2000" spc="-1" strike="noStrike">
                <a:solidFill>
                  <a:srgbClr val="000000"/>
                </a:solidFill>
                <a:latin typeface="Verdana"/>
              </a:rPr>
              <a:t>Radioactivité β </a:t>
            </a:r>
            <a:endParaRPr b="0" lang="fr-FR" sz="2000" spc="-1" strike="noStrike">
              <a:solidFill>
                <a:srgbClr val="000000"/>
              </a:solidFill>
              <a:latin typeface="Arial"/>
            </a:endParaRPr>
          </a:p>
          <a:p>
            <a:pPr lvl="1" marL="669960" indent="-325440">
              <a:lnSpc>
                <a:spcPct val="90000"/>
              </a:lnSpc>
              <a:spcBef>
                <a:spcPts val="400"/>
              </a:spcBef>
              <a:buClr>
                <a:srgbClr val="cc0099"/>
              </a:buClr>
              <a:buSzPct val="115000"/>
              <a:buFont typeface="Wingdings" charset="2"/>
              <a:buChar char=""/>
            </a:pPr>
            <a:r>
              <a:rPr b="0" lang="fr-FR" sz="2000" spc="-1" strike="noStrike">
                <a:solidFill>
                  <a:srgbClr val="000000"/>
                </a:solidFill>
                <a:latin typeface="Verdana"/>
              </a:rPr>
              <a:t>Participe aux réactions nucléaires au coeur du Soleil</a:t>
            </a: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669960" indent="0">
              <a:lnSpc>
                <a:spcPct val="90000"/>
              </a:lnSpc>
              <a:spcBef>
                <a:spcPts val="400"/>
              </a:spcBef>
              <a:buNone/>
              <a:tabLst>
                <a:tab algn="l" pos="0"/>
              </a:tabLst>
            </a:pPr>
            <a:endParaRPr b="0" lang="fr-FR" sz="2000" spc="-1" strike="noStrike">
              <a:solidFill>
                <a:srgbClr val="000000"/>
              </a:solidFill>
              <a:latin typeface="Arial"/>
            </a:endParaRPr>
          </a:p>
          <a:p>
            <a:pPr marL="343080" indent="-343080">
              <a:lnSpc>
                <a:spcPct val="90000"/>
              </a:lnSpc>
              <a:spcBef>
                <a:spcPts val="439"/>
              </a:spcBef>
              <a:buClr>
                <a:srgbClr val="ff0066"/>
              </a:buClr>
              <a:buSzPct val="140000"/>
              <a:buFont typeface="Wingdings" charset="2"/>
              <a:buChar char=""/>
              <a:tabLst>
                <a:tab algn="l" pos="0"/>
              </a:tabLst>
            </a:pPr>
            <a:r>
              <a:rPr b="0" lang="en-US" sz="2200" spc="-1" strike="noStrike">
                <a:solidFill>
                  <a:srgbClr val="000000"/>
                </a:solidFill>
                <a:latin typeface="Verdana"/>
              </a:rPr>
              <a:t>10 000 fois </a:t>
            </a:r>
            <a:r>
              <a:rPr b="0" lang="en-US" sz="2200" spc="-1" strike="noStrike">
                <a:solidFill>
                  <a:srgbClr val="990099"/>
                </a:solidFill>
                <a:latin typeface="Verdana"/>
              </a:rPr>
              <a:t>plus faible que l'interaction forte</a:t>
            </a:r>
            <a:endParaRPr b="0" lang="fr-FR" sz="2200" spc="-1" strike="noStrike">
              <a:solidFill>
                <a:srgbClr val="000000"/>
              </a:solidFill>
              <a:latin typeface="Arial"/>
            </a:endParaRPr>
          </a:p>
          <a:p>
            <a:pPr marL="343080" indent="0">
              <a:lnSpc>
                <a:spcPct val="90000"/>
              </a:lnSpc>
              <a:spcBef>
                <a:spcPts val="439"/>
              </a:spcBef>
              <a:buNone/>
              <a:tabLst>
                <a:tab algn="l" pos="0"/>
              </a:tabLst>
            </a:pPr>
            <a:endParaRPr b="0" lang="fr-FR" sz="2200" spc="-1" strike="noStrike">
              <a:solidFill>
                <a:srgbClr val="000000"/>
              </a:solidFill>
              <a:latin typeface="Arial"/>
            </a:endParaRPr>
          </a:p>
          <a:p>
            <a:pPr marL="343080" indent="-343080">
              <a:lnSpc>
                <a:spcPct val="90000"/>
              </a:lnSpc>
              <a:spcBef>
                <a:spcPts val="439"/>
              </a:spcBef>
              <a:buClr>
                <a:srgbClr val="ff0066"/>
              </a:buClr>
              <a:buSzPct val="140000"/>
              <a:buFont typeface="Wingdings" charset="2"/>
              <a:buChar char=""/>
              <a:tabLst>
                <a:tab algn="l" pos="0"/>
              </a:tabLst>
            </a:pPr>
            <a:r>
              <a:rPr b="0" lang="en-US" sz="2200" spc="-1" strike="noStrike">
                <a:solidFill>
                  <a:srgbClr val="000000"/>
                </a:solidFill>
                <a:latin typeface="Verdana"/>
              </a:rPr>
              <a:t>Portée: 10</a:t>
            </a:r>
            <a:r>
              <a:rPr b="0" lang="en-US" sz="2200" spc="-1" strike="noStrike" baseline="30000">
                <a:solidFill>
                  <a:srgbClr val="000000"/>
                </a:solidFill>
                <a:latin typeface="Symbol"/>
              </a:rPr>
              <a:t>-18</a:t>
            </a:r>
            <a:r>
              <a:rPr b="0" lang="en-US" sz="2200" spc="-1" strike="noStrike" baseline="30000">
                <a:solidFill>
                  <a:srgbClr val="000000"/>
                </a:solidFill>
                <a:latin typeface="Verdana"/>
              </a:rPr>
              <a:t> </a:t>
            </a:r>
            <a:r>
              <a:rPr b="0" lang="en-US" sz="2200" spc="-1" strike="noStrike">
                <a:solidFill>
                  <a:srgbClr val="000000"/>
                </a:solidFill>
                <a:latin typeface="Verdana"/>
              </a:rPr>
              <a:t>m</a:t>
            </a:r>
            <a:endParaRPr b="0" lang="fr-FR" sz="2200" spc="-1" strike="noStrike">
              <a:solidFill>
                <a:srgbClr val="000000"/>
              </a:solidFill>
              <a:latin typeface="Arial"/>
            </a:endParaRPr>
          </a:p>
          <a:p>
            <a:pPr lvl="1" marL="669960" indent="-325440">
              <a:lnSpc>
                <a:spcPct val="90000"/>
              </a:lnSpc>
              <a:spcBef>
                <a:spcPts val="400"/>
              </a:spcBef>
              <a:buClr>
                <a:srgbClr val="cc0099"/>
              </a:buClr>
              <a:buSzPct val="115000"/>
              <a:buFont typeface="Wingdings" charset="2"/>
              <a:buChar char=""/>
              <a:tabLst>
                <a:tab algn="l" pos="0"/>
              </a:tabLst>
            </a:pPr>
            <a:r>
              <a:rPr b="0" lang="en-US" sz="2000" spc="-1" strike="noStrike">
                <a:solidFill>
                  <a:srgbClr val="000000"/>
                </a:solidFill>
                <a:latin typeface="Verdana"/>
              </a:rPr>
              <a:t>Expliquée par la </a:t>
            </a:r>
            <a:r>
              <a:rPr b="0" lang="en-US" sz="2000" spc="-1" strike="noStrike">
                <a:solidFill>
                  <a:srgbClr val="990099"/>
                </a:solidFill>
                <a:latin typeface="Verdana"/>
              </a:rPr>
              <a:t>grande masse des bosons de jauge</a:t>
            </a:r>
            <a:r>
              <a:rPr b="0" lang="en-US" sz="2000" spc="-1" strike="noStrike">
                <a:solidFill>
                  <a:srgbClr val="000000"/>
                </a:solidFill>
                <a:latin typeface="Verdana"/>
              </a:rPr>
              <a:t> de l'interaction faible.</a:t>
            </a:r>
            <a:endParaRPr b="0" lang="fr-FR" sz="2000" spc="-1" strike="noStrike">
              <a:solidFill>
                <a:srgbClr val="000000"/>
              </a:solidFill>
              <a:latin typeface="Arial"/>
            </a:endParaRPr>
          </a:p>
          <a:p>
            <a:pPr indent="0">
              <a:lnSpc>
                <a:spcPct val="100000"/>
              </a:lnSpc>
              <a:buNone/>
              <a:tabLst>
                <a:tab algn="l" pos="0"/>
              </a:tabLst>
            </a:pPr>
            <a:endParaRPr b="0" lang="fr-FR" sz="2000" spc="-1" strike="noStrike">
              <a:solidFill>
                <a:srgbClr val="000000"/>
              </a:solidFill>
              <a:latin typeface="Arial"/>
            </a:endParaRPr>
          </a:p>
        </p:txBody>
      </p:sp>
      <p:sp>
        <p:nvSpPr>
          <p:cNvPr id="463" name="Text Box 4"/>
          <p:cNvSpPr/>
          <p:nvPr/>
        </p:nvSpPr>
        <p:spPr>
          <a:xfrm>
            <a:off x="1143000" y="2590920"/>
            <a:ext cx="3681720" cy="394560"/>
          </a:xfrm>
          <a:prstGeom prst="rect">
            <a:avLst/>
          </a:prstGeom>
          <a:solidFill>
            <a:srgbClr val="ffff00"/>
          </a:solidFill>
          <a:ln w="38100">
            <a:solidFill>
              <a:srgbClr val="000000"/>
            </a:solidFill>
            <a:miter/>
          </a:ln>
        </p:spPr>
        <p:style>
          <a:lnRef idx="0"/>
          <a:fillRef idx="0"/>
          <a:effectRef idx="0"/>
          <a:fontRef idx="minor"/>
        </p:style>
        <p:txBody>
          <a:bodyPr lIns="90000" rIns="90000" tIns="45000" bIns="45000" anchor="t">
            <a:spAutoFit/>
          </a:bodyPr>
          <a:p>
            <a:pPr>
              <a:lnSpc>
                <a:spcPct val="100000"/>
              </a:lnSpc>
              <a:spcBef>
                <a:spcPts val="1001"/>
              </a:spcBef>
            </a:pPr>
            <a:r>
              <a:rPr b="0" lang="fr-FR" sz="2000" spc="-1" strike="noStrike">
                <a:solidFill>
                  <a:srgbClr val="000000"/>
                </a:solidFill>
                <a:latin typeface="Verdana"/>
                <a:ea typeface="DejaVu Sans"/>
              </a:rPr>
              <a:t>Médiateurs : </a:t>
            </a:r>
            <a:r>
              <a:rPr b="1" lang="fr-FR" sz="2000" spc="-1" strike="noStrike">
                <a:solidFill>
                  <a:srgbClr val="ff0000"/>
                </a:solidFill>
                <a:latin typeface="Verdana"/>
                <a:ea typeface="DejaVu Sans"/>
              </a:rPr>
              <a:t>W</a:t>
            </a:r>
            <a:r>
              <a:rPr b="1" lang="fr-FR" sz="2000" spc="-1" strike="noStrike" baseline="30000">
                <a:solidFill>
                  <a:srgbClr val="ff0000"/>
                </a:solidFill>
                <a:latin typeface="Verdana"/>
                <a:ea typeface="DejaVu Sans"/>
              </a:rPr>
              <a:t>+</a:t>
            </a:r>
            <a:r>
              <a:rPr b="1" lang="fr-FR" sz="2000" spc="-1" strike="noStrike">
                <a:solidFill>
                  <a:srgbClr val="ff0000"/>
                </a:solidFill>
                <a:latin typeface="Verdana"/>
                <a:ea typeface="DejaVu Sans"/>
              </a:rPr>
              <a:t>,W</a:t>
            </a:r>
            <a:r>
              <a:rPr b="1" lang="fr-FR" sz="2000" spc="-1" strike="noStrike" baseline="30000">
                <a:solidFill>
                  <a:srgbClr val="ff0000"/>
                </a:solidFill>
                <a:latin typeface="Verdana"/>
                <a:ea typeface="DejaVu Sans"/>
              </a:rPr>
              <a:t>-</a:t>
            </a:r>
            <a:r>
              <a:rPr b="1" lang="fr-FR" sz="2000" spc="-1" strike="noStrike">
                <a:solidFill>
                  <a:srgbClr val="ff0000"/>
                </a:solidFill>
                <a:latin typeface="Verdana"/>
                <a:ea typeface="DejaVu Sans"/>
              </a:rPr>
              <a:t> et Z</a:t>
            </a:r>
            <a:r>
              <a:rPr b="1" lang="fr-FR" sz="2000" spc="-1" strike="noStrike" baseline="30000">
                <a:solidFill>
                  <a:srgbClr val="ff0000"/>
                </a:solidFill>
                <a:latin typeface="Verdana"/>
                <a:ea typeface="DejaVu Sans"/>
              </a:rPr>
              <a:t>0</a:t>
            </a:r>
            <a:endParaRPr b="0" lang="fr-FR" sz="2000" spc="-1" strike="noStrike">
              <a:solidFill>
                <a:srgbClr val="000000"/>
              </a:solidFill>
              <a:latin typeface="Arial"/>
            </a:endParaRPr>
          </a:p>
        </p:txBody>
      </p:sp>
      <p:pic>
        <p:nvPicPr>
          <p:cNvPr id="464" name="Picture 7" descr=""/>
          <p:cNvPicPr/>
          <p:nvPr/>
        </p:nvPicPr>
        <p:blipFill>
          <a:blip r:embed="rId1"/>
          <a:stretch/>
        </p:blipFill>
        <p:spPr>
          <a:xfrm>
            <a:off x="5807520" y="3718440"/>
            <a:ext cx="3041280" cy="2277000"/>
          </a:xfrm>
          <a:prstGeom prst="rect">
            <a:avLst/>
          </a:prstGeom>
          <a:ln w="0">
            <a:noFill/>
          </a:ln>
        </p:spPr>
      </p:pic>
      <p:pic>
        <p:nvPicPr>
          <p:cNvPr id="465" name="Picture 2" descr="http://upload.wikimedia.org/wikipedia/commons/thumb/c/ca/Beta_decay_artistic.svg/220px-Beta_decay_artistic.svg.png"/>
          <p:cNvPicPr/>
          <p:nvPr/>
        </p:nvPicPr>
        <p:blipFill>
          <a:blip r:embed="rId2"/>
          <a:stretch/>
        </p:blipFill>
        <p:spPr>
          <a:xfrm>
            <a:off x="5399640" y="1031760"/>
            <a:ext cx="3448800" cy="23198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66" name="PlaceHolder 1"/>
          <p:cNvSpPr>
            <a:spLocks noGrp="1"/>
          </p:cNvSpPr>
          <p:nvPr>
            <p:ph type="sldNum" idx="19"/>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862AB0C7-C5C4-4443-893C-F554BE3EA50A}"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67" name="PlaceHolder 2"/>
          <p:cNvSpPr>
            <a:spLocks noGrp="1"/>
          </p:cNvSpPr>
          <p:nvPr>
            <p:ph type="title"/>
          </p:nvPr>
        </p:nvSpPr>
        <p:spPr>
          <a:xfrm>
            <a:off x="2612880" y="0"/>
            <a:ext cx="3949920" cy="517680"/>
          </a:xfrm>
          <a:prstGeom prst="rect">
            <a:avLst/>
          </a:prstGeom>
          <a:noFill/>
          <a:ln w="0">
            <a:noFill/>
          </a:ln>
        </p:spPr>
        <p:txBody>
          <a:bodyPr numCol="1" spcCol="0" lIns="0" rIns="0" tIns="0" bIns="0" anchor="ctr">
            <a:noAutofit/>
          </a:bodyPr>
          <a:p>
            <a:pPr indent="0" algn="ctr">
              <a:lnSpc>
                <a:spcPct val="100000"/>
              </a:lnSpc>
              <a:buNone/>
              <a:tabLst>
                <a:tab algn="l" pos="0"/>
              </a:tabLst>
            </a:pPr>
            <a:r>
              <a:rPr b="1" lang="en-US" sz="2400" spc="-1" strike="noStrike">
                <a:solidFill>
                  <a:srgbClr val="ff0000"/>
                </a:solidFill>
                <a:latin typeface="Verdana"/>
              </a:rPr>
              <a:t>La gravitation</a:t>
            </a:r>
            <a:endParaRPr b="0" lang="fr-FR" sz="2400" spc="-1" strike="noStrike">
              <a:solidFill>
                <a:srgbClr val="000000"/>
              </a:solidFill>
              <a:latin typeface="Arial"/>
            </a:endParaRPr>
          </a:p>
        </p:txBody>
      </p:sp>
      <p:sp>
        <p:nvSpPr>
          <p:cNvPr id="468" name="PlaceHolder 3"/>
          <p:cNvSpPr>
            <a:spLocks noGrp="1"/>
          </p:cNvSpPr>
          <p:nvPr>
            <p:ph/>
          </p:nvPr>
        </p:nvSpPr>
        <p:spPr>
          <a:xfrm>
            <a:off x="181080" y="670320"/>
            <a:ext cx="5332680" cy="6049800"/>
          </a:xfrm>
          <a:prstGeom prst="rect">
            <a:avLst/>
          </a:prstGeom>
          <a:noFill/>
          <a:ln w="0">
            <a:noFill/>
          </a:ln>
        </p:spPr>
        <p:txBody>
          <a:bodyPr numCol="1" spcCol="0" lIns="0" rIns="0" tIns="0" bIns="0" anchor="t">
            <a:noAutofit/>
          </a:bodyPr>
          <a:p>
            <a:pPr marL="343080" indent="-343080">
              <a:lnSpc>
                <a:spcPct val="100000"/>
              </a:lnSpc>
              <a:spcBef>
                <a:spcPts val="439"/>
              </a:spcBef>
              <a:buClr>
                <a:srgbClr val="ff0066"/>
              </a:buClr>
              <a:buSzPct val="140000"/>
              <a:buFont typeface="Wingdings" charset="2"/>
              <a:buChar char=""/>
            </a:pPr>
            <a:r>
              <a:rPr b="0" lang="en-US" sz="2200" spc="-1" strike="noStrike">
                <a:solidFill>
                  <a:srgbClr val="000000"/>
                </a:solidFill>
                <a:latin typeface="Verdana"/>
              </a:rPr>
              <a:t>Responsable de la pesanteur, des marées, des mouvements des astres, … </a:t>
            </a:r>
            <a:endParaRPr b="0" lang="fr-FR" sz="2200" spc="-1" strike="noStrike">
              <a:solidFill>
                <a:srgbClr val="000000"/>
              </a:solidFill>
              <a:latin typeface="Arial"/>
            </a:endParaRPr>
          </a:p>
          <a:p>
            <a:pPr indent="0">
              <a:lnSpc>
                <a:spcPct val="100000"/>
              </a:lnSpc>
              <a:spcBef>
                <a:spcPts val="159"/>
              </a:spcBef>
              <a:buNone/>
              <a:tabLst>
                <a:tab algn="l" pos="0"/>
              </a:tabLst>
            </a:pPr>
            <a:endParaRPr b="0" lang="fr-FR" sz="2200" spc="-1" strike="noStrike">
              <a:solidFill>
                <a:srgbClr val="000000"/>
              </a:solidFill>
              <a:latin typeface="Arial"/>
            </a:endParaRPr>
          </a:p>
          <a:p>
            <a:pPr marL="343080" indent="-343080">
              <a:lnSpc>
                <a:spcPct val="100000"/>
              </a:lnSpc>
              <a:spcBef>
                <a:spcPts val="439"/>
              </a:spcBef>
              <a:buClr>
                <a:srgbClr val="ff0066"/>
              </a:buClr>
              <a:buSzPct val="140000"/>
              <a:buFont typeface="Wingdings" charset="2"/>
              <a:buChar char=""/>
              <a:tabLst>
                <a:tab algn="l" pos="0"/>
              </a:tabLst>
            </a:pPr>
            <a:r>
              <a:rPr b="0" lang="fr-FR" sz="2200" spc="-1" strike="noStrike">
                <a:solidFill>
                  <a:srgbClr val="000000"/>
                </a:solidFill>
                <a:latin typeface="Verdana"/>
              </a:rPr>
              <a:t>Force complètement négligeable à l’échelle du noyau</a:t>
            </a:r>
            <a:endParaRPr b="0" lang="fr-FR" sz="2200" spc="-1" strike="noStrike">
              <a:solidFill>
                <a:srgbClr val="000000"/>
              </a:solidFill>
              <a:latin typeface="Arial"/>
            </a:endParaRPr>
          </a:p>
          <a:p>
            <a:pPr lvl="1" marL="669960" indent="-325440">
              <a:lnSpc>
                <a:spcPct val="100000"/>
              </a:lnSpc>
              <a:spcBef>
                <a:spcPts val="400"/>
              </a:spcBef>
              <a:buClr>
                <a:srgbClr val="cc0099"/>
              </a:buClr>
              <a:buSzPct val="115000"/>
              <a:buFont typeface="Wingdings" charset="2"/>
              <a:buChar char=""/>
              <a:tabLst>
                <a:tab algn="l" pos="0"/>
              </a:tabLst>
            </a:pPr>
            <a:r>
              <a:rPr b="0" lang="fr-FR" sz="2000" spc="-1" strike="noStrike">
                <a:solidFill>
                  <a:srgbClr val="000000"/>
                </a:solidFill>
                <a:latin typeface="Verdana"/>
              </a:rPr>
              <a:t>10</a:t>
            </a:r>
            <a:r>
              <a:rPr b="0" lang="fr-FR" sz="2000" spc="-1" strike="noStrike" baseline="30000">
                <a:solidFill>
                  <a:srgbClr val="000000"/>
                </a:solidFill>
                <a:latin typeface="Verdana"/>
              </a:rPr>
              <a:t>-33  </a:t>
            </a:r>
            <a:r>
              <a:rPr b="0" lang="fr-FR" sz="2000" spc="-1" strike="noStrike">
                <a:solidFill>
                  <a:srgbClr val="000000"/>
                </a:solidFill>
                <a:latin typeface="Verdana"/>
              </a:rPr>
              <a:t>fois plus faible que l’interaction faible</a:t>
            </a:r>
            <a:endParaRPr b="0" lang="fr-FR" sz="2000" spc="-1" strike="noStrike">
              <a:solidFill>
                <a:srgbClr val="000000"/>
              </a:solidFill>
              <a:latin typeface="Arial"/>
            </a:endParaRPr>
          </a:p>
          <a:p>
            <a:pPr lvl="1" marL="669960" indent="-325440">
              <a:lnSpc>
                <a:spcPct val="100000"/>
              </a:lnSpc>
              <a:spcBef>
                <a:spcPts val="400"/>
              </a:spcBef>
              <a:buClr>
                <a:srgbClr val="cc0099"/>
              </a:buClr>
              <a:buSzPct val="115000"/>
              <a:buFont typeface="Wingdings" charset="2"/>
              <a:buChar char=""/>
              <a:tabLst>
                <a:tab algn="l" pos="0"/>
              </a:tabLst>
            </a:pPr>
            <a:r>
              <a:rPr b="0" lang="fr-FR" sz="2000" spc="-1" strike="noStrike">
                <a:solidFill>
                  <a:srgbClr val="000000"/>
                </a:solidFill>
                <a:latin typeface="Verdana"/>
              </a:rPr>
              <a:t>Mais portée infinie et interaction uniquement  attractive</a:t>
            </a:r>
            <a:endParaRPr b="0" lang="fr-FR" sz="2000" spc="-1" strike="noStrike">
              <a:solidFill>
                <a:srgbClr val="000000"/>
              </a:solidFill>
              <a:latin typeface="Arial"/>
            </a:endParaRPr>
          </a:p>
          <a:p>
            <a:pPr marL="344520" indent="0">
              <a:lnSpc>
                <a:spcPct val="100000"/>
              </a:lnSpc>
              <a:spcBef>
                <a:spcPts val="400"/>
              </a:spcBef>
              <a:buNone/>
              <a:tabLst>
                <a:tab algn="l" pos="0"/>
              </a:tabLst>
            </a:pPr>
            <a:r>
              <a:rPr b="0" lang="fr-FR" sz="2000" spc="-1" strike="noStrike">
                <a:solidFill>
                  <a:srgbClr val="000000"/>
                </a:solidFill>
                <a:latin typeface="Verdana"/>
              </a:rPr>
              <a:t>    →</a:t>
            </a:r>
            <a:r>
              <a:rPr b="0" lang="fr-FR" sz="2000" spc="-1" strike="noStrike">
                <a:solidFill>
                  <a:srgbClr val="000000"/>
                </a:solidFill>
                <a:latin typeface="Symbol"/>
              </a:rPr>
              <a:t> </a:t>
            </a:r>
            <a:r>
              <a:rPr b="0" lang="fr-FR" sz="2000" spc="-1" strike="noStrike">
                <a:solidFill>
                  <a:srgbClr val="000000"/>
                </a:solidFill>
                <a:latin typeface="Verdana"/>
              </a:rPr>
              <a:t>dominante à grande échelle</a:t>
            </a:r>
            <a:endParaRPr b="0" lang="fr-FR" sz="2000" spc="-1" strike="noStrike">
              <a:solidFill>
                <a:srgbClr val="000000"/>
              </a:solidFill>
              <a:latin typeface="Arial"/>
            </a:endParaRPr>
          </a:p>
          <a:p>
            <a:pPr marL="344520" indent="0">
              <a:lnSpc>
                <a:spcPct val="100000"/>
              </a:lnSpc>
              <a:spcBef>
                <a:spcPts val="159"/>
              </a:spcBef>
              <a:buNone/>
              <a:tabLst>
                <a:tab algn="l" pos="0"/>
              </a:tabLst>
            </a:pPr>
            <a:endParaRPr b="0" lang="fr-FR" sz="2000" spc="-1" strike="noStrike">
              <a:solidFill>
                <a:srgbClr val="000000"/>
              </a:solidFill>
              <a:latin typeface="Arial"/>
            </a:endParaRPr>
          </a:p>
          <a:p>
            <a:pPr marL="343080" indent="-343080">
              <a:lnSpc>
                <a:spcPct val="100000"/>
              </a:lnSpc>
              <a:spcBef>
                <a:spcPts val="439"/>
              </a:spcBef>
              <a:buClr>
                <a:srgbClr val="ff0066"/>
              </a:buClr>
              <a:buSzPct val="140000"/>
              <a:buFont typeface="Wingdings" charset="2"/>
              <a:buChar char=""/>
              <a:tabLst>
                <a:tab algn="l" pos="0"/>
              </a:tabLst>
            </a:pPr>
            <a:r>
              <a:rPr b="0" lang="fr-FR" sz="2200" spc="-1" strike="noStrike">
                <a:solidFill>
                  <a:srgbClr val="000000"/>
                </a:solidFill>
                <a:latin typeface="Verdana"/>
              </a:rPr>
              <a:t>Décrite par la relativité générale</a:t>
            </a:r>
            <a:endParaRPr b="0" lang="fr-FR" sz="2200" spc="-1" strike="noStrike">
              <a:solidFill>
                <a:srgbClr val="000000"/>
              </a:solidFill>
              <a:latin typeface="Arial"/>
            </a:endParaRPr>
          </a:p>
          <a:p>
            <a:pPr lvl="1" marL="669960" indent="-325440">
              <a:lnSpc>
                <a:spcPct val="100000"/>
              </a:lnSpc>
              <a:spcBef>
                <a:spcPts val="400"/>
              </a:spcBef>
              <a:buClr>
                <a:srgbClr val="cc0099"/>
              </a:buClr>
              <a:buSzPct val="115000"/>
              <a:buFont typeface="Wingdings" charset="2"/>
              <a:buChar char=""/>
              <a:tabLst>
                <a:tab algn="l" pos="0"/>
              </a:tabLst>
            </a:pPr>
            <a:r>
              <a:rPr b="0" lang="fr-FR" sz="2000" spc="-1" strike="noStrike">
                <a:solidFill>
                  <a:srgbClr val="000000"/>
                </a:solidFill>
                <a:latin typeface="Verdana"/>
              </a:rPr>
              <a:t>La gravitation est issue d’une déformation de l’espace temps</a:t>
            </a:r>
            <a:endParaRPr b="0" lang="fr-FR" sz="2000" spc="-1" strike="noStrike">
              <a:solidFill>
                <a:srgbClr val="000000"/>
              </a:solidFill>
              <a:latin typeface="Arial"/>
            </a:endParaRPr>
          </a:p>
          <a:p>
            <a:pPr indent="0">
              <a:lnSpc>
                <a:spcPct val="100000"/>
              </a:lnSpc>
              <a:buNone/>
              <a:tabLst>
                <a:tab algn="l" pos="0"/>
              </a:tabLst>
            </a:pPr>
            <a:endParaRPr b="0" lang="fr-FR" sz="2000" spc="-1" strike="noStrike">
              <a:solidFill>
                <a:srgbClr val="000000"/>
              </a:solidFill>
              <a:latin typeface="Arial"/>
            </a:endParaRPr>
          </a:p>
          <a:p>
            <a:pPr indent="0">
              <a:lnSpc>
                <a:spcPct val="100000"/>
              </a:lnSpc>
              <a:buNone/>
              <a:tabLst>
                <a:tab algn="l" pos="0"/>
              </a:tabLst>
            </a:pPr>
            <a:endParaRPr b="0" lang="fr-FR" sz="2000" spc="-1" strike="noStrike">
              <a:solidFill>
                <a:srgbClr val="000000"/>
              </a:solidFill>
              <a:latin typeface="Arial"/>
            </a:endParaRPr>
          </a:p>
          <a:p>
            <a:pPr indent="0">
              <a:lnSpc>
                <a:spcPct val="100000"/>
              </a:lnSpc>
              <a:buNone/>
              <a:tabLst>
                <a:tab algn="l" pos="0"/>
              </a:tabLst>
            </a:pPr>
            <a:endParaRPr b="0" lang="fr-FR" sz="2000" spc="-1" strike="noStrike">
              <a:solidFill>
                <a:srgbClr val="000000"/>
              </a:solidFill>
              <a:latin typeface="Arial"/>
            </a:endParaRPr>
          </a:p>
        </p:txBody>
      </p:sp>
      <p:sp>
        <p:nvSpPr>
          <p:cNvPr id="469" name="Text Box 4"/>
          <p:cNvSpPr/>
          <p:nvPr/>
        </p:nvSpPr>
        <p:spPr>
          <a:xfrm>
            <a:off x="360000" y="5904720"/>
            <a:ext cx="4617360" cy="394560"/>
          </a:xfrm>
          <a:prstGeom prst="rect">
            <a:avLst/>
          </a:prstGeom>
          <a:solidFill>
            <a:srgbClr val="ffff00"/>
          </a:solidFill>
          <a:ln w="28575">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pPr>
            <a:r>
              <a:rPr b="0" lang="fr-FR" sz="2000" spc="-1" strike="noStrike">
                <a:solidFill>
                  <a:srgbClr val="000000"/>
                </a:solidFill>
                <a:latin typeface="Calibri"/>
                <a:ea typeface="DejaVu Sans"/>
              </a:rPr>
              <a:t>Médiateur hypothétique : </a:t>
            </a:r>
            <a:r>
              <a:rPr b="1" lang="fr-FR" sz="2000" spc="-1" strike="noStrike">
                <a:solidFill>
                  <a:srgbClr val="ff0000"/>
                </a:solidFill>
                <a:latin typeface="Calibri"/>
                <a:ea typeface="DejaVu Sans"/>
              </a:rPr>
              <a:t>graviton</a:t>
            </a:r>
            <a:endParaRPr b="0" lang="fr-FR" sz="2000" spc="-1" strike="noStrike">
              <a:solidFill>
                <a:srgbClr val="000000"/>
              </a:solidFill>
              <a:latin typeface="Arial"/>
            </a:endParaRPr>
          </a:p>
        </p:txBody>
      </p:sp>
      <p:pic>
        <p:nvPicPr>
          <p:cNvPr id="470" name="Image 8" descr="Eclipsing_binary_star_animation_2.gif"/>
          <p:cNvPicPr/>
          <p:nvPr/>
        </p:nvPicPr>
        <p:blipFill>
          <a:blip r:embed="rId1"/>
          <a:stretch/>
        </p:blipFill>
        <p:spPr>
          <a:xfrm>
            <a:off x="5943600" y="838080"/>
            <a:ext cx="2818080" cy="2113200"/>
          </a:xfrm>
          <a:prstGeom prst="rect">
            <a:avLst/>
          </a:prstGeom>
          <a:ln w="0">
            <a:noFill/>
          </a:ln>
        </p:spPr>
      </p:pic>
      <p:pic>
        <p:nvPicPr>
          <p:cNvPr id="471" name="Image 11" descr="espacetemps.jpg"/>
          <p:cNvPicPr/>
          <p:nvPr/>
        </p:nvPicPr>
        <p:blipFill>
          <a:blip r:embed="rId2"/>
          <a:stretch/>
        </p:blipFill>
        <p:spPr>
          <a:xfrm>
            <a:off x="5311800" y="3292560"/>
            <a:ext cx="3564000" cy="3002040"/>
          </a:xfrm>
          <a:prstGeom prst="rect">
            <a:avLst/>
          </a:prstGeom>
          <a:ln w="0">
            <a:noFill/>
          </a:ln>
        </p:spPr>
      </p:pic>
      <p:pic>
        <p:nvPicPr>
          <p:cNvPr id="472" name="Picture 6" descr="http://s3.amazonaws.com/readers/2010/05/13/newtonmanzana_1.jpg"/>
          <p:cNvPicPr/>
          <p:nvPr/>
        </p:nvPicPr>
        <p:blipFill>
          <a:blip r:embed="rId3"/>
          <a:stretch/>
        </p:blipFill>
        <p:spPr>
          <a:xfrm>
            <a:off x="5818320" y="764640"/>
            <a:ext cx="2943360" cy="220716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3" name="PlaceHolder 1"/>
          <p:cNvSpPr>
            <a:spLocks noGrp="1"/>
          </p:cNvSpPr>
          <p:nvPr>
            <p:ph type="sldNum" idx="20"/>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7CF57256-0ABF-41F6-92EE-AF94D92C0AE6}"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74"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75" name="PlaceHolder 2"/>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476"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477" name="Picture 5" descr=""/>
          <p:cNvPicPr/>
          <p:nvPr/>
        </p:nvPicPr>
        <p:blipFill>
          <a:blip r:embed="rId1"/>
          <a:stretch/>
        </p:blipFill>
        <p:spPr>
          <a:xfrm>
            <a:off x="1219320" y="0"/>
            <a:ext cx="6932880" cy="6202440"/>
          </a:xfrm>
          <a:prstGeom prst="rect">
            <a:avLst/>
          </a:prstGeom>
          <a:ln w="0">
            <a:noFill/>
          </a:ln>
        </p:spPr>
      </p:pic>
      <p:sp>
        <p:nvSpPr>
          <p:cNvPr id="478" name="Text Box 7"/>
          <p:cNvSpPr/>
          <p:nvPr/>
        </p:nvSpPr>
        <p:spPr>
          <a:xfrm>
            <a:off x="2741760" y="6127920"/>
            <a:ext cx="3963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479" name="Rectangle 8"/>
          <p:cNvSpPr/>
          <p:nvPr/>
        </p:nvSpPr>
        <p:spPr>
          <a:xfrm>
            <a:off x="1155600" y="0"/>
            <a:ext cx="2094120" cy="58284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80" name="Rectangle 9"/>
          <p:cNvSpPr/>
          <p:nvPr/>
        </p:nvSpPr>
        <p:spPr>
          <a:xfrm>
            <a:off x="1231920" y="5549760"/>
            <a:ext cx="1357560" cy="15084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81" name="Rectangle 1"/>
          <p:cNvSpPr/>
          <p:nvPr/>
        </p:nvSpPr>
        <p:spPr>
          <a:xfrm>
            <a:off x="0" y="5648400"/>
            <a:ext cx="9142560" cy="1589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82" name="Rectangle 2"/>
          <p:cNvSpPr/>
          <p:nvPr/>
        </p:nvSpPr>
        <p:spPr>
          <a:xfrm>
            <a:off x="2203560" y="291960"/>
            <a:ext cx="6436080" cy="5354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83" name="Rectangle 13"/>
          <p:cNvSpPr/>
          <p:nvPr/>
        </p:nvSpPr>
        <p:spPr>
          <a:xfrm>
            <a:off x="1098720" y="4562280"/>
            <a:ext cx="1216440" cy="176076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84" name="Text Box 10"/>
          <p:cNvSpPr/>
          <p:nvPr/>
        </p:nvSpPr>
        <p:spPr>
          <a:xfrm rot="16200000">
            <a:off x="-722880" y="2722320"/>
            <a:ext cx="21171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485" name="Text Box 10"/>
          <p:cNvSpPr/>
          <p:nvPr/>
        </p:nvSpPr>
        <p:spPr>
          <a:xfrm rot="16200000">
            <a:off x="-1735920" y="2641680"/>
            <a:ext cx="4964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486" name="Rectangle 16"/>
          <p:cNvSpPr/>
          <p:nvPr/>
        </p:nvSpPr>
        <p:spPr>
          <a:xfrm>
            <a:off x="1231920" y="2447640"/>
            <a:ext cx="5497920" cy="1193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7" name="PlaceHolder 1"/>
          <p:cNvSpPr>
            <a:spLocks noGrp="1"/>
          </p:cNvSpPr>
          <p:nvPr>
            <p:ph type="sldNum" idx="21"/>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F6A36278-A046-4074-A23B-5B19DF63038A}"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88"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89" name="PlaceHolder 2"/>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490"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491" name="Picture 5" descr=""/>
          <p:cNvPicPr/>
          <p:nvPr/>
        </p:nvPicPr>
        <p:blipFill>
          <a:blip r:embed="rId1"/>
          <a:stretch/>
        </p:blipFill>
        <p:spPr>
          <a:xfrm>
            <a:off x="1219320" y="0"/>
            <a:ext cx="6932880" cy="6202440"/>
          </a:xfrm>
          <a:prstGeom prst="rect">
            <a:avLst/>
          </a:prstGeom>
          <a:ln w="0">
            <a:noFill/>
          </a:ln>
        </p:spPr>
      </p:pic>
      <p:sp>
        <p:nvSpPr>
          <p:cNvPr id="492" name="Text Box 7"/>
          <p:cNvSpPr/>
          <p:nvPr/>
        </p:nvSpPr>
        <p:spPr>
          <a:xfrm>
            <a:off x="2741760" y="6127920"/>
            <a:ext cx="3963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493" name="Rectangle 8"/>
          <p:cNvSpPr/>
          <p:nvPr/>
        </p:nvSpPr>
        <p:spPr>
          <a:xfrm>
            <a:off x="1155600" y="0"/>
            <a:ext cx="2094120" cy="58284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94" name="Rectangle 9"/>
          <p:cNvSpPr/>
          <p:nvPr/>
        </p:nvSpPr>
        <p:spPr>
          <a:xfrm>
            <a:off x="1231920" y="5549760"/>
            <a:ext cx="1357560" cy="15084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95" name="Rectangle 1"/>
          <p:cNvSpPr/>
          <p:nvPr/>
        </p:nvSpPr>
        <p:spPr>
          <a:xfrm>
            <a:off x="0" y="5648400"/>
            <a:ext cx="9142560" cy="1589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96" name="Rectangle 2"/>
          <p:cNvSpPr/>
          <p:nvPr/>
        </p:nvSpPr>
        <p:spPr>
          <a:xfrm>
            <a:off x="2203560" y="291960"/>
            <a:ext cx="6436080" cy="5354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97" name="Text Box 10"/>
          <p:cNvSpPr/>
          <p:nvPr/>
        </p:nvSpPr>
        <p:spPr>
          <a:xfrm rot="16200000">
            <a:off x="-722880" y="2722320"/>
            <a:ext cx="21171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498" name="Text Box 10"/>
          <p:cNvSpPr/>
          <p:nvPr/>
        </p:nvSpPr>
        <p:spPr>
          <a:xfrm rot="16200000">
            <a:off x="-1735920" y="2641680"/>
            <a:ext cx="4964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499" name="Rectangle 16"/>
          <p:cNvSpPr/>
          <p:nvPr/>
        </p:nvSpPr>
        <p:spPr>
          <a:xfrm>
            <a:off x="1231920" y="2447640"/>
            <a:ext cx="5497920" cy="1193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0" name="PlaceHolder 1"/>
          <p:cNvSpPr>
            <a:spLocks noGrp="1"/>
          </p:cNvSpPr>
          <p:nvPr>
            <p:ph type="sldNum" idx="22"/>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CF7BBE7C-C8BB-43C4-9AAB-006EEEA5BB3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01"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02" name="PlaceHolder 2"/>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503"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504" name="Picture 5" descr=""/>
          <p:cNvPicPr/>
          <p:nvPr/>
        </p:nvPicPr>
        <p:blipFill>
          <a:blip r:embed="rId1"/>
          <a:stretch/>
        </p:blipFill>
        <p:spPr>
          <a:xfrm>
            <a:off x="1219320" y="0"/>
            <a:ext cx="6932880" cy="6202440"/>
          </a:xfrm>
          <a:prstGeom prst="rect">
            <a:avLst/>
          </a:prstGeom>
          <a:ln w="0">
            <a:noFill/>
          </a:ln>
        </p:spPr>
      </p:pic>
      <p:sp>
        <p:nvSpPr>
          <p:cNvPr id="505" name="Text Box 7"/>
          <p:cNvSpPr/>
          <p:nvPr/>
        </p:nvSpPr>
        <p:spPr>
          <a:xfrm>
            <a:off x="2741760" y="6127920"/>
            <a:ext cx="3963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506" name="Rectangle 8"/>
          <p:cNvSpPr/>
          <p:nvPr/>
        </p:nvSpPr>
        <p:spPr>
          <a:xfrm>
            <a:off x="1155600" y="0"/>
            <a:ext cx="2094120" cy="58284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07" name="Rectangle 1"/>
          <p:cNvSpPr/>
          <p:nvPr/>
        </p:nvSpPr>
        <p:spPr>
          <a:xfrm>
            <a:off x="0" y="5587200"/>
            <a:ext cx="9142560" cy="1589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08" name="Rectangle 2"/>
          <p:cNvSpPr/>
          <p:nvPr/>
        </p:nvSpPr>
        <p:spPr>
          <a:xfrm>
            <a:off x="3981600" y="291960"/>
            <a:ext cx="4658040" cy="5354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09" name="Text Box 10"/>
          <p:cNvSpPr/>
          <p:nvPr/>
        </p:nvSpPr>
        <p:spPr>
          <a:xfrm rot="16200000">
            <a:off x="-722880" y="2722320"/>
            <a:ext cx="21171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510" name="Text Box 10"/>
          <p:cNvSpPr/>
          <p:nvPr/>
        </p:nvSpPr>
        <p:spPr>
          <a:xfrm rot="16200000">
            <a:off x="-1735920" y="2641680"/>
            <a:ext cx="4964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511" name="Rectangle 16"/>
          <p:cNvSpPr/>
          <p:nvPr/>
        </p:nvSpPr>
        <p:spPr>
          <a:xfrm>
            <a:off x="1231920" y="2447640"/>
            <a:ext cx="5497920" cy="1193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12" name="Accolade fermante 9"/>
          <p:cNvSpPr/>
          <p:nvPr/>
        </p:nvSpPr>
        <p:spPr>
          <a:xfrm rot="5400000">
            <a:off x="2948400" y="4858560"/>
            <a:ext cx="325800" cy="1679400"/>
          </a:xfrm>
          <a:prstGeom prst="rightBrace">
            <a:avLst>
              <a:gd name="adj1" fmla="val 8333"/>
              <a:gd name="adj2" fmla="val 50000"/>
            </a:avLst>
          </a:prstGeom>
          <a:noFill/>
          <a:ln w="9525">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513" name="Accolade fermante 24"/>
          <p:cNvSpPr/>
          <p:nvPr/>
        </p:nvSpPr>
        <p:spPr>
          <a:xfrm rot="5400000">
            <a:off x="1575720" y="5248800"/>
            <a:ext cx="339840" cy="915480"/>
          </a:xfrm>
          <a:prstGeom prst="rightBrace">
            <a:avLst>
              <a:gd name="adj1" fmla="val 8333"/>
              <a:gd name="adj2" fmla="val 50000"/>
            </a:avLst>
          </a:prstGeom>
          <a:noFill/>
          <a:ln w="9525">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514" name="ZoneTexte 10"/>
          <p:cNvSpPr/>
          <p:nvPr/>
        </p:nvSpPr>
        <p:spPr>
          <a:xfrm>
            <a:off x="1300320" y="5847480"/>
            <a:ext cx="248112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ffffff"/>
                </a:solidFill>
                <a:latin typeface="Verdana"/>
                <a:ea typeface="DejaVu Sans"/>
              </a:rPr>
              <a:t>stable      instable</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5" name="PlaceHolder 1"/>
          <p:cNvSpPr>
            <a:spLocks noGrp="1"/>
          </p:cNvSpPr>
          <p:nvPr>
            <p:ph type="sldNum" idx="23"/>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B4811A74-F933-45CD-B633-82485E3B95C2}"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16"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17" name="PlaceHolder 2"/>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518"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519" name="Picture 5" descr=""/>
          <p:cNvPicPr/>
          <p:nvPr/>
        </p:nvPicPr>
        <p:blipFill>
          <a:blip r:embed="rId1"/>
          <a:stretch/>
        </p:blipFill>
        <p:spPr>
          <a:xfrm>
            <a:off x="1219320" y="0"/>
            <a:ext cx="6932880" cy="6202440"/>
          </a:xfrm>
          <a:prstGeom prst="rect">
            <a:avLst/>
          </a:prstGeom>
          <a:ln w="0">
            <a:noFill/>
          </a:ln>
        </p:spPr>
      </p:pic>
      <p:sp>
        <p:nvSpPr>
          <p:cNvPr id="520" name="Text Box 7"/>
          <p:cNvSpPr/>
          <p:nvPr/>
        </p:nvSpPr>
        <p:spPr>
          <a:xfrm>
            <a:off x="2741760" y="6127920"/>
            <a:ext cx="3963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521" name="Rectangle 8"/>
          <p:cNvSpPr/>
          <p:nvPr/>
        </p:nvSpPr>
        <p:spPr>
          <a:xfrm>
            <a:off x="1155600" y="0"/>
            <a:ext cx="2094120" cy="58284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22" name="Rectangle 9"/>
          <p:cNvSpPr/>
          <p:nvPr/>
        </p:nvSpPr>
        <p:spPr>
          <a:xfrm>
            <a:off x="1231920" y="5549760"/>
            <a:ext cx="1357560" cy="15084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23" name="Rectangle 1"/>
          <p:cNvSpPr/>
          <p:nvPr/>
        </p:nvSpPr>
        <p:spPr>
          <a:xfrm>
            <a:off x="0" y="5648400"/>
            <a:ext cx="9142560" cy="1589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24" name="Rectangle 2"/>
          <p:cNvSpPr/>
          <p:nvPr/>
        </p:nvSpPr>
        <p:spPr>
          <a:xfrm>
            <a:off x="3981600" y="291960"/>
            <a:ext cx="1914840" cy="5354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25" name="Text Box 10"/>
          <p:cNvSpPr/>
          <p:nvPr/>
        </p:nvSpPr>
        <p:spPr>
          <a:xfrm rot="16200000">
            <a:off x="-722880" y="2722320"/>
            <a:ext cx="21171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526" name="Text Box 10"/>
          <p:cNvSpPr/>
          <p:nvPr/>
        </p:nvSpPr>
        <p:spPr>
          <a:xfrm rot="16200000">
            <a:off x="-1735920" y="2641680"/>
            <a:ext cx="4964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527" name="Rectangle 16"/>
          <p:cNvSpPr/>
          <p:nvPr/>
        </p:nvSpPr>
        <p:spPr>
          <a:xfrm>
            <a:off x="1231920" y="2447640"/>
            <a:ext cx="2748240" cy="1193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28" name="Rectangle 17"/>
          <p:cNvSpPr/>
          <p:nvPr/>
        </p:nvSpPr>
        <p:spPr>
          <a:xfrm>
            <a:off x="5697360" y="3910680"/>
            <a:ext cx="2748240" cy="1637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29" name="Rectangle 18"/>
          <p:cNvSpPr/>
          <p:nvPr/>
        </p:nvSpPr>
        <p:spPr>
          <a:xfrm>
            <a:off x="4939920" y="452880"/>
            <a:ext cx="1616040" cy="1637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0" name="PlaceHolder 1"/>
          <p:cNvSpPr>
            <a:spLocks noGrp="1"/>
          </p:cNvSpPr>
          <p:nvPr>
            <p:ph type="title"/>
          </p:nvPr>
        </p:nvSpPr>
        <p:spPr>
          <a:xfrm>
            <a:off x="1654200" y="0"/>
            <a:ext cx="5870880" cy="517680"/>
          </a:xfrm>
          <a:prstGeom prst="rect">
            <a:avLst/>
          </a:prstGeom>
          <a:noFill/>
          <a:ln w="0">
            <a:noFill/>
          </a:ln>
        </p:spPr>
        <p:txBody>
          <a:bodyPr numCol="1" spcCol="0" lIns="0" rIns="0" tIns="0" bIns="0" anchor="t">
            <a:noAutofit/>
          </a:bodyPr>
          <a:p>
            <a:pPr indent="0" algn="ctr">
              <a:buNone/>
            </a:pPr>
            <a:endParaRPr b="0" lang="fr-FR" sz="1800" spc="-1" strike="noStrike">
              <a:solidFill>
                <a:srgbClr val="000000"/>
              </a:solidFill>
              <a:latin typeface="Arial"/>
            </a:endParaRPr>
          </a:p>
        </p:txBody>
      </p:sp>
      <p:pic>
        <p:nvPicPr>
          <p:cNvPr id="531" name="Picture 3" descr="lagrangien"/>
          <p:cNvPicPr/>
          <p:nvPr/>
        </p:nvPicPr>
        <p:blipFill>
          <a:blip r:embed="rId1"/>
          <a:stretch/>
        </p:blipFill>
        <p:spPr>
          <a:xfrm>
            <a:off x="0" y="0"/>
            <a:ext cx="9142560" cy="6856560"/>
          </a:xfrm>
          <a:prstGeom prst="rect">
            <a:avLst/>
          </a:prstGeom>
          <a:ln w="0">
            <a:noFill/>
          </a:ln>
        </p:spPr>
      </p:pic>
      <p:sp>
        <p:nvSpPr>
          <p:cNvPr id="3" name="PlaceHolder 2"/>
          <p:cNvSpPr>
            <a:spLocks noGrp="1"/>
          </p:cNvSpPr>
          <p:nvPr>
            <p:ph type="sldNum" idx="7"/>
          </p:nvPr>
        </p:nvSpPr>
        <p:spPr/>
        <p:txBody>
          <a:bodyPr/>
          <a:p>
            <a:fld id="{6E2886E3-0EF5-4255-9CD0-C697132739A2}" type="slidenum">
              <a:t>16</a:t>
            </a:fld>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PlaceHolder 1"/>
          <p:cNvSpPr>
            <a:spLocks noGrp="1"/>
          </p:cNvSpPr>
          <p:nvPr>
            <p:ph type="sldNum" idx="24"/>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68DACE46-89B7-4AAA-B05E-F164621BA0AB}"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33" name="PlaceHolder 2"/>
          <p:cNvSpPr>
            <a:spLocks noGrp="1"/>
          </p:cNvSpPr>
          <p:nvPr>
            <p:ph type="title"/>
          </p:nvPr>
        </p:nvSpPr>
        <p:spPr>
          <a:xfrm>
            <a:off x="2529000" y="0"/>
            <a:ext cx="4135680" cy="5176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Modèle Standard</a:t>
            </a:r>
            <a:endParaRPr b="0" lang="fr-FR" sz="2800" spc="-1" strike="noStrike">
              <a:solidFill>
                <a:srgbClr val="000000"/>
              </a:solidFill>
              <a:latin typeface="Arial"/>
            </a:endParaRPr>
          </a:p>
        </p:txBody>
      </p:sp>
      <p:sp>
        <p:nvSpPr>
          <p:cNvPr id="534" name="PlaceHolder 3"/>
          <p:cNvSpPr>
            <a:spLocks noGrp="1"/>
          </p:cNvSpPr>
          <p:nvPr>
            <p:ph/>
          </p:nvPr>
        </p:nvSpPr>
        <p:spPr>
          <a:xfrm>
            <a:off x="174600" y="719280"/>
            <a:ext cx="5767560" cy="5789880"/>
          </a:xfrm>
          <a:prstGeom prst="rect">
            <a:avLst/>
          </a:prstGeom>
          <a:noFill/>
          <a:ln w="0">
            <a:noFill/>
          </a:ln>
        </p:spPr>
        <p:txBody>
          <a:bodyPr numCol="1" spcCol="0" lIns="90000" rIns="90000" tIns="45000" bIns="45000" anchor="t">
            <a:noAutofit/>
          </a:bodyPr>
          <a:p>
            <a:pPr marL="343080" indent="-343080">
              <a:lnSpc>
                <a:spcPct val="100000"/>
              </a:lnSpc>
              <a:spcBef>
                <a:spcPts val="340"/>
              </a:spcBef>
              <a:buClr>
                <a:srgbClr val="ff0066"/>
              </a:buClr>
              <a:buSzPct val="140000"/>
              <a:buFont typeface="Wingdings" charset="2"/>
              <a:buChar char=""/>
            </a:pPr>
            <a:r>
              <a:rPr b="1" lang="fr-FR" sz="1700" spc="-1" strike="noStrike">
                <a:solidFill>
                  <a:srgbClr val="000000"/>
                </a:solidFill>
                <a:latin typeface="Verdana"/>
              </a:rPr>
              <a:t>Elaboré dans les années 1960-70 </a:t>
            </a:r>
            <a:endParaRPr b="0" lang="fr-FR" sz="1700" spc="-1" strike="noStrike">
              <a:solidFill>
                <a:srgbClr val="000000"/>
              </a:solidFill>
              <a:latin typeface="Arial"/>
            </a:endParaRPr>
          </a:p>
          <a:p>
            <a:pPr indent="0">
              <a:lnSpc>
                <a:spcPct val="100000"/>
              </a:lnSpc>
              <a:spcBef>
                <a:spcPts val="159"/>
              </a:spcBef>
              <a:buNone/>
              <a:tabLst>
                <a:tab algn="l" pos="0"/>
              </a:tabLst>
            </a:pPr>
            <a:endParaRPr b="0" lang="fr-FR" sz="1700" spc="-1" strike="noStrike">
              <a:solidFill>
                <a:srgbClr val="000000"/>
              </a:solidFill>
              <a:latin typeface="Arial"/>
            </a:endParaRPr>
          </a:p>
          <a:p>
            <a:pPr marL="343080" indent="-343080">
              <a:lnSpc>
                <a:spcPct val="100000"/>
              </a:lnSpc>
              <a:spcBef>
                <a:spcPts val="340"/>
              </a:spcBef>
              <a:buClr>
                <a:srgbClr val="ff0066"/>
              </a:buClr>
              <a:buSzPct val="140000"/>
              <a:buFont typeface="Wingdings" charset="2"/>
              <a:buChar char=""/>
              <a:tabLst>
                <a:tab algn="l" pos="0"/>
              </a:tabLst>
            </a:pPr>
            <a:r>
              <a:rPr b="1" lang="fr-FR" sz="1700" spc="-1" strike="noStrike">
                <a:solidFill>
                  <a:srgbClr val="000000"/>
                </a:solidFill>
                <a:latin typeface="Verdana"/>
              </a:rPr>
              <a:t>Décrit dans un même cadre les </a:t>
            </a:r>
            <a:r>
              <a:rPr b="1" lang="fr-FR" sz="1700" spc="-1" strike="noStrike">
                <a:solidFill>
                  <a:srgbClr val="ff0000"/>
                </a:solidFill>
                <a:latin typeface="Verdana"/>
              </a:rPr>
              <a:t>particules élémentaires</a:t>
            </a:r>
            <a:r>
              <a:rPr b="1" lang="fr-FR" sz="1700" spc="-1" strike="noStrike">
                <a:solidFill>
                  <a:srgbClr val="000000"/>
                </a:solidFill>
                <a:latin typeface="Verdana"/>
              </a:rPr>
              <a:t> et les </a:t>
            </a:r>
            <a:r>
              <a:rPr b="1" lang="fr-FR" sz="1700" spc="-1" strike="noStrike">
                <a:solidFill>
                  <a:srgbClr val="ff0000"/>
                </a:solidFill>
                <a:latin typeface="Verdana"/>
              </a:rPr>
              <a:t>interactions forte et électrofaible</a:t>
            </a:r>
            <a:endParaRPr b="0" lang="fr-FR" sz="1700" spc="-1" strike="noStrike">
              <a:solidFill>
                <a:srgbClr val="000000"/>
              </a:solidFill>
              <a:latin typeface="Arial"/>
            </a:endParaRPr>
          </a:p>
          <a:p>
            <a:pPr lvl="1" marL="669960" indent="-325440">
              <a:lnSpc>
                <a:spcPct val="100000"/>
              </a:lnSpc>
              <a:spcBef>
                <a:spcPts val="300"/>
              </a:spcBef>
              <a:buClr>
                <a:srgbClr val="cc0099"/>
              </a:buClr>
              <a:buSzPct val="115000"/>
              <a:buFont typeface="Wingdings" charset="2"/>
              <a:buChar char=""/>
              <a:tabLst>
                <a:tab algn="l" pos="0"/>
              </a:tabLst>
            </a:pPr>
            <a:r>
              <a:rPr b="1" lang="fr-FR" sz="1500" spc="-1" strike="noStrike">
                <a:solidFill>
                  <a:srgbClr val="000000"/>
                </a:solidFill>
                <a:latin typeface="Verdana"/>
              </a:rPr>
              <a:t>Mais pas la gravitation!</a:t>
            </a:r>
            <a:endParaRPr b="0" lang="fr-FR" sz="1500" spc="-1" strike="noStrike">
              <a:solidFill>
                <a:srgbClr val="000000"/>
              </a:solidFill>
              <a:latin typeface="Arial"/>
            </a:endParaRPr>
          </a:p>
          <a:p>
            <a:pPr indent="0">
              <a:lnSpc>
                <a:spcPct val="100000"/>
              </a:lnSpc>
              <a:buNone/>
              <a:tabLst>
                <a:tab algn="l" pos="0"/>
              </a:tabLst>
            </a:pPr>
            <a:endParaRPr b="0" lang="fr-FR" sz="1500" spc="-1" strike="noStrike">
              <a:solidFill>
                <a:srgbClr val="000000"/>
              </a:solidFill>
              <a:latin typeface="Arial"/>
            </a:endParaRPr>
          </a:p>
          <a:p>
            <a:pPr marL="343080" indent="-343080">
              <a:lnSpc>
                <a:spcPct val="100000"/>
              </a:lnSpc>
              <a:spcBef>
                <a:spcPts val="340"/>
              </a:spcBef>
              <a:buClr>
                <a:srgbClr val="ff0066"/>
              </a:buClr>
              <a:buSzPct val="140000"/>
              <a:buFont typeface="Wingdings" charset="2"/>
              <a:buChar char=""/>
              <a:tabLst>
                <a:tab algn="l" pos="0"/>
              </a:tabLst>
            </a:pPr>
            <a:r>
              <a:rPr b="1" lang="fr-FR" sz="1700" spc="-1" strike="noStrike">
                <a:solidFill>
                  <a:srgbClr val="000000"/>
                </a:solidFill>
                <a:latin typeface="Verdana"/>
              </a:rPr>
              <a:t>Testé expérimentalement avec </a:t>
            </a:r>
            <a:r>
              <a:rPr b="1" lang="fr-FR" sz="1700" spc="-1" strike="noStrike">
                <a:solidFill>
                  <a:srgbClr val="e71919"/>
                </a:solidFill>
                <a:latin typeface="Verdana"/>
              </a:rPr>
              <a:t>grande précision</a:t>
            </a:r>
            <a:r>
              <a:rPr b="0" lang="fr-FR" sz="1700" spc="-1" strike="noStrike">
                <a:solidFill>
                  <a:srgbClr val="e71919"/>
                </a:solidFill>
                <a:latin typeface="Verdana"/>
              </a:rPr>
              <a:t> </a:t>
            </a:r>
            <a:endParaRPr b="0" lang="fr-FR" sz="1700" spc="-1" strike="noStrike">
              <a:solidFill>
                <a:srgbClr val="000000"/>
              </a:solidFill>
              <a:latin typeface="Arial"/>
            </a:endParaRPr>
          </a:p>
          <a:p>
            <a:pPr indent="0">
              <a:lnSpc>
                <a:spcPct val="100000"/>
              </a:lnSpc>
              <a:buNone/>
              <a:tabLst>
                <a:tab algn="l" pos="0"/>
              </a:tabLst>
            </a:pPr>
            <a:endParaRPr b="0" lang="fr-FR" sz="1700" spc="-1" strike="noStrike">
              <a:solidFill>
                <a:srgbClr val="000000"/>
              </a:solidFill>
              <a:latin typeface="Arial"/>
            </a:endParaRPr>
          </a:p>
        </p:txBody>
      </p:sp>
      <p:pic>
        <p:nvPicPr>
          <p:cNvPr id="535" name="Picture 4" descr="article13_image02"/>
          <p:cNvPicPr/>
          <p:nvPr/>
        </p:nvPicPr>
        <p:blipFill>
          <a:blip r:embed="rId1"/>
          <a:stretch/>
        </p:blipFill>
        <p:spPr>
          <a:xfrm>
            <a:off x="9865440" y="3739320"/>
            <a:ext cx="2995920" cy="2665440"/>
          </a:xfrm>
          <a:prstGeom prst="rect">
            <a:avLst/>
          </a:prstGeom>
          <a:ln w="0">
            <a:noFill/>
          </a:ln>
        </p:spPr>
      </p:pic>
      <p:grpSp>
        <p:nvGrpSpPr>
          <p:cNvPr id="536" name="Group 14"/>
          <p:cNvGrpSpPr/>
          <p:nvPr/>
        </p:nvGrpSpPr>
        <p:grpSpPr>
          <a:xfrm>
            <a:off x="876240" y="3162240"/>
            <a:ext cx="3822840" cy="3503880"/>
            <a:chOff x="876240" y="3162240"/>
            <a:chExt cx="3822840" cy="3503880"/>
          </a:xfrm>
        </p:grpSpPr>
        <p:pic>
          <p:nvPicPr>
            <p:cNvPr id="537" name="Picture 7" descr="304"/>
            <p:cNvPicPr/>
            <p:nvPr/>
          </p:nvPicPr>
          <p:blipFill>
            <a:blip r:embed="rId2"/>
            <a:stretch/>
          </p:blipFill>
          <p:spPr>
            <a:xfrm>
              <a:off x="876240" y="4058280"/>
              <a:ext cx="3822840" cy="2607840"/>
            </a:xfrm>
            <a:prstGeom prst="rect">
              <a:avLst/>
            </a:prstGeom>
            <a:ln w="0">
              <a:noFill/>
            </a:ln>
          </p:spPr>
        </p:pic>
        <p:sp>
          <p:nvSpPr>
            <p:cNvPr id="538" name="AutoShape 8"/>
            <p:cNvSpPr/>
            <p:nvPr/>
          </p:nvSpPr>
          <p:spPr>
            <a:xfrm>
              <a:off x="984960" y="3162240"/>
              <a:ext cx="3556800" cy="988920"/>
            </a:xfrm>
            <a:prstGeom prst="triangle">
              <a:avLst>
                <a:gd name="adj" fmla="val 50000"/>
              </a:avLst>
            </a:prstGeom>
            <a:noFill/>
            <a:ln w="76200">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539" name="Text Box 9"/>
            <p:cNvSpPr/>
            <p:nvPr/>
          </p:nvSpPr>
          <p:spPr>
            <a:xfrm>
              <a:off x="2077560" y="3418920"/>
              <a:ext cx="1307520" cy="63828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en-US" sz="1800" spc="-1" strike="noStrike">
                  <a:solidFill>
                    <a:srgbClr val="000000"/>
                  </a:solidFill>
                  <a:latin typeface="Verdana"/>
                  <a:ea typeface="DejaVu Sans"/>
                </a:rPr>
                <a:t>Modèle</a:t>
              </a:r>
              <a:endParaRPr b="0" lang="fr-FR" sz="1800" spc="-1" strike="noStrike">
                <a:solidFill>
                  <a:srgbClr val="000000"/>
                </a:solidFill>
                <a:latin typeface="Arial"/>
              </a:endParaRPr>
            </a:p>
            <a:p>
              <a:pPr algn="ctr">
                <a:lnSpc>
                  <a:spcPct val="100000"/>
                </a:lnSpc>
              </a:pPr>
              <a:r>
                <a:rPr b="0" lang="en-US" sz="1800" spc="-1" strike="noStrike">
                  <a:solidFill>
                    <a:srgbClr val="000000"/>
                  </a:solidFill>
                  <a:latin typeface="Verdana"/>
                  <a:ea typeface="DejaVu Sans"/>
                </a:rPr>
                <a:t> </a:t>
              </a:r>
              <a:r>
                <a:rPr b="0" lang="en-US" sz="1800" spc="-1" strike="noStrike">
                  <a:solidFill>
                    <a:srgbClr val="000000"/>
                  </a:solidFill>
                  <a:latin typeface="Verdana"/>
                  <a:ea typeface="DejaVu Sans"/>
                </a:rPr>
                <a:t>Standard</a:t>
              </a:r>
              <a:endParaRPr b="0" lang="fr-FR" sz="1800" spc="-1" strike="noStrike">
                <a:solidFill>
                  <a:srgbClr val="000000"/>
                </a:solidFill>
                <a:latin typeface="Arial"/>
              </a:endParaRPr>
            </a:p>
          </p:txBody>
        </p:sp>
        <p:sp>
          <p:nvSpPr>
            <p:cNvPr id="540" name="Text Box 10"/>
            <p:cNvSpPr/>
            <p:nvPr/>
          </p:nvSpPr>
          <p:spPr>
            <a:xfrm rot="16200000">
              <a:off x="3393000" y="5265720"/>
              <a:ext cx="1200960" cy="33300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1" lang="en-US" sz="1600" spc="-1" strike="noStrike">
                  <a:solidFill>
                    <a:srgbClr val="000000"/>
                  </a:solidFill>
                  <a:latin typeface="Verdana"/>
                  <a:ea typeface="DejaVu Sans"/>
                </a:rPr>
                <a:t>Symétrie</a:t>
              </a:r>
              <a:endParaRPr b="0" lang="fr-FR" sz="1600" spc="-1" strike="noStrike">
                <a:solidFill>
                  <a:srgbClr val="000000"/>
                </a:solidFill>
                <a:latin typeface="Arial"/>
              </a:endParaRPr>
            </a:p>
          </p:txBody>
        </p:sp>
        <p:sp>
          <p:nvSpPr>
            <p:cNvPr id="541" name="Text Box 11"/>
            <p:cNvSpPr/>
            <p:nvPr/>
          </p:nvSpPr>
          <p:spPr>
            <a:xfrm rot="16200000">
              <a:off x="964800" y="5253840"/>
              <a:ext cx="1265040" cy="33300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1" lang="en-US" sz="1600" spc="-1" strike="noStrike">
                  <a:solidFill>
                    <a:srgbClr val="000000"/>
                  </a:solidFill>
                  <a:latin typeface="Verdana"/>
                  <a:ea typeface="DejaVu Sans"/>
                </a:rPr>
                <a:t>Relativité</a:t>
              </a:r>
              <a:endParaRPr b="0" lang="fr-FR" sz="1600" spc="-1" strike="noStrike">
                <a:solidFill>
                  <a:srgbClr val="000000"/>
                </a:solidFill>
                <a:latin typeface="Arial"/>
              </a:endParaRPr>
            </a:p>
          </p:txBody>
        </p:sp>
        <p:sp>
          <p:nvSpPr>
            <p:cNvPr id="542" name="Text Box 12"/>
            <p:cNvSpPr/>
            <p:nvPr/>
          </p:nvSpPr>
          <p:spPr>
            <a:xfrm rot="16200000">
              <a:off x="2089440" y="5331600"/>
              <a:ext cx="1359720" cy="333000"/>
            </a:xfrm>
            <a:prstGeom prst="rect">
              <a:avLst/>
            </a:prstGeom>
            <a:solidFill>
              <a:schemeClr val="bg1"/>
            </a:solidFill>
            <a:ln w="0">
              <a:noFill/>
            </a:ln>
          </p:spPr>
          <p:style>
            <a:lnRef idx="0"/>
            <a:fillRef idx="0"/>
            <a:effectRef idx="0"/>
            <a:fontRef idx="minor"/>
          </p:style>
          <p:txBody>
            <a:bodyPr wrap="none" lIns="90000" rIns="90000" tIns="45000" bIns="45000" anchor="t">
              <a:spAutoFit/>
            </a:bodyPr>
            <a:p>
              <a:pPr>
                <a:lnSpc>
                  <a:spcPct val="100000"/>
                </a:lnSpc>
              </a:pPr>
              <a:r>
                <a:rPr b="1" lang="en-US" sz="1600" spc="-1" strike="noStrike">
                  <a:solidFill>
                    <a:srgbClr val="000000"/>
                  </a:solidFill>
                  <a:latin typeface="Verdana"/>
                  <a:ea typeface="DejaVu Sans"/>
                </a:rPr>
                <a:t>Quantique</a:t>
              </a:r>
              <a:endParaRPr b="0" lang="fr-FR" sz="1600" spc="-1" strike="noStrike">
                <a:solidFill>
                  <a:srgbClr val="000000"/>
                </a:solidFill>
                <a:latin typeface="Arial"/>
              </a:endParaRPr>
            </a:p>
          </p:txBody>
        </p:sp>
      </p:grpSp>
      <p:sp>
        <p:nvSpPr>
          <p:cNvPr id="543" name="Rectangle 21"/>
          <p:cNvSpPr/>
          <p:nvPr/>
        </p:nvSpPr>
        <p:spPr>
          <a:xfrm>
            <a:off x="6921360" y="6164280"/>
            <a:ext cx="182880" cy="24300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pic>
        <p:nvPicPr>
          <p:cNvPr id="544" name="Picture 23" descr="button_the_standard_model-p145088601092894590en8go_400"/>
          <p:cNvPicPr/>
          <p:nvPr/>
        </p:nvPicPr>
        <p:blipFill>
          <a:blip r:embed="rId3"/>
          <a:stretch/>
        </p:blipFill>
        <p:spPr>
          <a:xfrm>
            <a:off x="9730440" y="180360"/>
            <a:ext cx="3130560" cy="3130560"/>
          </a:xfrm>
          <a:prstGeom prst="rect">
            <a:avLst/>
          </a:prstGeom>
          <a:ln w="0">
            <a:noFill/>
          </a:ln>
        </p:spPr>
      </p:pic>
      <p:sp>
        <p:nvSpPr>
          <p:cNvPr id="545" name="Espace réservé du contenu 2"/>
          <p:cNvSpPr/>
          <p:nvPr/>
        </p:nvSpPr>
        <p:spPr>
          <a:xfrm>
            <a:off x="4912920" y="3954960"/>
            <a:ext cx="4015440" cy="1445400"/>
          </a:xfrm>
          <a:prstGeom prst="rect">
            <a:avLst/>
          </a:prstGeom>
          <a:noFill/>
          <a:ln w="0">
            <a:noFill/>
          </a:ln>
        </p:spPr>
        <p:style>
          <a:lnRef idx="0"/>
          <a:fillRef idx="0"/>
          <a:effectRef idx="0"/>
          <a:fontRef idx="minor"/>
        </p:style>
        <p:txBody>
          <a:bodyPr lIns="90000" rIns="90000" tIns="45000" bIns="45000" anchor="t">
            <a:noAutofit/>
          </a:bodyPr>
          <a:p>
            <a:pPr lvl="1" marL="343080" indent="-343080">
              <a:lnSpc>
                <a:spcPct val="100000"/>
              </a:lnSpc>
              <a:spcBef>
                <a:spcPts val="340"/>
              </a:spcBef>
              <a:buClr>
                <a:srgbClr val="ff0066"/>
              </a:buClr>
              <a:buSzPct val="140000"/>
              <a:buFont typeface="Wingdings" charset="2"/>
              <a:buChar char=""/>
            </a:pPr>
            <a:r>
              <a:rPr b="1" lang="fr-FR" sz="1700" spc="-1" strike="noStrike">
                <a:solidFill>
                  <a:srgbClr val="000000"/>
                </a:solidFill>
                <a:latin typeface="Verdana"/>
                <a:ea typeface="DejaVu Sans"/>
              </a:rPr>
              <a:t>Un système est symétrique quand on le transforme en laissant sa forme inchangée.</a:t>
            </a:r>
            <a:endParaRPr b="0" lang="fr-FR" sz="1700" spc="-1" strike="noStrike">
              <a:solidFill>
                <a:srgbClr val="000000"/>
              </a:solidFill>
              <a:latin typeface="Arial"/>
            </a:endParaRPr>
          </a:p>
          <a:p>
            <a:pPr>
              <a:lnSpc>
                <a:spcPct val="100000"/>
              </a:lnSpc>
              <a:spcBef>
                <a:spcPts val="340"/>
              </a:spcBef>
              <a:tabLst>
                <a:tab algn="l" pos="0"/>
              </a:tabLst>
            </a:pPr>
            <a:endParaRPr b="0" lang="fr-FR" sz="1700" spc="-1" strike="noStrike">
              <a:solidFill>
                <a:srgbClr val="000000"/>
              </a:solidFill>
              <a:latin typeface="Arial"/>
            </a:endParaRPr>
          </a:p>
          <a:p>
            <a:pPr lvl="1" marL="343080" indent="-343080">
              <a:lnSpc>
                <a:spcPct val="100000"/>
              </a:lnSpc>
              <a:spcBef>
                <a:spcPts val="340"/>
              </a:spcBef>
              <a:buClr>
                <a:srgbClr val="ff0066"/>
              </a:buClr>
              <a:buSzPct val="140000"/>
              <a:buFont typeface="Wingdings" charset="2"/>
              <a:buChar char=""/>
              <a:tabLst>
                <a:tab algn="l" pos="0"/>
              </a:tabLst>
            </a:pPr>
            <a:r>
              <a:rPr b="1" lang="en-US" sz="1700" spc="-1" strike="noStrike">
                <a:solidFill>
                  <a:srgbClr val="000000"/>
                </a:solidFill>
                <a:latin typeface="Verdana"/>
                <a:ea typeface="DejaVu Sans"/>
              </a:rPr>
              <a:t>Groupe de symétrie (Invariance de jauge) détermine complètement la structure de l’interaction!</a:t>
            </a:r>
            <a:endParaRPr b="0" lang="fr-FR" sz="1700" spc="-1" strike="noStrike">
              <a:solidFill>
                <a:srgbClr val="000000"/>
              </a:solidFill>
              <a:latin typeface="Arial"/>
            </a:endParaRPr>
          </a:p>
          <a:p>
            <a:pPr>
              <a:lnSpc>
                <a:spcPct val="100000"/>
              </a:lnSpc>
              <a:spcBef>
                <a:spcPts val="479"/>
              </a:spcBef>
              <a:tabLst>
                <a:tab algn="l" pos="0"/>
              </a:tabLst>
            </a:pPr>
            <a:endParaRPr b="0" lang="fr-FR" sz="1700" spc="-1" strike="noStrike">
              <a:solidFill>
                <a:srgbClr val="000000"/>
              </a:solidFill>
              <a:latin typeface="Arial"/>
            </a:endParaRPr>
          </a:p>
        </p:txBody>
      </p:sp>
      <p:sp>
        <p:nvSpPr>
          <p:cNvPr id="546" name="Text Box 53"/>
          <p:cNvSpPr/>
          <p:nvPr/>
        </p:nvSpPr>
        <p:spPr>
          <a:xfrm>
            <a:off x="7209000" y="561600"/>
            <a:ext cx="183240" cy="254880"/>
          </a:xfrm>
          <a:prstGeom prst="rect">
            <a:avLst/>
          </a:prstGeom>
          <a:solidFill>
            <a:schemeClr val="bg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pic>
        <p:nvPicPr>
          <p:cNvPr id="547" name="Picture 46" descr="pot2D_sym"/>
          <p:cNvPicPr/>
          <p:nvPr/>
        </p:nvPicPr>
        <p:blipFill>
          <a:blip r:embed="rId4"/>
          <a:stretch/>
        </p:blipFill>
        <p:spPr>
          <a:xfrm>
            <a:off x="6201720" y="636840"/>
            <a:ext cx="2383200" cy="3101040"/>
          </a:xfrm>
          <a:prstGeom prst="rect">
            <a:avLst/>
          </a:prstGeom>
          <a:ln w="0">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48" name="PlaceHolder 1"/>
          <p:cNvSpPr>
            <a:spLocks noGrp="1"/>
          </p:cNvSpPr>
          <p:nvPr>
            <p:ph type="sldNum" idx="25"/>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059700B1-1C39-4036-AB00-EB8C374D6701}"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49"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50" name="PlaceHolder 2"/>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551"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552" name="Picture 5" descr=""/>
          <p:cNvPicPr/>
          <p:nvPr/>
        </p:nvPicPr>
        <p:blipFill>
          <a:blip r:embed="rId1"/>
          <a:stretch/>
        </p:blipFill>
        <p:spPr>
          <a:xfrm>
            <a:off x="1219320" y="0"/>
            <a:ext cx="6932880" cy="6202440"/>
          </a:xfrm>
          <a:prstGeom prst="rect">
            <a:avLst/>
          </a:prstGeom>
          <a:ln w="0">
            <a:noFill/>
          </a:ln>
        </p:spPr>
      </p:pic>
      <p:pic>
        <p:nvPicPr>
          <p:cNvPr id="553" name="Picture 6" descr="iceberg-lg"/>
          <p:cNvPicPr/>
          <p:nvPr/>
        </p:nvPicPr>
        <p:blipFill>
          <a:blip r:embed="rId2"/>
          <a:stretch/>
        </p:blipFill>
        <p:spPr>
          <a:xfrm>
            <a:off x="0" y="5648400"/>
            <a:ext cx="9136080" cy="10885680"/>
          </a:xfrm>
          <a:prstGeom prst="rect">
            <a:avLst/>
          </a:prstGeom>
          <a:ln w="0">
            <a:noFill/>
          </a:ln>
        </p:spPr>
      </p:pic>
      <p:sp>
        <p:nvSpPr>
          <p:cNvPr id="554" name="Text Box 7"/>
          <p:cNvSpPr/>
          <p:nvPr/>
        </p:nvSpPr>
        <p:spPr>
          <a:xfrm>
            <a:off x="2741760" y="6127920"/>
            <a:ext cx="3963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555" name="Rectangle 8"/>
          <p:cNvSpPr/>
          <p:nvPr/>
        </p:nvSpPr>
        <p:spPr>
          <a:xfrm>
            <a:off x="1155600" y="0"/>
            <a:ext cx="2094120" cy="58284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56" name="Rectangle 9"/>
          <p:cNvSpPr/>
          <p:nvPr/>
        </p:nvSpPr>
        <p:spPr>
          <a:xfrm>
            <a:off x="1231920" y="5549760"/>
            <a:ext cx="1357560" cy="15084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57" name="Text Box 10"/>
          <p:cNvSpPr/>
          <p:nvPr/>
        </p:nvSpPr>
        <p:spPr>
          <a:xfrm rot="16200000">
            <a:off x="-722880" y="2722320"/>
            <a:ext cx="21171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558" name="Rectangle 1"/>
          <p:cNvSpPr/>
          <p:nvPr/>
        </p:nvSpPr>
        <p:spPr>
          <a:xfrm>
            <a:off x="0" y="5648400"/>
            <a:ext cx="9142560" cy="1589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59" name="Text Box 10"/>
          <p:cNvSpPr/>
          <p:nvPr/>
        </p:nvSpPr>
        <p:spPr>
          <a:xfrm rot="16200000">
            <a:off x="-1735920" y="2641680"/>
            <a:ext cx="4964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0" name="PlaceHolder 1"/>
          <p:cNvSpPr>
            <a:spLocks noGrp="1"/>
          </p:cNvSpPr>
          <p:nvPr>
            <p:ph type="sldNum" idx="26"/>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81C9A727-D7D4-4713-BEBC-3BFF04E5EE31}"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61"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62" name="PlaceHolder 2"/>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563"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564" name="Picture 5" descr=""/>
          <p:cNvPicPr/>
          <p:nvPr/>
        </p:nvPicPr>
        <p:blipFill>
          <a:blip r:embed="rId1"/>
          <a:stretch/>
        </p:blipFill>
        <p:spPr>
          <a:xfrm>
            <a:off x="1219320" y="0"/>
            <a:ext cx="6932880" cy="6202440"/>
          </a:xfrm>
          <a:prstGeom prst="rect">
            <a:avLst/>
          </a:prstGeom>
          <a:ln w="0">
            <a:noFill/>
          </a:ln>
        </p:spPr>
      </p:pic>
      <p:pic>
        <p:nvPicPr>
          <p:cNvPr id="565" name="Picture 6" descr="iceberg-lg"/>
          <p:cNvPicPr/>
          <p:nvPr/>
        </p:nvPicPr>
        <p:blipFill>
          <a:blip r:embed="rId2"/>
          <a:stretch/>
        </p:blipFill>
        <p:spPr>
          <a:xfrm>
            <a:off x="0" y="5648400"/>
            <a:ext cx="9136080" cy="10885680"/>
          </a:xfrm>
          <a:prstGeom prst="rect">
            <a:avLst/>
          </a:prstGeom>
          <a:ln w="0">
            <a:noFill/>
          </a:ln>
        </p:spPr>
      </p:pic>
      <p:sp>
        <p:nvSpPr>
          <p:cNvPr id="566" name="Text Box 7"/>
          <p:cNvSpPr/>
          <p:nvPr/>
        </p:nvSpPr>
        <p:spPr>
          <a:xfrm>
            <a:off x="2741760" y="6127920"/>
            <a:ext cx="3963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567" name="Rectangle 8"/>
          <p:cNvSpPr/>
          <p:nvPr/>
        </p:nvSpPr>
        <p:spPr>
          <a:xfrm>
            <a:off x="1155600" y="0"/>
            <a:ext cx="2094120" cy="58284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68" name="Rectangle 9"/>
          <p:cNvSpPr/>
          <p:nvPr/>
        </p:nvSpPr>
        <p:spPr>
          <a:xfrm>
            <a:off x="1231920" y="5549760"/>
            <a:ext cx="1357560" cy="15084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69" name="Text Box 10"/>
          <p:cNvSpPr/>
          <p:nvPr/>
        </p:nvSpPr>
        <p:spPr>
          <a:xfrm rot="16200000">
            <a:off x="-722880" y="2722320"/>
            <a:ext cx="21171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570" name="Text Box 10"/>
          <p:cNvSpPr/>
          <p:nvPr/>
        </p:nvSpPr>
        <p:spPr>
          <a:xfrm rot="16200000">
            <a:off x="-1735920" y="2641680"/>
            <a:ext cx="4964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pic>
        <p:nvPicPr>
          <p:cNvPr id="571" name="Image 3" descr=""/>
          <p:cNvPicPr/>
          <p:nvPr/>
        </p:nvPicPr>
        <p:blipFill>
          <a:blip r:embed="rId3"/>
          <a:srcRect l="28981" t="1270" r="26404" b="84509"/>
          <a:stretch/>
        </p:blipFill>
        <p:spPr>
          <a:xfrm>
            <a:off x="2243160" y="5608440"/>
            <a:ext cx="4869720" cy="1847160"/>
          </a:xfrm>
          <a:prstGeom prst="rect">
            <a:avLst/>
          </a:prstGeom>
          <a:ln w="0">
            <a:noFill/>
          </a:ln>
        </p:spPr>
      </p:pic>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3" name="Picture 11" descr="http://images.toocharger.com/img/graphiques/fonds_d_ecran/espace/l_univers/l_univers.2242.jpg"/>
          <p:cNvPicPr/>
          <p:nvPr/>
        </p:nvPicPr>
        <p:blipFill>
          <a:blip r:embed="rId1"/>
          <a:stretch/>
        </p:blipFill>
        <p:spPr>
          <a:xfrm>
            <a:off x="-12600" y="-838080"/>
            <a:ext cx="9155160" cy="6859800"/>
          </a:xfrm>
          <a:prstGeom prst="rect">
            <a:avLst/>
          </a:prstGeom>
          <a:ln w="0">
            <a:noFill/>
          </a:ln>
        </p:spPr>
      </p:pic>
      <p:sp>
        <p:nvSpPr>
          <p:cNvPr id="184" name="Rectangle 41"/>
          <p:cNvSpPr/>
          <p:nvPr/>
        </p:nvSpPr>
        <p:spPr>
          <a:xfrm>
            <a:off x="5638680" y="5029200"/>
            <a:ext cx="1827360" cy="18273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pic>
        <p:nvPicPr>
          <p:cNvPr id="185" name="Picture 17" descr="noir_01"/>
          <p:cNvPicPr/>
          <p:nvPr/>
        </p:nvPicPr>
        <p:blipFill>
          <a:blip r:embed="rId2"/>
          <a:stretch/>
        </p:blipFill>
        <p:spPr>
          <a:xfrm>
            <a:off x="1765440" y="5057640"/>
            <a:ext cx="2878200" cy="1798920"/>
          </a:xfrm>
          <a:prstGeom prst="rect">
            <a:avLst/>
          </a:prstGeom>
          <a:ln w="0">
            <a:noFill/>
          </a:ln>
        </p:spPr>
      </p:pic>
      <p:pic>
        <p:nvPicPr>
          <p:cNvPr id="186" name="Picture 29" descr="400_F_31590813_Zb9V83qy5I19AEg7zg4Aa69oKb15WFow"/>
          <p:cNvPicPr/>
          <p:nvPr/>
        </p:nvPicPr>
        <p:blipFill>
          <a:blip r:embed="rId3"/>
          <a:stretch/>
        </p:blipFill>
        <p:spPr>
          <a:xfrm>
            <a:off x="4038480" y="5057640"/>
            <a:ext cx="1798920" cy="1798920"/>
          </a:xfrm>
          <a:prstGeom prst="rect">
            <a:avLst/>
          </a:prstGeom>
          <a:ln w="0">
            <a:noFill/>
          </a:ln>
        </p:spPr>
      </p:pic>
      <p:sp>
        <p:nvSpPr>
          <p:cNvPr id="187" name="Rectangle 12"/>
          <p:cNvSpPr/>
          <p:nvPr/>
        </p:nvSpPr>
        <p:spPr>
          <a:xfrm>
            <a:off x="0" y="0"/>
            <a:ext cx="9142560" cy="118692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en-US" sz="2400" spc="-1" strike="noStrike">
                <a:solidFill>
                  <a:srgbClr val="ff0000"/>
                </a:solidFill>
                <a:latin typeface="Verdana"/>
                <a:ea typeface="DejaVu Sans"/>
              </a:rPr>
              <a:t>Les particules élémentaires :</a:t>
            </a:r>
            <a:endParaRPr b="0" lang="fr-FR" sz="2400" spc="-1" strike="noStrike">
              <a:solidFill>
                <a:srgbClr val="000000"/>
              </a:solidFill>
              <a:latin typeface="Arial"/>
            </a:endParaRPr>
          </a:p>
          <a:p>
            <a:pPr>
              <a:lnSpc>
                <a:spcPct val="100000"/>
              </a:lnSpc>
            </a:pPr>
            <a:r>
              <a:rPr b="1" lang="en-US" sz="2400" spc="-1" strike="noStrike">
                <a:solidFill>
                  <a:srgbClr val="ff0000"/>
                </a:solidFill>
                <a:latin typeface="Verdana"/>
                <a:ea typeface="DejaVu Sans"/>
              </a:rPr>
              <a:t>des blocs fondamentaux (sans structure interne)</a:t>
            </a:r>
            <a:endParaRPr b="0" lang="fr-FR" sz="2400" spc="-1" strike="noStrike">
              <a:solidFill>
                <a:srgbClr val="000000"/>
              </a:solidFill>
              <a:latin typeface="Arial"/>
            </a:endParaRPr>
          </a:p>
          <a:p>
            <a:pPr>
              <a:lnSpc>
                <a:spcPct val="100000"/>
              </a:lnSpc>
            </a:pPr>
            <a:r>
              <a:rPr b="1" lang="en-US" sz="2400" spc="-1" strike="noStrike">
                <a:solidFill>
                  <a:srgbClr val="ff0000"/>
                </a:solidFill>
                <a:latin typeface="Verdana"/>
                <a:ea typeface="DejaVu Sans"/>
              </a:rPr>
              <a:t>qui constituent l'ensemble de la matière </a:t>
            </a:r>
            <a:endParaRPr b="0" lang="fr-FR" sz="2400" spc="-1" strike="noStrike">
              <a:solidFill>
                <a:srgbClr val="000000"/>
              </a:solidFill>
              <a:latin typeface="Arial"/>
            </a:endParaRPr>
          </a:p>
        </p:txBody>
      </p:sp>
      <p:pic>
        <p:nvPicPr>
          <p:cNvPr id="188" name="Picture 19" descr="8723909-planete-terre-isolee-sur-fond-noir"/>
          <p:cNvPicPr/>
          <p:nvPr/>
        </p:nvPicPr>
        <p:blipFill>
          <a:blip r:embed="rId4"/>
          <a:stretch/>
        </p:blipFill>
        <p:spPr>
          <a:xfrm>
            <a:off x="7343640" y="5057640"/>
            <a:ext cx="1798920" cy="1798920"/>
          </a:xfrm>
          <a:prstGeom prst="rect">
            <a:avLst/>
          </a:prstGeom>
          <a:ln w="0">
            <a:noFill/>
          </a:ln>
        </p:spPr>
      </p:pic>
      <p:pic>
        <p:nvPicPr>
          <p:cNvPr id="189" name="Picture 21" descr="10857065-homme-de-vitruve-sous-les-rayons-x-isole-sur-fond-noir"/>
          <p:cNvPicPr/>
          <p:nvPr/>
        </p:nvPicPr>
        <p:blipFill>
          <a:blip r:embed="rId5"/>
          <a:stretch/>
        </p:blipFill>
        <p:spPr>
          <a:xfrm>
            <a:off x="5891040" y="5334120"/>
            <a:ext cx="1498680" cy="1498680"/>
          </a:xfrm>
          <a:prstGeom prst="rect">
            <a:avLst/>
          </a:prstGeom>
          <a:ln w="0">
            <a:noFill/>
          </a:ln>
        </p:spPr>
      </p:pic>
      <p:pic>
        <p:nvPicPr>
          <p:cNvPr id="190" name="Picture 23" descr="5900015-plumes-de-cygne-blanc-sur-fond-noir"/>
          <p:cNvPicPr/>
          <p:nvPr/>
        </p:nvPicPr>
        <p:blipFill>
          <a:blip r:embed="rId6"/>
          <a:stretch/>
        </p:blipFill>
        <p:spPr>
          <a:xfrm>
            <a:off x="0" y="5057640"/>
            <a:ext cx="2487600" cy="1798920"/>
          </a:xfrm>
          <a:prstGeom prst="rect">
            <a:avLst/>
          </a:prstGeom>
          <a:ln w="0">
            <a:noFill/>
          </a:ln>
        </p:spPr>
      </p:pic>
      <p:sp>
        <p:nvSpPr>
          <p:cNvPr id="191" name="Line 30"/>
          <p:cNvSpPr/>
          <p:nvPr/>
        </p:nvSpPr>
        <p:spPr>
          <a:xfrm>
            <a:off x="0" y="5054400"/>
            <a:ext cx="9144000" cy="360"/>
          </a:xfrm>
          <a:prstGeom prst="line">
            <a:avLst/>
          </a:prstGeom>
          <a:ln w="38100">
            <a:solidFill>
              <a:srgbClr val="ffffff"/>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 name="PlaceHolder 1"/>
          <p:cNvSpPr>
            <a:spLocks noGrp="1"/>
          </p:cNvSpPr>
          <p:nvPr>
            <p:ph type="sldNum" idx="3"/>
          </p:nvPr>
        </p:nvSpPr>
        <p:spPr/>
        <p:txBody>
          <a:bodyPr/>
          <a:p>
            <a:fld id="{D468E0B3-B1E9-4C91-BFB4-DC24685E64BC}" type="slidenum">
              <a:t>2</a:t>
            </a:fld>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72"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573" name="ZoneTexte 4"/>
          <p:cNvSpPr/>
          <p:nvPr/>
        </p:nvSpPr>
        <p:spPr>
          <a:xfrm>
            <a:off x="8206200" y="6396120"/>
            <a:ext cx="1537560" cy="45540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fld id="{3CA36D73-0E8B-40D7-8118-2E55CEC6477D}" type="slidenum">
              <a:rPr b="1" lang="fr-FR" sz="2400" spc="-1" strike="noStrike">
                <a:solidFill>
                  <a:srgbClr val="000000"/>
                </a:solidFill>
                <a:latin typeface="Times New Roman"/>
                <a:ea typeface="DejaVu Sans"/>
              </a:rPr>
              <a:t>&lt;numéro&gt;</a:t>
            </a:fld>
            <a:endParaRPr b="0" lang="fr-FR" sz="2400" spc="-1" strike="noStrike">
              <a:solidFill>
                <a:srgbClr val="000000"/>
              </a:solidFill>
              <a:latin typeface="Arial"/>
            </a:endParaRPr>
          </a:p>
        </p:txBody>
      </p:sp>
      <p:sp>
        <p:nvSpPr>
          <p:cNvPr id="574" name="PlaceHolder 1"/>
          <p:cNvSpPr>
            <a:spLocks noGrp="1"/>
          </p:cNvSpPr>
          <p:nvPr>
            <p:ph type="sldNum" idx="27"/>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278F135F-55FC-49FD-9F6C-2546408BF12B}"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75" name="Rectangle 7"/>
          <p:cNvSpPr/>
          <p:nvPr/>
        </p:nvSpPr>
        <p:spPr>
          <a:xfrm>
            <a:off x="3695760" y="1320840"/>
            <a:ext cx="1827360" cy="3034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pic>
        <p:nvPicPr>
          <p:cNvPr id="576" name="Image 2" descr=""/>
          <p:cNvPicPr/>
          <p:nvPr/>
        </p:nvPicPr>
        <p:blipFill>
          <a:blip r:embed="rId1"/>
          <a:stretch/>
        </p:blipFill>
        <p:spPr>
          <a:xfrm>
            <a:off x="3798720" y="9360"/>
            <a:ext cx="1533600" cy="1370160"/>
          </a:xfrm>
          <a:prstGeom prst="rect">
            <a:avLst/>
          </a:prstGeom>
          <a:ln w="0">
            <a:noFill/>
          </a:ln>
        </p:spPr>
      </p:pic>
      <p:pic>
        <p:nvPicPr>
          <p:cNvPr id="577" name="Image 1" descr=""/>
          <p:cNvPicPr/>
          <p:nvPr/>
        </p:nvPicPr>
        <p:blipFill>
          <a:blip r:embed="rId2"/>
          <a:srcRect l="0" t="0" r="0" b="5273"/>
          <a:stretch/>
        </p:blipFill>
        <p:spPr>
          <a:xfrm>
            <a:off x="1979640" y="976320"/>
            <a:ext cx="5180040" cy="5845320"/>
          </a:xfrm>
          <a:prstGeom prst="rect">
            <a:avLst/>
          </a:prstGeom>
          <a:ln w="0">
            <a:noFill/>
          </a:ln>
        </p:spPr>
      </p:pic>
      <p:sp>
        <p:nvSpPr>
          <p:cNvPr id="578" name="Rectangle 2"/>
          <p:cNvSpPr/>
          <p:nvPr/>
        </p:nvSpPr>
        <p:spPr>
          <a:xfrm>
            <a:off x="6359400" y="9360"/>
            <a:ext cx="2784600" cy="167328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3200" spc="-1" strike="noStrike">
                <a:solidFill>
                  <a:srgbClr val="ffffff"/>
                </a:solidFill>
                <a:latin typeface="Verdana"/>
                <a:ea typeface="DejaVu Sans"/>
              </a:rPr>
              <a:t>Le contenu</a:t>
            </a:r>
            <a:endParaRPr b="0" lang="fr-FR" sz="3200" spc="-1" strike="noStrike">
              <a:solidFill>
                <a:srgbClr val="000000"/>
              </a:solidFill>
              <a:latin typeface="Arial"/>
            </a:endParaRPr>
          </a:p>
          <a:p>
            <a:pPr algn="ctr">
              <a:lnSpc>
                <a:spcPct val="100000"/>
              </a:lnSpc>
            </a:pPr>
            <a:r>
              <a:rPr b="0" lang="fr-FR" sz="3200" spc="-1" strike="noStrike">
                <a:solidFill>
                  <a:srgbClr val="ffffff"/>
                </a:solidFill>
                <a:latin typeface="Verdana"/>
                <a:ea typeface="DejaVu Sans"/>
              </a:rPr>
              <a:t>énergétique</a:t>
            </a:r>
            <a:endParaRPr b="0" lang="fr-FR" sz="3200" spc="-1" strike="noStrike">
              <a:solidFill>
                <a:srgbClr val="000000"/>
              </a:solidFill>
              <a:latin typeface="Arial"/>
            </a:endParaRPr>
          </a:p>
          <a:p>
            <a:pPr algn="ctr">
              <a:lnSpc>
                <a:spcPct val="100000"/>
              </a:lnSpc>
            </a:pPr>
            <a:r>
              <a:rPr b="0" lang="fr-FR" sz="3200" spc="-1" strike="noStrike">
                <a:solidFill>
                  <a:srgbClr val="ffffff"/>
                </a:solidFill>
                <a:latin typeface="Verdana"/>
                <a:ea typeface="DejaVu Sans"/>
              </a:rPr>
              <a:t>de l’Univers</a:t>
            </a:r>
            <a:endParaRPr b="0" lang="fr-FR" sz="3200" spc="-1" strike="noStrike">
              <a:solidFill>
                <a:srgbClr val="000000"/>
              </a:solidFill>
              <a:latin typeface="Arial"/>
            </a:endParaRPr>
          </a:p>
        </p:txBody>
      </p:sp>
      <p:sp>
        <p:nvSpPr>
          <p:cNvPr id="579" name="Rectangle 2"/>
          <p:cNvSpPr/>
          <p:nvPr/>
        </p:nvSpPr>
        <p:spPr>
          <a:xfrm>
            <a:off x="17640" y="4387680"/>
            <a:ext cx="2665440" cy="2316240"/>
          </a:xfrm>
          <a:prstGeom prst="rect">
            <a:avLst/>
          </a:prstGeom>
          <a:noFill/>
          <a:ln w="0">
            <a:noFill/>
          </a:ln>
        </p:spPr>
        <p:style>
          <a:lnRef idx="0"/>
          <a:fillRef idx="0"/>
          <a:effectRef idx="0"/>
          <a:fontRef idx="minor"/>
        </p:style>
        <p:txBody>
          <a:bodyPr lIns="90000" rIns="90000" tIns="45000" bIns="45000" anchor="ctr">
            <a:noAutofit/>
          </a:bodyPr>
          <a:p>
            <a:pPr algn="ctr">
              <a:lnSpc>
                <a:spcPct val="100000"/>
              </a:lnSpc>
            </a:pPr>
            <a:r>
              <a:rPr b="0" lang="fr-FR" sz="3200" spc="-1" strike="noStrike">
                <a:solidFill>
                  <a:srgbClr val="ffffff"/>
                </a:solidFill>
                <a:latin typeface="Verdana"/>
                <a:ea typeface="DejaVu Sans"/>
              </a:rPr>
              <a:t>Résultats</a:t>
            </a:r>
            <a:endParaRPr b="0" lang="fr-FR" sz="3200" spc="-1" strike="noStrike">
              <a:solidFill>
                <a:srgbClr val="000000"/>
              </a:solidFill>
              <a:latin typeface="Arial"/>
            </a:endParaRPr>
          </a:p>
          <a:p>
            <a:pPr algn="ctr">
              <a:lnSpc>
                <a:spcPct val="100000"/>
              </a:lnSpc>
            </a:pPr>
            <a:r>
              <a:rPr b="0" lang="fr-FR" sz="3200" spc="-1" strike="noStrike">
                <a:solidFill>
                  <a:srgbClr val="ffffff"/>
                </a:solidFill>
                <a:latin typeface="Verdana"/>
                <a:ea typeface="DejaVu Sans"/>
              </a:rPr>
              <a:t>du satellite Planck</a:t>
            </a:r>
            <a:endParaRPr b="0" lang="fr-FR" sz="3200" spc="-1" strike="noStrike">
              <a:solidFill>
                <a:srgbClr val="000000"/>
              </a:solidFill>
              <a:latin typeface="Arial"/>
            </a:endParaRPr>
          </a:p>
          <a:p>
            <a:pPr algn="ctr">
              <a:lnSpc>
                <a:spcPct val="100000"/>
              </a:lnSpc>
            </a:pPr>
            <a:r>
              <a:rPr b="0" lang="fr-FR" sz="3200" spc="-1" strike="noStrike">
                <a:solidFill>
                  <a:srgbClr val="ffffff"/>
                </a:solidFill>
                <a:latin typeface="Verdana"/>
                <a:ea typeface="DejaVu Sans"/>
              </a:rPr>
              <a:t>(2013)</a:t>
            </a:r>
            <a:endParaRPr b="0" lang="fr-FR" sz="3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80" name="Picture 4" descr=""/>
          <p:cNvPicPr/>
          <p:nvPr/>
        </p:nvPicPr>
        <p:blipFill>
          <a:blip r:embed="rId1"/>
          <a:stretch/>
        </p:blipFill>
        <p:spPr>
          <a:xfrm>
            <a:off x="7656480" y="673200"/>
            <a:ext cx="1435320" cy="3645000"/>
          </a:xfrm>
          <a:prstGeom prst="rect">
            <a:avLst/>
          </a:prstGeom>
          <a:ln w="0">
            <a:noFill/>
          </a:ln>
        </p:spPr>
      </p:pic>
      <p:sp>
        <p:nvSpPr>
          <p:cNvPr id="581" name="PlaceHolder 1"/>
          <p:cNvSpPr>
            <a:spLocks noGrp="1"/>
          </p:cNvSpPr>
          <p:nvPr>
            <p:ph type="sldNum" idx="28"/>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653158C4-3697-4CC6-ACE7-6C12B4CA1778}"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82" name="PlaceHolder 2"/>
          <p:cNvSpPr>
            <a:spLocks noGrp="1"/>
          </p:cNvSpPr>
          <p:nvPr>
            <p:ph type="title"/>
          </p:nvPr>
        </p:nvSpPr>
        <p:spPr>
          <a:xfrm>
            <a:off x="3695760" y="0"/>
            <a:ext cx="179100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Résumé</a:t>
            </a:r>
            <a:endParaRPr b="0" lang="fr-FR" sz="2800" spc="-1" strike="noStrike">
              <a:solidFill>
                <a:srgbClr val="000000"/>
              </a:solidFill>
              <a:latin typeface="Arial"/>
            </a:endParaRPr>
          </a:p>
        </p:txBody>
      </p:sp>
      <p:sp>
        <p:nvSpPr>
          <p:cNvPr id="583" name="PlaceHolder 3"/>
          <p:cNvSpPr>
            <a:spLocks noGrp="1"/>
          </p:cNvSpPr>
          <p:nvPr>
            <p:ph/>
          </p:nvPr>
        </p:nvSpPr>
        <p:spPr>
          <a:xfrm>
            <a:off x="174600" y="719280"/>
            <a:ext cx="8842680" cy="6137280"/>
          </a:xfrm>
          <a:prstGeom prst="rect">
            <a:avLst/>
          </a:prstGeom>
          <a:noFill/>
          <a:ln w="0">
            <a:noFill/>
          </a:ln>
        </p:spPr>
        <p:txBody>
          <a:bodyPr numCol="1" spcCol="0" lIns="90000" rIns="90000" tIns="45000" bIns="45000" anchor="t">
            <a:noAutofit/>
          </a:bodyPr>
          <a:p>
            <a:pPr marL="343080" indent="-343080">
              <a:lnSpc>
                <a:spcPct val="80000"/>
              </a:lnSpc>
              <a:spcBef>
                <a:spcPts val="479"/>
              </a:spcBef>
              <a:buClr>
                <a:srgbClr val="ff0066"/>
              </a:buClr>
              <a:buSzPct val="140000"/>
              <a:buFont typeface="Wingdings" charset="2"/>
              <a:buChar char=""/>
            </a:pPr>
            <a:r>
              <a:rPr b="1" lang="fr-FR" sz="2400" spc="-1" strike="noStrike">
                <a:solidFill>
                  <a:srgbClr val="000000"/>
                </a:solidFill>
                <a:latin typeface="Verdana"/>
              </a:rPr>
              <a:t>Particules de matières: </a:t>
            </a:r>
            <a:r>
              <a:rPr b="1" lang="fr-FR" sz="2400" spc="-1" strike="noStrike">
                <a:solidFill>
                  <a:srgbClr val="ff0000"/>
                </a:solidFill>
                <a:latin typeface="Verdana"/>
              </a:rPr>
              <a:t>fermions</a:t>
            </a:r>
            <a:endParaRPr b="0" lang="fr-FR" sz="24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Particules stables et « utiles » pour bâtir l’univers:</a:t>
            </a:r>
            <a:endParaRPr b="0" lang="fr-FR" sz="1800" spc="-1" strike="noStrike">
              <a:solidFill>
                <a:srgbClr val="000000"/>
              </a:solidFill>
              <a:latin typeface="Arial"/>
            </a:endParaRPr>
          </a:p>
          <a:p>
            <a:pPr lvl="2" marL="1022400" indent="-351000">
              <a:lnSpc>
                <a:spcPct val="80000"/>
              </a:lnSpc>
              <a:spcBef>
                <a:spcPts val="320"/>
              </a:spcBef>
              <a:buClr>
                <a:srgbClr val="003399"/>
              </a:buClr>
              <a:buSzPct val="115000"/>
              <a:buFont typeface="Wingdings" charset="2"/>
              <a:buChar char=""/>
            </a:pPr>
            <a:r>
              <a:rPr b="0" lang="fr-FR" sz="1600" spc="-1" strike="noStrike">
                <a:solidFill>
                  <a:srgbClr val="000000"/>
                </a:solidFill>
                <a:latin typeface="Verdana"/>
              </a:rPr>
              <a:t>électron, quark up et quark down</a:t>
            </a:r>
            <a:endParaRPr b="0" lang="fr-FR" sz="1600" spc="-1" strike="noStrike">
              <a:solidFill>
                <a:srgbClr val="000000"/>
              </a:solidFill>
              <a:latin typeface="Arial"/>
            </a:endParaRPr>
          </a:p>
          <a:p>
            <a:pPr lvl="3" marL="1339920" indent="-316080">
              <a:lnSpc>
                <a:spcPct val="80000"/>
              </a:lnSpc>
              <a:spcBef>
                <a:spcPts val="281"/>
              </a:spcBef>
              <a:buClr>
                <a:srgbClr val="009999"/>
              </a:buClr>
              <a:buSzPct val="115000"/>
              <a:buFont typeface="Wingdings" charset="2"/>
              <a:buChar char=""/>
            </a:pPr>
            <a:r>
              <a:rPr b="0" lang="fr-FR" sz="1400" spc="-1" strike="noStrike">
                <a:solidFill>
                  <a:srgbClr val="000000"/>
                </a:solidFill>
                <a:latin typeface="Verdana"/>
              </a:rPr>
              <a:t>proton = 2 quarks u et un quark d</a:t>
            </a:r>
            <a:endParaRPr b="0" lang="fr-FR" sz="14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pPr>
            <a:r>
              <a:rPr b="0" lang="fr-FR" sz="1800" spc="-1" strike="noStrike">
                <a:solidFill>
                  <a:srgbClr val="000000"/>
                </a:solidFill>
                <a:latin typeface="Verdana"/>
              </a:rPr>
              <a:t>Particules instables:</a:t>
            </a:r>
            <a:endParaRPr b="0" lang="fr-FR" sz="1800" spc="-1" strike="noStrike">
              <a:solidFill>
                <a:srgbClr val="000000"/>
              </a:solidFill>
              <a:latin typeface="Arial"/>
            </a:endParaRPr>
          </a:p>
          <a:p>
            <a:pPr lvl="2" marL="1022400" indent="-351000">
              <a:lnSpc>
                <a:spcPct val="80000"/>
              </a:lnSpc>
              <a:spcBef>
                <a:spcPts val="320"/>
              </a:spcBef>
              <a:buClr>
                <a:srgbClr val="003399"/>
              </a:buClr>
              <a:buSzPct val="115000"/>
              <a:buFont typeface="Wingdings" charset="2"/>
              <a:buChar char=""/>
            </a:pPr>
            <a:r>
              <a:rPr b="0" lang="fr-FR" sz="1600" spc="-1" strike="noStrike">
                <a:solidFill>
                  <a:srgbClr val="000000"/>
                </a:solidFill>
                <a:latin typeface="Verdana"/>
              </a:rPr>
              <a:t>muon, tau, quark étrange,…</a:t>
            </a:r>
            <a:endParaRPr b="0" lang="fr-FR" sz="1600" spc="-1" strike="noStrike">
              <a:solidFill>
                <a:srgbClr val="000000"/>
              </a:solidFill>
              <a:latin typeface="Arial"/>
            </a:endParaRPr>
          </a:p>
          <a:p>
            <a:pPr lvl="1" marL="669960" indent="-325440">
              <a:lnSpc>
                <a:spcPct val="80000"/>
              </a:lnSpc>
              <a:spcBef>
                <a:spcPts val="439"/>
              </a:spcBef>
              <a:buClr>
                <a:srgbClr val="cc0099"/>
              </a:buClr>
              <a:buSzPct val="115000"/>
              <a:buFont typeface="Wingdings" charset="2"/>
              <a:buChar char=""/>
            </a:pPr>
            <a:r>
              <a:rPr b="0" lang="fr-FR" sz="2200" spc="-1" strike="noStrike">
                <a:solidFill>
                  <a:srgbClr val="000000"/>
                </a:solidFill>
                <a:latin typeface="Verdana"/>
              </a:rPr>
              <a:t>A chaque particule est associée une antiparticule</a:t>
            </a:r>
            <a:endParaRPr b="0" lang="fr-FR" sz="2200" spc="-1" strike="noStrike">
              <a:solidFill>
                <a:srgbClr val="000000"/>
              </a:solidFill>
              <a:latin typeface="Arial"/>
            </a:endParaRPr>
          </a:p>
          <a:p>
            <a:pPr indent="0">
              <a:lnSpc>
                <a:spcPct val="100000"/>
              </a:lnSpc>
              <a:buNone/>
              <a:tabLst>
                <a:tab algn="l" pos="0"/>
              </a:tabLst>
            </a:pPr>
            <a:endParaRPr b="0" lang="fr-FR" sz="2200" spc="-1" strike="noStrike">
              <a:solidFill>
                <a:srgbClr val="000000"/>
              </a:solidFill>
              <a:latin typeface="Arial"/>
            </a:endParaRPr>
          </a:p>
          <a:p>
            <a:pPr marL="343080" indent="-343080">
              <a:lnSpc>
                <a:spcPct val="80000"/>
              </a:lnSpc>
              <a:spcBef>
                <a:spcPts val="479"/>
              </a:spcBef>
              <a:buClr>
                <a:srgbClr val="ff0066"/>
              </a:buClr>
              <a:buSzPct val="140000"/>
              <a:buFont typeface="Wingdings" charset="2"/>
              <a:buChar char=""/>
              <a:tabLst>
                <a:tab algn="l" pos="0"/>
              </a:tabLst>
            </a:pPr>
            <a:r>
              <a:rPr b="1" lang="fr-FR" sz="2400" spc="-1" strike="noStrike">
                <a:solidFill>
                  <a:srgbClr val="000000"/>
                </a:solidFill>
                <a:latin typeface="Verdana"/>
              </a:rPr>
              <a:t>Particules d’interactions:</a:t>
            </a:r>
            <a:r>
              <a:rPr b="0" lang="fr-FR" sz="2400" spc="-1" strike="noStrike">
                <a:solidFill>
                  <a:srgbClr val="000000"/>
                </a:solidFill>
                <a:latin typeface="Verdana"/>
              </a:rPr>
              <a:t> </a:t>
            </a:r>
            <a:r>
              <a:rPr b="1" lang="fr-FR" sz="2400" spc="-1" strike="noStrike">
                <a:solidFill>
                  <a:srgbClr val="ff0000"/>
                </a:solidFill>
                <a:latin typeface="Verdana"/>
              </a:rPr>
              <a:t>bosons</a:t>
            </a:r>
            <a:endParaRPr b="0" lang="fr-FR" sz="24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tabLst>
                <a:tab algn="l" pos="0"/>
              </a:tabLst>
            </a:pPr>
            <a:r>
              <a:rPr b="0" lang="fr-FR" sz="1800" spc="-1" strike="noStrike">
                <a:solidFill>
                  <a:srgbClr val="000000"/>
                </a:solidFill>
                <a:latin typeface="Verdana"/>
              </a:rPr>
              <a:t>Photon: interaction électromagnétique</a:t>
            </a:r>
            <a:endParaRPr b="0" lang="fr-FR" sz="18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tabLst>
                <a:tab algn="l" pos="0"/>
              </a:tabLst>
            </a:pPr>
            <a:r>
              <a:rPr b="0" lang="fr-FR" sz="1800" spc="-1" strike="noStrike">
                <a:solidFill>
                  <a:srgbClr val="000000"/>
                </a:solidFill>
                <a:latin typeface="Verdana"/>
              </a:rPr>
              <a:t>Boson Z/W: interaction faible</a:t>
            </a:r>
            <a:endParaRPr b="0" lang="fr-FR" sz="1800" spc="-1" strike="noStrike">
              <a:solidFill>
                <a:srgbClr val="000000"/>
              </a:solidFill>
              <a:latin typeface="Arial"/>
            </a:endParaRPr>
          </a:p>
          <a:p>
            <a:pPr lvl="1" marL="669960" indent="-325440">
              <a:lnSpc>
                <a:spcPct val="80000"/>
              </a:lnSpc>
              <a:spcBef>
                <a:spcPts val="360"/>
              </a:spcBef>
              <a:buClr>
                <a:srgbClr val="cc0099"/>
              </a:buClr>
              <a:buSzPct val="115000"/>
              <a:buFont typeface="Wingdings" charset="2"/>
              <a:buChar char=""/>
              <a:tabLst>
                <a:tab algn="l" pos="0"/>
              </a:tabLst>
            </a:pPr>
            <a:r>
              <a:rPr b="0" lang="fr-FR" sz="1800" spc="-1" strike="noStrike">
                <a:solidFill>
                  <a:srgbClr val="000000"/>
                </a:solidFill>
                <a:latin typeface="Verdana"/>
              </a:rPr>
              <a:t>Gluon: interaction forte</a:t>
            </a:r>
            <a:endParaRPr b="0" lang="fr-FR" sz="1800" spc="-1" strike="noStrike">
              <a:solidFill>
                <a:srgbClr val="000000"/>
              </a:solidFill>
              <a:latin typeface="Arial"/>
            </a:endParaRPr>
          </a:p>
          <a:p>
            <a:pPr indent="0">
              <a:lnSpc>
                <a:spcPct val="100000"/>
              </a:lnSpc>
              <a:buNone/>
              <a:tabLst>
                <a:tab algn="l" pos="0"/>
              </a:tabLst>
            </a:pPr>
            <a:endParaRPr b="0" lang="fr-FR" sz="1800" spc="-1" strike="noStrike">
              <a:solidFill>
                <a:srgbClr val="000000"/>
              </a:solidFill>
              <a:latin typeface="Arial"/>
            </a:endParaRPr>
          </a:p>
          <a:p>
            <a:pPr marL="343080" indent="-343080">
              <a:lnSpc>
                <a:spcPct val="80000"/>
              </a:lnSpc>
              <a:spcBef>
                <a:spcPts val="479"/>
              </a:spcBef>
              <a:buClr>
                <a:srgbClr val="ff0066"/>
              </a:buClr>
              <a:buSzPct val="140000"/>
              <a:buFont typeface="Wingdings" charset="2"/>
              <a:buChar char=""/>
              <a:tabLst>
                <a:tab algn="l" pos="0"/>
              </a:tabLst>
            </a:pPr>
            <a:r>
              <a:rPr b="0" lang="fr-FR" sz="2400" spc="-1" strike="noStrike">
                <a:solidFill>
                  <a:srgbClr val="000000"/>
                </a:solidFill>
                <a:latin typeface="Verdana"/>
              </a:rPr>
              <a:t>Le </a:t>
            </a:r>
            <a:r>
              <a:rPr b="1" lang="fr-FR" sz="2400" spc="-1" strike="noStrike">
                <a:solidFill>
                  <a:srgbClr val="ff0000"/>
                </a:solidFill>
                <a:latin typeface="Verdana"/>
              </a:rPr>
              <a:t>Modèle Standard</a:t>
            </a:r>
            <a:r>
              <a:rPr b="0" lang="fr-FR" sz="2400" spc="-1" strike="noStrike">
                <a:solidFill>
                  <a:srgbClr val="ff0000"/>
                </a:solidFill>
                <a:latin typeface="Verdana"/>
              </a:rPr>
              <a:t> </a:t>
            </a:r>
            <a:r>
              <a:rPr b="0" lang="fr-FR" sz="2400" spc="-1" strike="noStrike">
                <a:solidFill>
                  <a:srgbClr val="000000"/>
                </a:solidFill>
                <a:latin typeface="Verdana"/>
              </a:rPr>
              <a:t>est le cadre théorique qui permet de décrire les particules et leurs interactions</a:t>
            </a:r>
            <a:endParaRPr b="0" lang="fr-FR" sz="2400" spc="-1" strike="noStrike">
              <a:solidFill>
                <a:srgbClr val="000000"/>
              </a:solidFill>
              <a:latin typeface="Arial"/>
            </a:endParaRPr>
          </a:p>
          <a:p>
            <a:pPr indent="0">
              <a:lnSpc>
                <a:spcPct val="80000"/>
              </a:lnSpc>
              <a:spcBef>
                <a:spcPts val="479"/>
              </a:spcBef>
              <a:buNone/>
              <a:tabLst>
                <a:tab algn="l" pos="0"/>
              </a:tabLst>
            </a:pPr>
            <a:endParaRPr b="0" lang="fr-FR" sz="2400" spc="-1" strike="noStrike">
              <a:solidFill>
                <a:srgbClr val="000000"/>
              </a:solidFill>
              <a:latin typeface="Arial"/>
            </a:endParaRPr>
          </a:p>
          <a:p>
            <a:pPr marL="343080" indent="-343080">
              <a:lnSpc>
                <a:spcPct val="80000"/>
              </a:lnSpc>
              <a:spcBef>
                <a:spcPts val="479"/>
              </a:spcBef>
              <a:buClr>
                <a:srgbClr val="ff0066"/>
              </a:buClr>
              <a:buSzPct val="140000"/>
              <a:buFont typeface="Wingdings" charset="2"/>
              <a:buChar char=""/>
              <a:tabLst>
                <a:tab algn="l" pos="0"/>
              </a:tabLst>
            </a:pPr>
            <a:r>
              <a:rPr b="0" lang="fr-FR" sz="2400" spc="-1" strike="noStrike">
                <a:solidFill>
                  <a:srgbClr val="000000"/>
                </a:solidFill>
                <a:latin typeface="Verdana"/>
              </a:rPr>
              <a:t>La </a:t>
            </a:r>
            <a:r>
              <a:rPr b="1" lang="fr-FR" sz="2400" spc="-1" strike="noStrike">
                <a:solidFill>
                  <a:srgbClr val="ff0000"/>
                </a:solidFill>
                <a:latin typeface="Verdana"/>
              </a:rPr>
              <a:t>masse des particules élémentaires </a:t>
            </a:r>
            <a:r>
              <a:rPr b="0" lang="fr-FR" sz="2400" spc="-1" strike="noStrike">
                <a:solidFill>
                  <a:srgbClr val="000000"/>
                </a:solidFill>
                <a:latin typeface="Verdana"/>
              </a:rPr>
              <a:t>provient de l’interaction avec le </a:t>
            </a:r>
            <a:r>
              <a:rPr b="1" lang="fr-FR" sz="2400" spc="-1" strike="noStrike">
                <a:solidFill>
                  <a:srgbClr val="ff0000"/>
                </a:solidFill>
                <a:latin typeface="Verdana"/>
              </a:rPr>
              <a:t>champ de Higgs </a:t>
            </a:r>
            <a:r>
              <a:rPr b="0" lang="fr-FR" sz="2400" spc="-1" strike="noStrike">
                <a:solidFill>
                  <a:srgbClr val="446246"/>
                </a:solidFill>
                <a:latin typeface="Verdana"/>
              </a:rPr>
              <a:t>qui se manifeste également par l’existence du </a:t>
            </a:r>
            <a:r>
              <a:rPr b="1" lang="fr-FR" sz="2400" spc="-1" strike="noStrike">
                <a:solidFill>
                  <a:srgbClr val="ff0000"/>
                </a:solidFill>
                <a:latin typeface="Verdana"/>
              </a:rPr>
              <a:t>boson de Higgs</a:t>
            </a:r>
            <a:endParaRPr b="0" lang="fr-FR" sz="2400" spc="-1" strike="noStrike">
              <a:solidFill>
                <a:srgbClr val="000000"/>
              </a:solidFill>
              <a:latin typeface="Arial"/>
            </a:endParaRPr>
          </a:p>
          <a:p>
            <a:pPr marL="344520" indent="0">
              <a:lnSpc>
                <a:spcPct val="80000"/>
              </a:lnSpc>
              <a:spcBef>
                <a:spcPts val="439"/>
              </a:spcBef>
              <a:buNone/>
              <a:tabLst>
                <a:tab algn="l" pos="0"/>
              </a:tabLst>
            </a:pPr>
            <a:endParaRPr b="0" lang="fr-FR" sz="2400" spc="-1" strike="noStrike">
              <a:solidFill>
                <a:srgbClr val="000000"/>
              </a:solidFill>
              <a:latin typeface="Arial"/>
            </a:endParaRPr>
          </a:p>
          <a:p>
            <a:pPr marL="344520" indent="0">
              <a:lnSpc>
                <a:spcPct val="80000"/>
              </a:lnSpc>
              <a:spcBef>
                <a:spcPts val="479"/>
              </a:spcBef>
              <a:buNone/>
              <a:tabLst>
                <a:tab algn="l" pos="0"/>
              </a:tabLst>
            </a:pPr>
            <a:endParaRPr b="0" lang="fr-FR" sz="2400" spc="-1" strike="noStrike">
              <a:solidFill>
                <a:srgbClr val="000000"/>
              </a:solidFill>
              <a:latin typeface="Arial"/>
            </a:endParaRPr>
          </a:p>
          <a:p>
            <a:pPr marL="344520" indent="0">
              <a:lnSpc>
                <a:spcPct val="80000"/>
              </a:lnSpc>
              <a:spcBef>
                <a:spcPts val="479"/>
              </a:spcBef>
              <a:buNone/>
              <a:tabLst>
                <a:tab algn="l" pos="0"/>
              </a:tabLst>
            </a:pP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4" name="PlaceHolder 1"/>
          <p:cNvSpPr>
            <a:spLocks noGrp="1"/>
          </p:cNvSpPr>
          <p:nvPr>
            <p:ph type="title"/>
          </p:nvPr>
        </p:nvSpPr>
        <p:spPr>
          <a:xfrm>
            <a:off x="3603600" y="274680"/>
            <a:ext cx="1933560" cy="1141560"/>
          </a:xfrm>
          <a:prstGeom prst="rect">
            <a:avLst/>
          </a:prstGeom>
          <a:noFill/>
          <a:ln w="0">
            <a:noFill/>
          </a:ln>
        </p:spPr>
        <p:txBody>
          <a:bodyPr numCol="1" spcCol="0" lIns="0" rIns="0" tIns="0" bIns="0" anchor="t">
            <a:noAutofit/>
          </a:bodyPr>
          <a:p>
            <a:pPr indent="0" algn="ctr">
              <a:lnSpc>
                <a:spcPct val="100000"/>
              </a:lnSpc>
              <a:buNone/>
              <a:tabLst>
                <a:tab algn="l" pos="0"/>
              </a:tabLst>
            </a:pPr>
            <a:r>
              <a:rPr b="1" lang="en-US" sz="2800" spc="-1" strike="noStrike">
                <a:solidFill>
                  <a:srgbClr val="ff0000"/>
                </a:solidFill>
                <a:latin typeface="Verdana"/>
              </a:rPr>
              <a:t>Back Up</a:t>
            </a:r>
            <a:endParaRPr b="0" lang="fr-FR" sz="2800" spc="-1" strike="noStrike">
              <a:solidFill>
                <a:srgbClr val="000000"/>
              </a:solidFill>
              <a:latin typeface="Arial"/>
            </a:endParaRPr>
          </a:p>
        </p:txBody>
      </p:sp>
      <p:pic>
        <p:nvPicPr>
          <p:cNvPr id="585" name="Picture 3" descr=""/>
          <p:cNvPicPr/>
          <p:nvPr/>
        </p:nvPicPr>
        <p:blipFill>
          <a:blip r:embed="rId1"/>
          <a:stretch/>
        </p:blipFill>
        <p:spPr>
          <a:xfrm>
            <a:off x="0" y="0"/>
            <a:ext cx="9142560" cy="6892920"/>
          </a:xfrm>
          <a:prstGeom prst="rect">
            <a:avLst/>
          </a:prstGeom>
          <a:ln w="0">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6" name="PlaceHolder 1"/>
          <p:cNvSpPr>
            <a:spLocks noGrp="1"/>
          </p:cNvSpPr>
          <p:nvPr>
            <p:ph type="sldNum" idx="29"/>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2FAEBF2B-F77D-4ACF-9D56-B40F5E022945}"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587" name="PlaceHolder 2"/>
          <p:cNvSpPr>
            <a:spLocks noGrp="1"/>
          </p:cNvSpPr>
          <p:nvPr>
            <p:ph type="title"/>
          </p:nvPr>
        </p:nvSpPr>
        <p:spPr>
          <a:xfrm>
            <a:off x="17640" y="0"/>
            <a:ext cx="9147240" cy="44496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300" spc="-1" strike="noStrike">
                <a:solidFill>
                  <a:srgbClr val="ff0000"/>
                </a:solidFill>
                <a:latin typeface="Verdana"/>
              </a:rPr>
              <a:t>Nouvelle affiche des composants élémentaires (2014)</a:t>
            </a:r>
            <a:endParaRPr b="0" lang="fr-FR" sz="2300" spc="-1" strike="noStrike">
              <a:solidFill>
                <a:srgbClr val="000000"/>
              </a:solidFill>
              <a:latin typeface="Arial"/>
            </a:endParaRPr>
          </a:p>
        </p:txBody>
      </p:sp>
      <p:pic>
        <p:nvPicPr>
          <p:cNvPr id="588" name="Image 2" descr=""/>
          <p:cNvPicPr/>
          <p:nvPr/>
        </p:nvPicPr>
        <p:blipFill>
          <a:blip r:embed="rId1"/>
          <a:stretch/>
        </p:blipFill>
        <p:spPr>
          <a:xfrm>
            <a:off x="457200" y="653040"/>
            <a:ext cx="8224560" cy="5830200"/>
          </a:xfrm>
          <a:prstGeom prst="rect">
            <a:avLst/>
          </a:prstGeom>
          <a:ln w="0">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9" name="PlaceHolder 1"/>
          <p:cNvSpPr>
            <a:spLocks noGrp="1"/>
          </p:cNvSpPr>
          <p:nvPr>
            <p:ph type="title"/>
          </p:nvPr>
        </p:nvSpPr>
        <p:spPr>
          <a:xfrm>
            <a:off x="3160800" y="0"/>
            <a:ext cx="3318120" cy="944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canal H</a:t>
            </a:r>
            <a:r>
              <a:rPr b="1" lang="fr-FR" sz="2800" spc="-1" strike="noStrike">
                <a:solidFill>
                  <a:srgbClr val="ff0000"/>
                </a:solidFill>
                <a:latin typeface="Symbol"/>
              </a:rPr>
              <a:t></a:t>
            </a:r>
            <a:br>
              <a:rPr sz="2800"/>
            </a:br>
            <a:endParaRPr b="0" lang="fr-FR" sz="2800" spc="-1" strike="noStrike">
              <a:solidFill>
                <a:srgbClr val="000000"/>
              </a:solidFill>
              <a:latin typeface="Arial"/>
            </a:endParaRPr>
          </a:p>
        </p:txBody>
      </p:sp>
      <p:pic>
        <p:nvPicPr>
          <p:cNvPr id="590" name="Picture 3" descr="signal"/>
          <p:cNvPicPr/>
          <p:nvPr/>
        </p:nvPicPr>
        <p:blipFill>
          <a:blip r:embed="rId1"/>
          <a:stretch/>
        </p:blipFill>
        <p:spPr>
          <a:xfrm>
            <a:off x="0" y="2209680"/>
            <a:ext cx="4456440" cy="3021120"/>
          </a:xfrm>
          <a:prstGeom prst="rect">
            <a:avLst/>
          </a:prstGeom>
          <a:ln w="0">
            <a:noFill/>
          </a:ln>
        </p:spPr>
      </p:pic>
      <p:pic>
        <p:nvPicPr>
          <p:cNvPr id="591" name="Picture 11" descr="signal"/>
          <p:cNvPicPr/>
          <p:nvPr/>
        </p:nvPicPr>
        <p:blipFill>
          <a:blip r:embed="rId2"/>
          <a:srcRect l="19549" t="0" r="0" b="0"/>
          <a:stretch/>
        </p:blipFill>
        <p:spPr>
          <a:xfrm>
            <a:off x="868320" y="2209680"/>
            <a:ext cx="3587760" cy="3022920"/>
          </a:xfrm>
          <a:prstGeom prst="rect">
            <a:avLst/>
          </a:prstGeom>
          <a:ln w="0">
            <a:noFill/>
          </a:ln>
        </p:spPr>
      </p:pic>
      <p:sp>
        <p:nvSpPr>
          <p:cNvPr id="592" name="Line 12"/>
          <p:cNvSpPr/>
          <p:nvPr/>
        </p:nvSpPr>
        <p:spPr>
          <a:xfrm>
            <a:off x="2190600" y="2514600"/>
            <a:ext cx="360" cy="2209680"/>
          </a:xfrm>
          <a:prstGeom prst="line">
            <a:avLst/>
          </a:prstGeom>
          <a:ln w="38100">
            <a:solidFill>
              <a:srgbClr val="0066ff"/>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593" name="Text Box 8"/>
          <p:cNvSpPr/>
          <p:nvPr/>
        </p:nvSpPr>
        <p:spPr>
          <a:xfrm>
            <a:off x="1023480" y="1905120"/>
            <a:ext cx="287424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solidFill>
                <a:srgbClr val="000000"/>
              </a:solidFill>
              <a:latin typeface="Arial"/>
            </a:endParaRPr>
          </a:p>
        </p:txBody>
      </p:sp>
      <p:grpSp>
        <p:nvGrpSpPr>
          <p:cNvPr id="594" name="Group 20"/>
          <p:cNvGrpSpPr/>
          <p:nvPr/>
        </p:nvGrpSpPr>
        <p:grpSpPr>
          <a:xfrm>
            <a:off x="1198440" y="5268960"/>
            <a:ext cx="2499120" cy="1587600"/>
            <a:chOff x="1198440" y="5268960"/>
            <a:chExt cx="2499120" cy="1587600"/>
          </a:xfrm>
        </p:grpSpPr>
        <p:grpSp>
          <p:nvGrpSpPr>
            <p:cNvPr id="595" name="Group 21"/>
            <p:cNvGrpSpPr/>
            <p:nvPr/>
          </p:nvGrpSpPr>
          <p:grpSpPr>
            <a:xfrm>
              <a:off x="1198440" y="5268960"/>
              <a:ext cx="2499120" cy="1587600"/>
              <a:chOff x="1198440" y="5268960"/>
              <a:chExt cx="2499120" cy="1587600"/>
            </a:xfrm>
          </p:grpSpPr>
          <p:pic>
            <p:nvPicPr>
              <p:cNvPr id="596" name="Picture 22" descr="HiggsProduction"/>
              <p:cNvPicPr/>
              <p:nvPr/>
            </p:nvPicPr>
            <p:blipFill>
              <a:blip r:embed="rId3"/>
              <a:stretch/>
            </p:blipFill>
            <p:spPr>
              <a:xfrm>
                <a:off x="1198440" y="5268960"/>
                <a:ext cx="1337760" cy="1550160"/>
              </a:xfrm>
              <a:prstGeom prst="rect">
                <a:avLst/>
              </a:prstGeom>
              <a:ln w="0">
                <a:noFill/>
              </a:ln>
            </p:spPr>
          </p:pic>
          <p:pic>
            <p:nvPicPr>
              <p:cNvPr id="597" name="Picture 23" descr="higgsdecays"/>
              <p:cNvPicPr/>
              <p:nvPr/>
            </p:nvPicPr>
            <p:blipFill>
              <a:blip r:embed="rId4"/>
              <a:stretch/>
            </p:blipFill>
            <p:spPr>
              <a:xfrm>
                <a:off x="2412360" y="5306400"/>
                <a:ext cx="1285200" cy="1550160"/>
              </a:xfrm>
              <a:prstGeom prst="rect">
                <a:avLst/>
              </a:prstGeom>
              <a:ln w="0">
                <a:noFill/>
              </a:ln>
            </p:spPr>
          </p:pic>
        </p:grpSp>
        <p:sp>
          <p:nvSpPr>
            <p:cNvPr id="598" name="Text Box 24"/>
            <p:cNvSpPr/>
            <p:nvPr/>
          </p:nvSpPr>
          <p:spPr>
            <a:xfrm>
              <a:off x="2360880" y="5721480"/>
              <a:ext cx="329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1400" spc="-1" strike="noStrike">
                  <a:solidFill>
                    <a:srgbClr val="cc0000"/>
                  </a:solidFill>
                  <a:latin typeface="Verdana"/>
                  <a:ea typeface="DejaVu Sans"/>
                </a:rPr>
                <a:t>H</a:t>
              </a:r>
              <a:endParaRPr b="0" lang="fr-FR" sz="1400" spc="-1" strike="noStrike">
                <a:solidFill>
                  <a:srgbClr val="000000"/>
                </a:solidFill>
                <a:latin typeface="Arial"/>
              </a:endParaRPr>
            </a:p>
          </p:txBody>
        </p:sp>
      </p:grpSp>
      <p:pic>
        <p:nvPicPr>
          <p:cNvPr id="599" name="Picture 9" descr="http://atlas-vp1.web.cern.ch/atlas-vp1/screenshots/Hgg/evt_86694500/vp1_Hgg_run191426_evt86694500_hi-res.png"/>
          <p:cNvPicPr/>
          <p:nvPr/>
        </p:nvPicPr>
        <p:blipFill>
          <a:blip r:embed="rId5"/>
          <a:stretch/>
        </p:blipFill>
        <p:spPr>
          <a:xfrm>
            <a:off x="4473360" y="2676600"/>
            <a:ext cx="4570560" cy="3242520"/>
          </a:xfrm>
          <a:prstGeom prst="rect">
            <a:avLst/>
          </a:prstGeom>
          <a:ln w="0">
            <a:noFill/>
          </a:ln>
        </p:spPr>
      </p:pic>
      <p:graphicFrame>
        <p:nvGraphicFramePr>
          <p:cNvPr id="600" name="Objet 2"/>
          <p:cNvGraphicFramePr/>
          <p:nvPr/>
        </p:nvGraphicFramePr>
        <p:xfrm>
          <a:off x="2443320" y="642960"/>
          <a:ext cx="4302360" cy="1087560"/>
        </p:xfrm>
        <a:graphic>
          <a:graphicData uri="http://schemas.openxmlformats.org/presentationml/2006/ole">
            <p:oleObj progId="Equation.3" r:id="rId6" spid="">
              <p:embed/>
              <p:pic>
                <p:nvPicPr>
                  <p:cNvPr id="601" name="Objet 2" descr=""/>
                  <p:cNvPicPr/>
                  <p:nvPr/>
                </p:nvPicPr>
                <p:blipFill>
                  <a:blip r:embed="rId7"/>
                  <a:stretch/>
                </p:blipFill>
                <p:spPr>
                  <a:xfrm>
                    <a:off x="2443320" y="642960"/>
                    <a:ext cx="4302360" cy="1087560"/>
                  </a:xfrm>
                  <a:prstGeom prst="rect">
                    <a:avLst/>
                  </a:prstGeom>
                  <a:ln w="0">
                    <a:noFill/>
                  </a:ln>
                </p:spPr>
              </p:pic>
            </p:oleObj>
          </a:graphicData>
        </a:graphic>
      </p:graphicFrame>
      <p:pic>
        <p:nvPicPr>
          <p:cNvPr id="602" name="" descr=""/>
          <p:cNvPicPr/>
          <p:nvPr/>
        </p:nvPicPr>
        <p:blipFill>
          <a:blip r:embed="rId8"/>
          <a:stretch/>
        </p:blipFill>
        <p:spPr>
          <a:xfrm>
            <a:off x="2438280" y="635040"/>
            <a:ext cx="4291560" cy="1078560"/>
          </a:xfrm>
          <a:prstGeom prst="rect">
            <a:avLst/>
          </a:prstGeom>
          <a:ln w="0">
            <a:noFill/>
          </a:ln>
        </p:spPr>
      </p:pic>
      <p:sp>
        <p:nvSpPr>
          <p:cNvPr id="3" name="PlaceHolder 2"/>
          <p:cNvSpPr>
            <a:spLocks noGrp="1"/>
          </p:cNvSpPr>
          <p:nvPr>
            <p:ph type="sldNum" idx="5"/>
          </p:nvPr>
        </p:nvSpPr>
        <p:spPr/>
        <p:txBody>
          <a:bodyPr/>
          <a:p>
            <a:fld id="{04BDC0A2-98B1-4EC7-AE8E-4DC3694CFCF2}" type="slidenum">
              <a:t>24</a:t>
            </a:fld>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3" name="PlaceHolder 1"/>
          <p:cNvSpPr>
            <a:spLocks noGrp="1"/>
          </p:cNvSpPr>
          <p:nvPr>
            <p:ph type="title"/>
          </p:nvPr>
        </p:nvSpPr>
        <p:spPr>
          <a:xfrm>
            <a:off x="3160800" y="0"/>
            <a:ext cx="3138120" cy="944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canal H</a:t>
            </a:r>
            <a:r>
              <a:rPr b="1" lang="fr-FR" sz="2800" spc="-1" strike="noStrike">
                <a:solidFill>
                  <a:srgbClr val="ff0000"/>
                </a:solidFill>
                <a:latin typeface="Symbol"/>
              </a:rPr>
              <a:t></a:t>
            </a:r>
            <a:br>
              <a:rPr sz="2800"/>
            </a:br>
            <a:endParaRPr b="0" lang="fr-FR" sz="2800" spc="-1" strike="noStrike">
              <a:solidFill>
                <a:srgbClr val="000000"/>
              </a:solidFill>
              <a:latin typeface="Arial"/>
            </a:endParaRPr>
          </a:p>
        </p:txBody>
      </p:sp>
      <p:pic>
        <p:nvPicPr>
          <p:cNvPr id="604" name="Picture 3" descr="signal"/>
          <p:cNvPicPr/>
          <p:nvPr/>
        </p:nvPicPr>
        <p:blipFill>
          <a:blip r:embed="rId1"/>
          <a:stretch/>
        </p:blipFill>
        <p:spPr>
          <a:xfrm>
            <a:off x="0" y="2209680"/>
            <a:ext cx="4456440" cy="3021120"/>
          </a:xfrm>
          <a:prstGeom prst="rect">
            <a:avLst/>
          </a:prstGeom>
          <a:ln w="0">
            <a:noFill/>
          </a:ln>
        </p:spPr>
      </p:pic>
      <p:sp>
        <p:nvSpPr>
          <p:cNvPr id="605" name="Text Box 13"/>
          <p:cNvSpPr/>
          <p:nvPr/>
        </p:nvSpPr>
        <p:spPr>
          <a:xfrm>
            <a:off x="1012320" y="1905120"/>
            <a:ext cx="287424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solidFill>
                <a:srgbClr val="000000"/>
              </a:solidFill>
              <a:latin typeface="Arial"/>
            </a:endParaRPr>
          </a:p>
        </p:txBody>
      </p:sp>
      <p:grpSp>
        <p:nvGrpSpPr>
          <p:cNvPr id="606" name="Group 20"/>
          <p:cNvGrpSpPr/>
          <p:nvPr/>
        </p:nvGrpSpPr>
        <p:grpSpPr>
          <a:xfrm>
            <a:off x="1198440" y="5268960"/>
            <a:ext cx="2499120" cy="1587600"/>
            <a:chOff x="1198440" y="5268960"/>
            <a:chExt cx="2499120" cy="1587600"/>
          </a:xfrm>
        </p:grpSpPr>
        <p:grpSp>
          <p:nvGrpSpPr>
            <p:cNvPr id="607" name="Group 21"/>
            <p:cNvGrpSpPr/>
            <p:nvPr/>
          </p:nvGrpSpPr>
          <p:grpSpPr>
            <a:xfrm>
              <a:off x="1198440" y="5268960"/>
              <a:ext cx="2499120" cy="1587600"/>
              <a:chOff x="1198440" y="5268960"/>
              <a:chExt cx="2499120" cy="1587600"/>
            </a:xfrm>
          </p:grpSpPr>
          <p:pic>
            <p:nvPicPr>
              <p:cNvPr id="608" name="Picture 22" descr="HiggsProduction"/>
              <p:cNvPicPr/>
              <p:nvPr/>
            </p:nvPicPr>
            <p:blipFill>
              <a:blip r:embed="rId2"/>
              <a:stretch/>
            </p:blipFill>
            <p:spPr>
              <a:xfrm>
                <a:off x="1198440" y="5268960"/>
                <a:ext cx="1337760" cy="1550160"/>
              </a:xfrm>
              <a:prstGeom prst="rect">
                <a:avLst/>
              </a:prstGeom>
              <a:ln w="0">
                <a:noFill/>
              </a:ln>
            </p:spPr>
          </p:pic>
          <p:pic>
            <p:nvPicPr>
              <p:cNvPr id="609" name="Picture 23" descr="higgsdecays"/>
              <p:cNvPicPr/>
              <p:nvPr/>
            </p:nvPicPr>
            <p:blipFill>
              <a:blip r:embed="rId3"/>
              <a:stretch/>
            </p:blipFill>
            <p:spPr>
              <a:xfrm>
                <a:off x="2412360" y="5306400"/>
                <a:ext cx="1285200" cy="1550160"/>
              </a:xfrm>
              <a:prstGeom prst="rect">
                <a:avLst/>
              </a:prstGeom>
              <a:ln w="0">
                <a:noFill/>
              </a:ln>
            </p:spPr>
          </p:pic>
        </p:grpSp>
        <p:sp>
          <p:nvSpPr>
            <p:cNvPr id="610" name="Text Box 24"/>
            <p:cNvSpPr/>
            <p:nvPr/>
          </p:nvSpPr>
          <p:spPr>
            <a:xfrm>
              <a:off x="2360880" y="5721480"/>
              <a:ext cx="329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1400" spc="-1" strike="noStrike">
                  <a:solidFill>
                    <a:srgbClr val="cc0000"/>
                  </a:solidFill>
                  <a:latin typeface="Verdana"/>
                  <a:ea typeface="DejaVu Sans"/>
                </a:rPr>
                <a:t>H</a:t>
              </a:r>
              <a:endParaRPr b="0" lang="fr-FR" sz="1400" spc="-1" strike="noStrike">
                <a:solidFill>
                  <a:srgbClr val="000000"/>
                </a:solidFill>
                <a:latin typeface="Arial"/>
              </a:endParaRPr>
            </a:p>
          </p:txBody>
        </p:sp>
      </p:grpSp>
      <p:sp>
        <p:nvSpPr>
          <p:cNvPr id="611" name="Accolade fermante 2"/>
          <p:cNvSpPr/>
          <p:nvPr/>
        </p:nvSpPr>
        <p:spPr>
          <a:xfrm>
            <a:off x="4811040" y="1905120"/>
            <a:ext cx="800280" cy="3087720"/>
          </a:xfrm>
          <a:prstGeom prst="rightBrace">
            <a:avLst>
              <a:gd name="adj1" fmla="val 8333"/>
              <a:gd name="adj2" fmla="val 50000"/>
            </a:avLst>
          </a:prstGeom>
          <a:noFill/>
          <a:ln w="28575">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612" name="Text Box 13"/>
          <p:cNvSpPr/>
          <p:nvPr/>
        </p:nvSpPr>
        <p:spPr>
          <a:xfrm>
            <a:off x="5768280" y="2756880"/>
            <a:ext cx="2036160" cy="13694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FR" sz="2800" spc="-1" strike="noStrike">
                <a:solidFill>
                  <a:srgbClr val="000000"/>
                </a:solidFill>
                <a:latin typeface="Verdana"/>
                <a:ea typeface="DejaVu Sans"/>
              </a:rPr>
              <a:t>Résolution</a:t>
            </a:r>
            <a:endParaRPr b="0" lang="fr-FR" sz="2800" spc="-1" strike="noStrike">
              <a:solidFill>
                <a:srgbClr val="000000"/>
              </a:solidFill>
              <a:latin typeface="Arial"/>
            </a:endParaRPr>
          </a:p>
          <a:p>
            <a:pPr algn="ctr">
              <a:lnSpc>
                <a:spcPct val="100000"/>
              </a:lnSpc>
            </a:pPr>
            <a:r>
              <a:rPr b="0" lang="fr-FR" sz="2800" spc="-1" strike="noStrike">
                <a:solidFill>
                  <a:srgbClr val="000000"/>
                </a:solidFill>
                <a:latin typeface="Verdana"/>
                <a:ea typeface="DejaVu Sans"/>
              </a:rPr>
              <a:t>du</a:t>
            </a:r>
            <a:endParaRPr b="0" lang="fr-FR" sz="2800" spc="-1" strike="noStrike">
              <a:solidFill>
                <a:srgbClr val="000000"/>
              </a:solidFill>
              <a:latin typeface="Arial"/>
            </a:endParaRPr>
          </a:p>
          <a:p>
            <a:pPr algn="ctr">
              <a:lnSpc>
                <a:spcPct val="100000"/>
              </a:lnSpc>
            </a:pPr>
            <a:r>
              <a:rPr b="0" lang="fr-FR" sz="2800" spc="-1" strike="noStrike">
                <a:solidFill>
                  <a:srgbClr val="000000"/>
                </a:solidFill>
                <a:latin typeface="Verdana"/>
                <a:ea typeface="DejaVu Sans"/>
              </a:rPr>
              <a:t>détecteur</a:t>
            </a:r>
            <a:endParaRPr b="0" lang="fr-FR" sz="2800" spc="-1" strike="noStrike">
              <a:solidFill>
                <a:srgbClr val="000000"/>
              </a:solidFill>
              <a:latin typeface="Arial"/>
            </a:endParaRPr>
          </a:p>
        </p:txBody>
      </p:sp>
      <p:graphicFrame>
        <p:nvGraphicFramePr>
          <p:cNvPr id="613" name="Objet 2"/>
          <p:cNvGraphicFramePr/>
          <p:nvPr/>
        </p:nvGraphicFramePr>
        <p:xfrm>
          <a:off x="2443320" y="642960"/>
          <a:ext cx="4302360" cy="1087560"/>
        </p:xfrm>
        <a:graphic>
          <a:graphicData uri="http://schemas.openxmlformats.org/presentationml/2006/ole">
            <p:oleObj progId="Equation.3" r:id="rId4" spid="">
              <p:embed/>
              <p:pic>
                <p:nvPicPr>
                  <p:cNvPr id="614" name="Objet 2" descr=""/>
                  <p:cNvPicPr/>
                  <p:nvPr/>
                </p:nvPicPr>
                <p:blipFill>
                  <a:blip r:embed="rId5"/>
                  <a:stretch/>
                </p:blipFill>
                <p:spPr>
                  <a:xfrm>
                    <a:off x="2443320" y="642960"/>
                    <a:ext cx="4302360" cy="1087560"/>
                  </a:xfrm>
                  <a:prstGeom prst="rect">
                    <a:avLst/>
                  </a:prstGeom>
                  <a:ln w="0">
                    <a:noFill/>
                  </a:ln>
                </p:spPr>
              </p:pic>
            </p:oleObj>
          </a:graphicData>
        </a:graphic>
      </p:graphicFrame>
      <p:pic>
        <p:nvPicPr>
          <p:cNvPr id="615" name="" descr=""/>
          <p:cNvPicPr/>
          <p:nvPr/>
        </p:nvPicPr>
        <p:blipFill>
          <a:blip r:embed="rId6"/>
          <a:stretch/>
        </p:blipFill>
        <p:spPr>
          <a:xfrm>
            <a:off x="2438280" y="635040"/>
            <a:ext cx="4291560" cy="1078560"/>
          </a:xfrm>
          <a:prstGeom prst="rect">
            <a:avLst/>
          </a:prstGeom>
          <a:ln w="0">
            <a:noFill/>
          </a:ln>
        </p:spPr>
      </p:pic>
      <p:sp>
        <p:nvSpPr>
          <p:cNvPr id="3" name="PlaceHolder 2"/>
          <p:cNvSpPr>
            <a:spLocks noGrp="1"/>
          </p:cNvSpPr>
          <p:nvPr>
            <p:ph type="sldNum" idx="5"/>
          </p:nvPr>
        </p:nvSpPr>
        <p:spPr/>
        <p:txBody>
          <a:bodyPr/>
          <a:p>
            <a:fld id="{3C891098-C917-4DAE-9EAC-858B66F5A6C2}" type="slidenum">
              <a:t>25</a:t>
            </a:fld>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6" name="PlaceHolder 1"/>
          <p:cNvSpPr>
            <a:spLocks noGrp="1"/>
          </p:cNvSpPr>
          <p:nvPr>
            <p:ph type="title"/>
          </p:nvPr>
        </p:nvSpPr>
        <p:spPr>
          <a:xfrm>
            <a:off x="3160800" y="0"/>
            <a:ext cx="3138120" cy="944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canal H</a:t>
            </a:r>
            <a:r>
              <a:rPr b="1" lang="fr-FR" sz="2800" spc="-1" strike="noStrike">
                <a:solidFill>
                  <a:srgbClr val="ff0000"/>
                </a:solidFill>
                <a:latin typeface="Symbol"/>
              </a:rPr>
              <a:t></a:t>
            </a:r>
            <a:br>
              <a:rPr sz="2800"/>
            </a:br>
            <a:endParaRPr b="0" lang="fr-FR" sz="2800" spc="-1" strike="noStrike">
              <a:solidFill>
                <a:srgbClr val="000000"/>
              </a:solidFill>
              <a:latin typeface="Arial"/>
            </a:endParaRPr>
          </a:p>
        </p:txBody>
      </p:sp>
      <p:pic>
        <p:nvPicPr>
          <p:cNvPr id="617" name="Picture 3" descr="signal"/>
          <p:cNvPicPr/>
          <p:nvPr/>
        </p:nvPicPr>
        <p:blipFill>
          <a:blip r:embed="rId1"/>
          <a:stretch/>
        </p:blipFill>
        <p:spPr>
          <a:xfrm>
            <a:off x="0" y="2209680"/>
            <a:ext cx="4456440" cy="3021120"/>
          </a:xfrm>
          <a:prstGeom prst="rect">
            <a:avLst/>
          </a:prstGeom>
          <a:ln w="0">
            <a:noFill/>
          </a:ln>
        </p:spPr>
      </p:pic>
      <p:sp>
        <p:nvSpPr>
          <p:cNvPr id="618" name="Text Box 13"/>
          <p:cNvSpPr/>
          <p:nvPr/>
        </p:nvSpPr>
        <p:spPr>
          <a:xfrm>
            <a:off x="1012320" y="1905120"/>
            <a:ext cx="2874240" cy="4363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Higgs (m</a:t>
            </a:r>
            <a:r>
              <a:rPr b="0" lang="fr-FR" sz="2000" spc="-1" strike="noStrike" baseline="-25000">
                <a:solidFill>
                  <a:srgbClr val="000000"/>
                </a:solidFill>
                <a:latin typeface="Verdana"/>
                <a:ea typeface="DejaVu Sans"/>
              </a:rPr>
              <a:t>H</a:t>
            </a:r>
            <a:r>
              <a:rPr b="0" lang="fr-FR" sz="2000" spc="-1" strike="noStrike">
                <a:solidFill>
                  <a:srgbClr val="000000"/>
                </a:solidFill>
                <a:latin typeface="Verdana"/>
                <a:ea typeface="DejaVu Sans"/>
              </a:rPr>
              <a:t>=125 GeV)</a:t>
            </a:r>
            <a:endParaRPr b="0" lang="fr-FR" sz="2000" spc="-1" strike="noStrike">
              <a:solidFill>
                <a:srgbClr val="000000"/>
              </a:solidFill>
              <a:latin typeface="Arial"/>
            </a:endParaRPr>
          </a:p>
        </p:txBody>
      </p:sp>
      <p:grpSp>
        <p:nvGrpSpPr>
          <p:cNvPr id="619" name="Group 15"/>
          <p:cNvGrpSpPr/>
          <p:nvPr/>
        </p:nvGrpSpPr>
        <p:grpSpPr>
          <a:xfrm>
            <a:off x="4427640" y="1917720"/>
            <a:ext cx="4456440" cy="4737240"/>
            <a:chOff x="4427640" y="1917720"/>
            <a:chExt cx="4456440" cy="4737240"/>
          </a:xfrm>
        </p:grpSpPr>
        <p:pic>
          <p:nvPicPr>
            <p:cNvPr id="620" name="Picture 16" descr="bkg"/>
            <p:cNvPicPr/>
            <p:nvPr/>
          </p:nvPicPr>
          <p:blipFill>
            <a:blip r:embed="rId2"/>
            <a:stretch/>
          </p:blipFill>
          <p:spPr>
            <a:xfrm>
              <a:off x="4427640" y="2216160"/>
              <a:ext cx="4456440" cy="3021120"/>
            </a:xfrm>
            <a:prstGeom prst="rect">
              <a:avLst/>
            </a:prstGeom>
            <a:ln w="0">
              <a:noFill/>
            </a:ln>
          </p:spPr>
        </p:pic>
        <p:pic>
          <p:nvPicPr>
            <p:cNvPr id="621" name="Picture 17" descr=""/>
            <p:cNvPicPr/>
            <p:nvPr/>
          </p:nvPicPr>
          <p:blipFill>
            <a:blip r:embed="rId3"/>
            <a:stretch/>
          </p:blipFill>
          <p:spPr>
            <a:xfrm>
              <a:off x="6172200" y="5638680"/>
              <a:ext cx="1849680" cy="1016280"/>
            </a:xfrm>
            <a:prstGeom prst="rect">
              <a:avLst/>
            </a:prstGeom>
            <a:ln w="0">
              <a:noFill/>
            </a:ln>
          </p:spPr>
        </p:pic>
        <p:sp>
          <p:nvSpPr>
            <p:cNvPr id="622" name="Text Box 18"/>
            <p:cNvSpPr/>
            <p:nvPr/>
          </p:nvSpPr>
          <p:spPr>
            <a:xfrm>
              <a:off x="6261120" y="1917720"/>
              <a:ext cx="1676520" cy="3639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800" spc="-1" strike="noStrike">
                  <a:solidFill>
                    <a:srgbClr val="000000"/>
                  </a:solidFill>
                  <a:latin typeface="Verdana"/>
                  <a:ea typeface="DejaVu Sans"/>
                </a:rPr>
                <a:t>Bruit de fond</a:t>
              </a:r>
              <a:endParaRPr b="0" lang="fr-FR" sz="1800" spc="-1" strike="noStrike">
                <a:solidFill>
                  <a:srgbClr val="000000"/>
                </a:solidFill>
                <a:latin typeface="Arial"/>
              </a:endParaRPr>
            </a:p>
          </p:txBody>
        </p:sp>
        <p:sp>
          <p:nvSpPr>
            <p:cNvPr id="623" name="Text Box 19"/>
            <p:cNvSpPr/>
            <p:nvPr/>
          </p:nvSpPr>
          <p:spPr>
            <a:xfrm>
              <a:off x="5034600" y="5562720"/>
              <a:ext cx="1135440" cy="3330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1600" spc="-1" strike="noStrike">
                  <a:solidFill>
                    <a:srgbClr val="000000"/>
                  </a:solidFill>
                  <a:latin typeface="Verdana"/>
                  <a:ea typeface="DejaVu Sans"/>
                </a:rPr>
                <a:t>Exemple:</a:t>
              </a:r>
              <a:endParaRPr b="0" lang="fr-FR" sz="1600" spc="-1" strike="noStrike">
                <a:solidFill>
                  <a:srgbClr val="000000"/>
                </a:solidFill>
                <a:latin typeface="Arial"/>
              </a:endParaRPr>
            </a:p>
          </p:txBody>
        </p:sp>
      </p:grpSp>
      <p:grpSp>
        <p:nvGrpSpPr>
          <p:cNvPr id="624" name="Group 20"/>
          <p:cNvGrpSpPr/>
          <p:nvPr/>
        </p:nvGrpSpPr>
        <p:grpSpPr>
          <a:xfrm>
            <a:off x="1198440" y="5268960"/>
            <a:ext cx="2499120" cy="1587600"/>
            <a:chOff x="1198440" y="5268960"/>
            <a:chExt cx="2499120" cy="1587600"/>
          </a:xfrm>
        </p:grpSpPr>
        <p:grpSp>
          <p:nvGrpSpPr>
            <p:cNvPr id="625" name="Group 21"/>
            <p:cNvGrpSpPr/>
            <p:nvPr/>
          </p:nvGrpSpPr>
          <p:grpSpPr>
            <a:xfrm>
              <a:off x="1198440" y="5268960"/>
              <a:ext cx="2499120" cy="1587600"/>
              <a:chOff x="1198440" y="5268960"/>
              <a:chExt cx="2499120" cy="1587600"/>
            </a:xfrm>
          </p:grpSpPr>
          <p:pic>
            <p:nvPicPr>
              <p:cNvPr id="626" name="Picture 22" descr="HiggsProduction"/>
              <p:cNvPicPr/>
              <p:nvPr/>
            </p:nvPicPr>
            <p:blipFill>
              <a:blip r:embed="rId4"/>
              <a:stretch/>
            </p:blipFill>
            <p:spPr>
              <a:xfrm>
                <a:off x="1198440" y="5268960"/>
                <a:ext cx="1337760" cy="1550160"/>
              </a:xfrm>
              <a:prstGeom prst="rect">
                <a:avLst/>
              </a:prstGeom>
              <a:ln w="0">
                <a:noFill/>
              </a:ln>
            </p:spPr>
          </p:pic>
          <p:pic>
            <p:nvPicPr>
              <p:cNvPr id="627" name="Picture 23" descr="higgsdecays"/>
              <p:cNvPicPr/>
              <p:nvPr/>
            </p:nvPicPr>
            <p:blipFill>
              <a:blip r:embed="rId5"/>
              <a:stretch/>
            </p:blipFill>
            <p:spPr>
              <a:xfrm>
                <a:off x="2412360" y="5306400"/>
                <a:ext cx="1285200" cy="1550160"/>
              </a:xfrm>
              <a:prstGeom prst="rect">
                <a:avLst/>
              </a:prstGeom>
              <a:ln w="0">
                <a:noFill/>
              </a:ln>
            </p:spPr>
          </p:pic>
        </p:grpSp>
        <p:sp>
          <p:nvSpPr>
            <p:cNvPr id="628" name="Text Box 24"/>
            <p:cNvSpPr/>
            <p:nvPr/>
          </p:nvSpPr>
          <p:spPr>
            <a:xfrm>
              <a:off x="2360880" y="5721480"/>
              <a:ext cx="32940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1400" spc="-1" strike="noStrike">
                  <a:solidFill>
                    <a:srgbClr val="cc0000"/>
                  </a:solidFill>
                  <a:latin typeface="Verdana"/>
                  <a:ea typeface="DejaVu Sans"/>
                </a:rPr>
                <a:t>H</a:t>
              </a:r>
              <a:endParaRPr b="0" lang="fr-FR" sz="1400" spc="-1" strike="noStrike">
                <a:solidFill>
                  <a:srgbClr val="000000"/>
                </a:solidFill>
                <a:latin typeface="Arial"/>
              </a:endParaRPr>
            </a:p>
          </p:txBody>
        </p:sp>
      </p:grpSp>
      <p:graphicFrame>
        <p:nvGraphicFramePr>
          <p:cNvPr id="629" name="Objet 2"/>
          <p:cNvGraphicFramePr/>
          <p:nvPr/>
        </p:nvGraphicFramePr>
        <p:xfrm>
          <a:off x="2443320" y="642960"/>
          <a:ext cx="4302360" cy="1087560"/>
        </p:xfrm>
        <a:graphic>
          <a:graphicData uri="http://schemas.openxmlformats.org/presentationml/2006/ole">
            <p:oleObj progId="Equation.3" r:id="rId6" spid="">
              <p:embed/>
              <p:pic>
                <p:nvPicPr>
                  <p:cNvPr id="630" name="Objet 2" descr=""/>
                  <p:cNvPicPr/>
                  <p:nvPr/>
                </p:nvPicPr>
                <p:blipFill>
                  <a:blip r:embed="rId7"/>
                  <a:stretch/>
                </p:blipFill>
                <p:spPr>
                  <a:xfrm>
                    <a:off x="2443320" y="642960"/>
                    <a:ext cx="4302360" cy="1087560"/>
                  </a:xfrm>
                  <a:prstGeom prst="rect">
                    <a:avLst/>
                  </a:prstGeom>
                  <a:ln w="0">
                    <a:noFill/>
                  </a:ln>
                </p:spPr>
              </p:pic>
            </p:oleObj>
          </a:graphicData>
        </a:graphic>
      </p:graphicFrame>
      <p:pic>
        <p:nvPicPr>
          <p:cNvPr id="631" name="" descr=""/>
          <p:cNvPicPr/>
          <p:nvPr/>
        </p:nvPicPr>
        <p:blipFill>
          <a:blip r:embed="rId8"/>
          <a:stretch/>
        </p:blipFill>
        <p:spPr>
          <a:xfrm>
            <a:off x="2438280" y="635040"/>
            <a:ext cx="4291560" cy="1078560"/>
          </a:xfrm>
          <a:prstGeom prst="rect">
            <a:avLst/>
          </a:prstGeom>
          <a:ln w="0">
            <a:noFill/>
          </a:ln>
        </p:spPr>
      </p:pic>
      <p:sp>
        <p:nvSpPr>
          <p:cNvPr id="3" name="PlaceHolder 2"/>
          <p:cNvSpPr>
            <a:spLocks noGrp="1"/>
          </p:cNvSpPr>
          <p:nvPr>
            <p:ph type="sldNum" idx="5"/>
          </p:nvPr>
        </p:nvSpPr>
        <p:spPr/>
        <p:txBody>
          <a:bodyPr/>
          <a:p>
            <a:fld id="{86889585-1D6D-41E9-9B4D-BBDB2A8D4A77}" type="slidenum">
              <a:t>26</a:t>
            </a:fld>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2" name="Picture 47" descr="pot_asym"/>
          <p:cNvPicPr/>
          <p:nvPr/>
        </p:nvPicPr>
        <p:blipFill>
          <a:blip r:embed="rId1"/>
          <a:stretch/>
        </p:blipFill>
        <p:spPr>
          <a:xfrm>
            <a:off x="6521400" y="4601880"/>
            <a:ext cx="2484000" cy="1929240"/>
          </a:xfrm>
          <a:prstGeom prst="rect">
            <a:avLst/>
          </a:prstGeom>
          <a:ln w="0">
            <a:noFill/>
          </a:ln>
        </p:spPr>
      </p:pic>
      <p:sp>
        <p:nvSpPr>
          <p:cNvPr id="633" name="PlaceHolder 1"/>
          <p:cNvSpPr>
            <a:spLocks noGrp="1"/>
          </p:cNvSpPr>
          <p:nvPr>
            <p:ph type="sldNum" idx="30"/>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609A5081-3822-48CD-9D3D-41FD8F427E72}"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634" name="PlaceHolder 2"/>
          <p:cNvSpPr>
            <a:spLocks noGrp="1"/>
          </p:cNvSpPr>
          <p:nvPr>
            <p:ph type="title"/>
          </p:nvPr>
        </p:nvSpPr>
        <p:spPr>
          <a:xfrm>
            <a:off x="665280" y="0"/>
            <a:ext cx="785844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sp>
        <p:nvSpPr>
          <p:cNvPr id="635" name="PlaceHolder 3"/>
          <p:cNvSpPr>
            <a:spLocks noGrp="1"/>
          </p:cNvSpPr>
          <p:nvPr>
            <p:ph/>
          </p:nvPr>
        </p:nvSpPr>
        <p:spPr>
          <a:xfrm>
            <a:off x="1800" y="518040"/>
            <a:ext cx="7037640" cy="5789880"/>
          </a:xfrm>
          <a:prstGeom prst="rect">
            <a:avLst/>
          </a:prstGeom>
          <a:noFill/>
          <a:ln w="0">
            <a:noFill/>
          </a:ln>
        </p:spPr>
        <p:txBody>
          <a:bodyPr numCol="1" spcCol="0" lIns="90000" rIns="90000" tIns="45000" bIns="45000" anchor="t">
            <a:noAutofit/>
          </a:bodyPr>
          <a:p>
            <a:pPr marL="343080" indent="-343080">
              <a:lnSpc>
                <a:spcPct val="100000"/>
              </a:lnSpc>
              <a:spcBef>
                <a:spcPts val="479"/>
              </a:spcBef>
              <a:buClr>
                <a:srgbClr val="ff0066"/>
              </a:buClr>
              <a:buSzPct val="140000"/>
              <a:buFont typeface="Wingdings" charset="2"/>
              <a:buChar char=""/>
            </a:pPr>
            <a:r>
              <a:rPr b="1" lang="fr-FR" sz="2400" spc="-1" strike="noStrike">
                <a:solidFill>
                  <a:srgbClr val="000000"/>
                </a:solidFill>
                <a:latin typeface="Verdana"/>
              </a:rPr>
              <a:t>La masse quantifie l'inertie du corps</a:t>
            </a:r>
            <a:endParaRPr b="0" lang="fr-FR" sz="24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pPr>
            <a:r>
              <a:rPr b="1" lang="fr-FR" sz="2100" spc="-1" strike="noStrike">
                <a:solidFill>
                  <a:srgbClr val="000000"/>
                </a:solidFill>
                <a:latin typeface="Verdana"/>
              </a:rPr>
              <a:t>Plus un objet est massif plus il est difficile à mettre en mouvement</a:t>
            </a:r>
            <a:endParaRPr b="0" lang="fr-FR" sz="2100" spc="-1" strike="noStrike">
              <a:solidFill>
                <a:srgbClr val="000000"/>
              </a:solidFill>
              <a:latin typeface="Arial"/>
            </a:endParaRPr>
          </a:p>
          <a:p>
            <a:pPr indent="0">
              <a:lnSpc>
                <a:spcPct val="100000"/>
              </a:lnSpc>
              <a:spcBef>
                <a:spcPts val="479"/>
              </a:spcBef>
              <a:buNone/>
              <a:tabLst>
                <a:tab algn="l" pos="0"/>
              </a:tabLst>
            </a:pPr>
            <a:endParaRPr b="0" lang="fr-FR" sz="2100" spc="-1" strike="noStrike">
              <a:solidFill>
                <a:srgbClr val="000000"/>
              </a:solidFill>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000000"/>
                </a:solidFill>
                <a:latin typeface="Verdana"/>
              </a:rPr>
              <a:t>Invariance de jauge</a:t>
            </a:r>
            <a:r>
              <a:rPr b="0" lang="fr-FR" sz="2400" spc="-1" strike="noStrike">
                <a:solidFill>
                  <a:srgbClr val="000000"/>
                </a:solidFill>
                <a:latin typeface="Verdana"/>
              </a:rPr>
              <a:t> </a:t>
            </a:r>
            <a:endParaRPr b="0" lang="fr-FR" sz="2400" spc="-1" strike="noStrike">
              <a:solidFill>
                <a:srgbClr val="000000"/>
              </a:solidFill>
              <a:latin typeface="Arial"/>
            </a:endParaRPr>
          </a:p>
          <a:p>
            <a:pPr marL="343080" indent="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masse=0  </a:t>
            </a:r>
            <a:r>
              <a:rPr b="1" lang="fr-FR" sz="2100" spc="-1" strike="noStrike">
                <a:solidFill>
                  <a:srgbClr val="000000"/>
                </a:solidFill>
                <a:latin typeface="Symbol"/>
              </a:rPr>
              <a:t></a:t>
            </a:r>
            <a:r>
              <a:rPr b="1" lang="fr-FR" sz="2100" spc="-1" strike="noStrike">
                <a:solidFill>
                  <a:srgbClr val="000000"/>
                </a:solidFill>
                <a:latin typeface="Verdana"/>
              </a:rPr>
              <a:t> v=c</a:t>
            </a:r>
            <a:endParaRPr b="0" lang="fr-FR" sz="2100" spc="-1" strike="noStrike">
              <a:solidFill>
                <a:srgbClr val="000000"/>
              </a:solidFill>
              <a:latin typeface="Arial"/>
            </a:endParaRPr>
          </a:p>
          <a:p>
            <a:pPr marL="343080" indent="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contradiction avec l’expérience</a:t>
            </a:r>
            <a:endParaRPr b="0" lang="fr-FR" sz="2100" spc="-1" strike="noStrike">
              <a:solidFill>
                <a:srgbClr val="000000"/>
              </a:solidFill>
              <a:latin typeface="Arial"/>
            </a:endParaRPr>
          </a:p>
          <a:p>
            <a:pPr marL="343080" indent="0">
              <a:lnSpc>
                <a:spcPct val="100000"/>
              </a:lnSpc>
              <a:spcBef>
                <a:spcPts val="479"/>
              </a:spcBef>
              <a:buNone/>
              <a:tabLst>
                <a:tab algn="l" pos="0"/>
              </a:tabLst>
            </a:pPr>
            <a:endParaRPr b="0" lang="fr-FR" sz="2100" spc="-1" strike="noStrike">
              <a:solidFill>
                <a:srgbClr val="000000"/>
              </a:solidFill>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e71919"/>
                </a:solidFill>
                <a:latin typeface="Verdana"/>
              </a:rPr>
              <a:t>Mécanisme de Brout-Englert-Higgs</a:t>
            </a:r>
            <a:endParaRPr b="0" lang="fr-FR" sz="24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La masse n’est pas une propriété intrinsèque des particules, mais le résultat de l’interaction de la particule avec le champ de Brout-Englert-Higgs</a:t>
            </a:r>
            <a:endParaRPr b="0" lang="fr-FR" sz="21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Découvert en 1964 par:</a:t>
            </a:r>
            <a:endParaRPr b="0" lang="fr-FR" sz="21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R. Brout and F. Englert</a:t>
            </a:r>
            <a:endParaRPr b="0" lang="fr-FR" sz="14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fr-FR" sz="1400" spc="-1" strike="noStrike">
                <a:solidFill>
                  <a:srgbClr val="000000"/>
                </a:solidFill>
                <a:latin typeface="Verdana"/>
              </a:rPr>
              <a:t>P.Higgs</a:t>
            </a:r>
            <a:endParaRPr b="0" lang="fr-FR" sz="14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G. Guralnik, C. R. Hagen, and T. Kibble</a:t>
            </a:r>
            <a:endParaRPr b="0" lang="fr-FR" sz="1400" spc="-1" strike="noStrike">
              <a:solidFill>
                <a:srgbClr val="000000"/>
              </a:solidFill>
              <a:latin typeface="Arial"/>
            </a:endParaRPr>
          </a:p>
          <a:p>
            <a:pPr indent="0">
              <a:lnSpc>
                <a:spcPct val="100000"/>
              </a:lnSpc>
              <a:buNone/>
              <a:tabLst>
                <a:tab algn="l" pos="0"/>
              </a:tabLst>
            </a:pPr>
            <a:endParaRPr b="0" lang="fr-FR" sz="1400" spc="-1" strike="noStrike">
              <a:solidFill>
                <a:srgbClr val="000000"/>
              </a:solidFill>
              <a:latin typeface="Arial"/>
            </a:endParaRPr>
          </a:p>
          <a:p>
            <a:pPr marL="1022400" indent="0">
              <a:lnSpc>
                <a:spcPct val="100000"/>
              </a:lnSpc>
              <a:spcBef>
                <a:spcPts val="320"/>
              </a:spcBef>
              <a:buNone/>
              <a:tabLst>
                <a:tab algn="l" pos="0"/>
              </a:tabLst>
            </a:pPr>
            <a:endParaRPr b="0" lang="fr-FR" sz="1400" spc="-1" strike="noStrike">
              <a:solidFill>
                <a:srgbClr val="000000"/>
              </a:solidFill>
              <a:latin typeface="Arial"/>
            </a:endParaRPr>
          </a:p>
          <a:p>
            <a:pPr marL="1022400" indent="0">
              <a:lnSpc>
                <a:spcPct val="100000"/>
              </a:lnSpc>
              <a:spcBef>
                <a:spcPts val="839"/>
              </a:spcBef>
              <a:buNone/>
              <a:tabLst>
                <a:tab algn="l" pos="0"/>
              </a:tabLst>
            </a:pPr>
            <a:endParaRPr b="0" lang="fr-FR" sz="1400" spc="-1" strike="noStrike">
              <a:solidFill>
                <a:srgbClr val="000000"/>
              </a:solidFill>
              <a:latin typeface="Arial"/>
            </a:endParaRPr>
          </a:p>
        </p:txBody>
      </p:sp>
      <p:pic>
        <p:nvPicPr>
          <p:cNvPr id="636" name="Picture 6" descr="C:\My Documents\ATLAS\StdMod2\mass_scale.jpg"/>
          <p:cNvPicPr/>
          <p:nvPr/>
        </p:nvPicPr>
        <p:blipFill>
          <a:blip r:embed="rId2"/>
          <a:stretch/>
        </p:blipFill>
        <p:spPr>
          <a:xfrm>
            <a:off x="6283800" y="1236600"/>
            <a:ext cx="2442240" cy="2251800"/>
          </a:xfrm>
          <a:prstGeom prst="rect">
            <a:avLst/>
          </a:prstGeom>
          <a:ln w="0">
            <a:noFill/>
          </a:ln>
        </p:spPr>
      </p:pic>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7" name="PlaceHolder 1"/>
          <p:cNvSpPr>
            <a:spLocks noGrp="1"/>
          </p:cNvSpPr>
          <p:nvPr>
            <p:ph type="title"/>
          </p:nvPr>
        </p:nvSpPr>
        <p:spPr>
          <a:xfrm>
            <a:off x="673200" y="0"/>
            <a:ext cx="785844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pic>
        <p:nvPicPr>
          <p:cNvPr id="638" name="Picture 2" descr="http://www.chambe-aix.com/photographies/concours_photos_savoie/photos/champ-neige-val-thorens-claire-lagarde.jpg"/>
          <p:cNvPicPr/>
          <p:nvPr/>
        </p:nvPicPr>
        <p:blipFill>
          <a:blip r:embed="rId1"/>
          <a:stretch/>
        </p:blipFill>
        <p:spPr>
          <a:xfrm>
            <a:off x="-472320" y="0"/>
            <a:ext cx="10247760" cy="685656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PlaceHolder 1"/>
          <p:cNvSpPr>
            <a:spLocks noGrp="1"/>
          </p:cNvSpPr>
          <p:nvPr>
            <p:ph type="sldNum" idx="31"/>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35E00A20-6D97-4F65-8EE4-F59238A9FEB4}"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640" name="PlaceHolder 2"/>
          <p:cNvSpPr>
            <a:spLocks noGrp="1"/>
          </p:cNvSpPr>
          <p:nvPr>
            <p:ph type="title"/>
          </p:nvPr>
        </p:nvSpPr>
        <p:spPr>
          <a:xfrm>
            <a:off x="673200" y="0"/>
            <a:ext cx="785844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grpSp>
        <p:nvGrpSpPr>
          <p:cNvPr id="641" name="Groupe 1"/>
          <p:cNvGrpSpPr/>
          <p:nvPr/>
        </p:nvGrpSpPr>
        <p:grpSpPr>
          <a:xfrm>
            <a:off x="1143000" y="731880"/>
            <a:ext cx="7783560" cy="1641600"/>
            <a:chOff x="1143000" y="731880"/>
            <a:chExt cx="7783560" cy="1641600"/>
          </a:xfrm>
        </p:grpSpPr>
        <p:pic>
          <p:nvPicPr>
            <p:cNvPr id="642" name="Picture 3" descr="ski_fond_nordique"/>
            <p:cNvPicPr/>
            <p:nvPr/>
          </p:nvPicPr>
          <p:blipFill>
            <a:blip r:embed="rId1"/>
            <a:stretch/>
          </p:blipFill>
          <p:spPr>
            <a:xfrm>
              <a:off x="6730920" y="731880"/>
              <a:ext cx="2195640" cy="1641600"/>
            </a:xfrm>
            <a:prstGeom prst="rect">
              <a:avLst/>
            </a:prstGeom>
            <a:ln w="57150">
              <a:solidFill>
                <a:srgbClr val="000000"/>
              </a:solidFill>
              <a:miter/>
            </a:ln>
          </p:spPr>
        </p:pic>
        <p:grpSp>
          <p:nvGrpSpPr>
            <p:cNvPr id="643" name="Group 61"/>
            <p:cNvGrpSpPr/>
            <p:nvPr/>
          </p:nvGrpSpPr>
          <p:grpSpPr>
            <a:xfrm>
              <a:off x="1143000" y="914400"/>
              <a:ext cx="4114800" cy="686160"/>
              <a:chOff x="1143000" y="914400"/>
              <a:chExt cx="4114800" cy="686160"/>
            </a:xfrm>
          </p:grpSpPr>
          <p:sp>
            <p:nvSpPr>
              <p:cNvPr id="644" name="Straight Connector 39"/>
              <p:cNvSpPr/>
              <p:nvPr/>
            </p:nvSpPr>
            <p:spPr>
              <a:xfrm>
                <a:off x="1143000" y="1600200"/>
                <a:ext cx="4114800" cy="36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645" name="Text Box 49"/>
              <p:cNvSpPr/>
              <p:nvPr/>
            </p:nvSpPr>
            <p:spPr>
              <a:xfrm>
                <a:off x="1625760" y="914400"/>
                <a:ext cx="31773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Le photon: masse nulle</a:t>
                </a:r>
                <a:endParaRPr b="0" lang="fr-FR" sz="2000" spc="-1" strike="noStrike">
                  <a:solidFill>
                    <a:srgbClr val="000000"/>
                  </a:solidFill>
                  <a:latin typeface="Arial"/>
                </a:endParaRPr>
              </a:p>
            </p:txBody>
          </p:sp>
        </p:grpSp>
      </p:grpSp>
      <p:sp>
        <p:nvSpPr>
          <p:cNvPr id="646" name="Text Box 54"/>
          <p:cNvSpPr/>
          <p:nvPr/>
        </p:nvSpPr>
        <p:spPr>
          <a:xfrm>
            <a:off x="0" y="6521400"/>
            <a:ext cx="9142560" cy="33300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pPr>
            <a:r>
              <a:rPr b="1" lang="en-US" sz="1600" spc="-1" strike="noStrike">
                <a:solidFill>
                  <a:srgbClr val="000000"/>
                </a:solidFill>
                <a:latin typeface="Verdana"/>
                <a:ea typeface="DejaVu Sans"/>
              </a:rPr>
              <a:t>L’action du champ de Higgs est équivalent à une sorte de viscosité du vide</a:t>
            </a:r>
            <a:endParaRPr b="0" lang="fr-FR" sz="1600" spc="-1" strike="noStrike">
              <a:solidFill>
                <a:srgbClr val="000000"/>
              </a:solidFill>
              <a:latin typeface="Arial"/>
            </a:endParaRPr>
          </a:p>
        </p:txBody>
      </p:sp>
      <p:grpSp>
        <p:nvGrpSpPr>
          <p:cNvPr id="647" name="Groupe 2"/>
          <p:cNvGrpSpPr/>
          <p:nvPr/>
        </p:nvGrpSpPr>
        <p:grpSpPr>
          <a:xfrm>
            <a:off x="1152360" y="2577960"/>
            <a:ext cx="7769520" cy="1643040"/>
            <a:chOff x="1152360" y="2577960"/>
            <a:chExt cx="7769520" cy="1643040"/>
          </a:xfrm>
        </p:grpSpPr>
        <p:grpSp>
          <p:nvGrpSpPr>
            <p:cNvPr id="648" name="Group 62"/>
            <p:cNvGrpSpPr/>
            <p:nvPr/>
          </p:nvGrpSpPr>
          <p:grpSpPr>
            <a:xfrm>
              <a:off x="1152360" y="2819520"/>
              <a:ext cx="4084560" cy="725040"/>
              <a:chOff x="1152360" y="2819520"/>
              <a:chExt cx="4084560" cy="725040"/>
            </a:xfrm>
          </p:grpSpPr>
          <p:grpSp>
            <p:nvGrpSpPr>
              <p:cNvPr id="649" name="Group 48"/>
              <p:cNvGrpSpPr/>
              <p:nvPr/>
            </p:nvGrpSpPr>
            <p:grpSpPr>
              <a:xfrm>
                <a:off x="1152360" y="3392280"/>
                <a:ext cx="4084560" cy="152280"/>
                <a:chOff x="1152360" y="3392280"/>
                <a:chExt cx="4084560" cy="152280"/>
              </a:xfrm>
            </p:grpSpPr>
            <p:sp>
              <p:nvSpPr>
                <p:cNvPr id="650" name="Straight Connector 139"/>
                <p:cNvSpPr/>
                <p:nvPr/>
              </p:nvSpPr>
              <p:spPr>
                <a:xfrm flipV="1">
                  <a:off x="1152360" y="3392280"/>
                  <a:ext cx="162252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1" name="Straight Connector 140"/>
                <p:cNvSpPr/>
                <p:nvPr/>
              </p:nvSpPr>
              <p:spPr>
                <a:xfrm>
                  <a:off x="2774880" y="3392280"/>
                  <a:ext cx="124956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52" name="Straight Connector 144"/>
                <p:cNvSpPr/>
                <p:nvPr/>
              </p:nvSpPr>
              <p:spPr>
                <a:xfrm flipV="1">
                  <a:off x="4024440" y="3392280"/>
                  <a:ext cx="1212480" cy="15228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653" name="Text Box 50"/>
              <p:cNvSpPr/>
              <p:nvPr/>
            </p:nvSpPr>
            <p:spPr>
              <a:xfrm>
                <a:off x="1608120" y="2819520"/>
                <a:ext cx="32403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L’électron: petite masse</a:t>
                </a:r>
                <a:endParaRPr b="0" lang="fr-FR" sz="2000" spc="-1" strike="noStrike">
                  <a:solidFill>
                    <a:srgbClr val="000000"/>
                  </a:solidFill>
                  <a:latin typeface="Arial"/>
                </a:endParaRPr>
              </a:p>
            </p:txBody>
          </p:sp>
        </p:grpSp>
        <p:pic>
          <p:nvPicPr>
            <p:cNvPr id="654" name="Picture 55" descr="balade-raquettes-hiver-reallon-767"/>
            <p:cNvPicPr/>
            <p:nvPr/>
          </p:nvPicPr>
          <p:blipFill>
            <a:blip r:embed="rId2"/>
            <a:stretch/>
          </p:blipFill>
          <p:spPr>
            <a:xfrm>
              <a:off x="6730920" y="2577960"/>
              <a:ext cx="2190960" cy="1643040"/>
            </a:xfrm>
            <a:prstGeom prst="rect">
              <a:avLst/>
            </a:prstGeom>
            <a:ln w="57150">
              <a:solidFill>
                <a:srgbClr val="000000"/>
              </a:solidFill>
              <a:miter/>
            </a:ln>
          </p:spPr>
        </p:pic>
      </p:grpSp>
      <p:grpSp>
        <p:nvGrpSpPr>
          <p:cNvPr id="655" name="Groupe 3"/>
          <p:cNvGrpSpPr/>
          <p:nvPr/>
        </p:nvGrpSpPr>
        <p:grpSpPr>
          <a:xfrm>
            <a:off x="1143000" y="4452840"/>
            <a:ext cx="7764840" cy="1940760"/>
            <a:chOff x="1143000" y="4452840"/>
            <a:chExt cx="7764840" cy="1940760"/>
          </a:xfrm>
        </p:grpSpPr>
        <p:pic>
          <p:nvPicPr>
            <p:cNvPr id="656" name="Picture 5" descr="walking-in-deep-snow"/>
            <p:cNvPicPr/>
            <p:nvPr/>
          </p:nvPicPr>
          <p:blipFill>
            <a:blip r:embed="rId3"/>
            <a:stretch/>
          </p:blipFill>
          <p:spPr>
            <a:xfrm>
              <a:off x="6716880" y="4452840"/>
              <a:ext cx="2190960" cy="1641600"/>
            </a:xfrm>
            <a:prstGeom prst="rect">
              <a:avLst/>
            </a:prstGeom>
            <a:ln w="57150">
              <a:solidFill>
                <a:srgbClr val="000000"/>
              </a:solidFill>
              <a:miter/>
            </a:ln>
          </p:spPr>
        </p:pic>
        <p:grpSp>
          <p:nvGrpSpPr>
            <p:cNvPr id="657" name="Group 63"/>
            <p:cNvGrpSpPr/>
            <p:nvPr/>
          </p:nvGrpSpPr>
          <p:grpSpPr>
            <a:xfrm>
              <a:off x="1143000" y="4730760"/>
              <a:ext cx="4108320" cy="1068840"/>
              <a:chOff x="1143000" y="4730760"/>
              <a:chExt cx="4108320" cy="1068840"/>
            </a:xfrm>
          </p:grpSpPr>
          <p:grpSp>
            <p:nvGrpSpPr>
              <p:cNvPr id="658" name="Group 38"/>
              <p:cNvGrpSpPr/>
              <p:nvPr/>
            </p:nvGrpSpPr>
            <p:grpSpPr>
              <a:xfrm>
                <a:off x="1143000" y="5381280"/>
                <a:ext cx="4108320" cy="418320"/>
                <a:chOff x="1143000" y="5381280"/>
                <a:chExt cx="4108320" cy="418320"/>
              </a:xfrm>
            </p:grpSpPr>
            <p:sp>
              <p:nvSpPr>
                <p:cNvPr id="659" name="Straight Connector 146"/>
                <p:cNvSpPr/>
                <p:nvPr/>
              </p:nvSpPr>
              <p:spPr>
                <a:xfrm flipV="1">
                  <a:off x="1143000" y="5492520"/>
                  <a:ext cx="94104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0" name="Straight Connector 150"/>
                <p:cNvSpPr/>
                <p:nvPr/>
              </p:nvSpPr>
              <p:spPr>
                <a:xfrm flipV="1">
                  <a:off x="1687320" y="5492520"/>
                  <a:ext cx="39672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1" name="Straight Connector 151"/>
                <p:cNvSpPr/>
                <p:nvPr/>
              </p:nvSpPr>
              <p:spPr>
                <a:xfrm flipV="1">
                  <a:off x="1687320" y="5644800"/>
                  <a:ext cx="941400" cy="11916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2" name="Straight Connector 152"/>
                <p:cNvSpPr/>
                <p:nvPr/>
              </p:nvSpPr>
              <p:spPr>
                <a:xfrm flipH="1">
                  <a:off x="2628720" y="5381280"/>
                  <a:ext cx="4680" cy="2653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3" name="Straight Connector 153"/>
                <p:cNvSpPr/>
                <p:nvPr/>
              </p:nvSpPr>
              <p:spPr>
                <a:xfrm>
                  <a:off x="2637360" y="5382360"/>
                  <a:ext cx="470160" cy="417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4" name="Straight Connector 154"/>
                <p:cNvSpPr/>
                <p:nvPr/>
              </p:nvSpPr>
              <p:spPr>
                <a:xfrm flipH="1">
                  <a:off x="3108240" y="5533920"/>
                  <a:ext cx="74520" cy="26496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5" name="Straight Connector 155"/>
                <p:cNvSpPr/>
                <p:nvPr/>
              </p:nvSpPr>
              <p:spPr>
                <a:xfrm flipV="1">
                  <a:off x="3182760" y="5381280"/>
                  <a:ext cx="469800" cy="1526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6" name="Straight Connector 156"/>
                <p:cNvSpPr/>
                <p:nvPr/>
              </p:nvSpPr>
              <p:spPr>
                <a:xfrm flipH="1" flipV="1">
                  <a:off x="3653280" y="5402880"/>
                  <a:ext cx="74880" cy="3049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7" name="Straight Connector 157"/>
                <p:cNvSpPr/>
                <p:nvPr/>
              </p:nvSpPr>
              <p:spPr>
                <a:xfrm flipV="1">
                  <a:off x="3727440" y="5533920"/>
                  <a:ext cx="54288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8" name="Straight Connector 158"/>
                <p:cNvSpPr/>
                <p:nvPr/>
              </p:nvSpPr>
              <p:spPr>
                <a:xfrm flipH="1" flipV="1">
                  <a:off x="4276440" y="5535360"/>
                  <a:ext cx="39708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69" name="Straight Connector 159"/>
                <p:cNvSpPr/>
                <p:nvPr/>
              </p:nvSpPr>
              <p:spPr>
                <a:xfrm flipV="1">
                  <a:off x="4673520" y="5535360"/>
                  <a:ext cx="577800" cy="26352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670" name="Text Box 51"/>
              <p:cNvSpPr/>
              <p:nvPr/>
            </p:nvSpPr>
            <p:spPr>
              <a:xfrm>
                <a:off x="1371600" y="4730760"/>
                <a:ext cx="3584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Le boson Z: grande masse</a:t>
                </a:r>
                <a:endParaRPr b="0" lang="fr-FR" sz="2000" spc="-1" strike="noStrike">
                  <a:solidFill>
                    <a:srgbClr val="000000"/>
                  </a:solidFill>
                  <a:latin typeface="Arial"/>
                </a:endParaRPr>
              </a:p>
            </p:txBody>
          </p:sp>
        </p:grpSp>
        <p:sp>
          <p:nvSpPr>
            <p:cNvPr id="671" name="Rectangle 64"/>
            <p:cNvSpPr/>
            <p:nvPr/>
          </p:nvSpPr>
          <p:spPr>
            <a:xfrm>
              <a:off x="6804720" y="6151680"/>
              <a:ext cx="201168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1000" spc="-1" strike="noStrike">
                  <a:solidFill>
                    <a:srgbClr val="262626"/>
                  </a:solidFill>
                  <a:latin typeface="Verdana"/>
                  <a:ea typeface="DejaVu Sans"/>
                </a:rPr>
                <a:t>Plus difficile à mettre en mvt</a:t>
              </a:r>
              <a:endParaRPr b="0" lang="fr-FR" sz="1000" spc="-1" strike="noStrike">
                <a:solidFill>
                  <a:srgbClr val="000000"/>
                </a:solidFill>
                <a:latin typeface="Arial"/>
              </a:endParaRPr>
            </a:p>
          </p:txBody>
        </p:sp>
      </p:grpSp>
    </p:spTree>
  </p:cSld>
  <mc:AlternateContent>
    <mc:Choice Requires="p14">
      <p:transition spd="slow" p14:dur="2000"/>
    </mc:Choice>
    <mc:Fallback>
      <p:transition spd="slow"/>
    </mc:Fallback>
  </mc:AlternateContent>
  <p:timing>
    <p:tnLst>
      <p:par>
        <p:cTn id="82" dur="indefinite" restart="never" nodeType="tmRoot">
          <p:childTnLst>
            <p:seq>
              <p:cTn id="83" dur="indefinite" nodeType="mainSeq">
                <p:childTnLst>
                  <p:par>
                    <p:cTn id="84" nodeType="clickEffect" fill="hold">
                      <p:stCondLst>
                        <p:cond delay="indefinite"/>
                      </p:stCondLst>
                      <p:childTnLst>
                        <p:par>
                          <p:cTn id="85" nodeType="withEffect" fill="hold">
                            <p:stCondLst>
                              <p:cond delay="0"/>
                            </p:stCondLst>
                            <p:childTnLst>
                              <p:par>
                                <p:cTn id="86" nodeType="clickEffect" fill="hold" presetClass="entr" presetID="2" presetSubtype="8">
                                  <p:stCondLst>
                                    <p:cond delay="0"/>
                                  </p:stCondLst>
                                  <p:childTnLst>
                                    <p:set>
                                      <p:cBhvr>
                                        <p:cTn id="87" dur="1" fill="hold">
                                          <p:stCondLst>
                                            <p:cond delay="0"/>
                                          </p:stCondLst>
                                        </p:cTn>
                                        <p:tgtEl>
                                          <p:spTgt spid="641"/>
                                        </p:tgtEl>
                                        <p:attrNameLst>
                                          <p:attrName>style.visibility</p:attrName>
                                        </p:attrNameLst>
                                      </p:cBhvr>
                                      <p:to>
                                        <p:strVal val="visible"/>
                                      </p:to>
                                    </p:set>
                                    <p:anim calcmode="lin" valueType="num">
                                      <p:cBhvr additive="repl">
                                        <p:cTn id="88" dur="500" fill="hold"/>
                                        <p:tgtEl>
                                          <p:spTgt spid="641"/>
                                        </p:tgtEl>
                                        <p:attrNameLst>
                                          <p:attrName>ppt_x</p:attrName>
                                        </p:attrNameLst>
                                      </p:cBhvr>
                                      <p:tavLst>
                                        <p:tav tm="0">
                                          <p:val>
                                            <p:strVal val="0-#ppt_w/2"/>
                                          </p:val>
                                        </p:tav>
                                        <p:tav tm="100000">
                                          <p:val>
                                            <p:strVal val="#ppt_x"/>
                                          </p:val>
                                        </p:tav>
                                      </p:tavLst>
                                    </p:anim>
                                    <p:anim calcmode="lin" valueType="num">
                                      <p:cBhvr additive="repl">
                                        <p:cTn id="89" dur="500" fill="hold"/>
                                        <p:tgtEl>
                                          <p:spTgt spid="641"/>
                                        </p:tgtEl>
                                        <p:attrNameLst>
                                          <p:attrName>ppt_y</p:attrName>
                                        </p:attrNameLst>
                                      </p:cBhvr>
                                      <p:tavLst>
                                        <p:tav tm="0">
                                          <p:val>
                                            <p:strVal val="#ppt_y"/>
                                          </p:val>
                                        </p:tav>
                                        <p:tav tm="100000">
                                          <p:val>
                                            <p:strVal val="#ppt_y"/>
                                          </p:val>
                                        </p:tav>
                                      </p:tavLst>
                                    </p:anim>
                                  </p:childTnLst>
                                </p:cTn>
                              </p:par>
                            </p:childTnLst>
                          </p:cTn>
                        </p:par>
                      </p:childTnLst>
                    </p:cTn>
                  </p:par>
                  <p:par>
                    <p:cTn id="90" nodeType="clickEffect" fill="hold">
                      <p:stCondLst>
                        <p:cond delay="indefinite"/>
                      </p:stCondLst>
                      <p:childTnLst>
                        <p:par>
                          <p:cTn id="91" nodeType="withEffect" fill="hold">
                            <p:stCondLst>
                              <p:cond delay="0"/>
                            </p:stCondLst>
                            <p:childTnLst>
                              <p:par>
                                <p:cTn id="92" nodeType="clickEffect" fill="hold" presetClass="entr" presetID="2" presetSubtype="8">
                                  <p:stCondLst>
                                    <p:cond delay="0"/>
                                  </p:stCondLst>
                                  <p:childTnLst>
                                    <p:set>
                                      <p:cBhvr>
                                        <p:cTn id="93" dur="1" fill="hold">
                                          <p:stCondLst>
                                            <p:cond delay="0"/>
                                          </p:stCondLst>
                                        </p:cTn>
                                        <p:tgtEl>
                                          <p:spTgt spid="647"/>
                                        </p:tgtEl>
                                        <p:attrNameLst>
                                          <p:attrName>style.visibility</p:attrName>
                                        </p:attrNameLst>
                                      </p:cBhvr>
                                      <p:to>
                                        <p:strVal val="visible"/>
                                      </p:to>
                                    </p:set>
                                    <p:anim calcmode="lin" valueType="num">
                                      <p:cBhvr additive="repl">
                                        <p:cTn id="94" dur="500" fill="hold"/>
                                        <p:tgtEl>
                                          <p:spTgt spid="647"/>
                                        </p:tgtEl>
                                        <p:attrNameLst>
                                          <p:attrName>ppt_x</p:attrName>
                                        </p:attrNameLst>
                                      </p:cBhvr>
                                      <p:tavLst>
                                        <p:tav tm="0">
                                          <p:val>
                                            <p:strVal val="0-#ppt_w/2"/>
                                          </p:val>
                                        </p:tav>
                                        <p:tav tm="100000">
                                          <p:val>
                                            <p:strVal val="#ppt_x"/>
                                          </p:val>
                                        </p:tav>
                                      </p:tavLst>
                                    </p:anim>
                                    <p:anim calcmode="lin" valueType="num">
                                      <p:cBhvr additive="repl">
                                        <p:cTn id="95" dur="500" fill="hold"/>
                                        <p:tgtEl>
                                          <p:spTgt spid="647"/>
                                        </p:tgtEl>
                                        <p:attrNameLst>
                                          <p:attrName>ppt_y</p:attrName>
                                        </p:attrNameLst>
                                      </p:cBhvr>
                                      <p:tavLst>
                                        <p:tav tm="0">
                                          <p:val>
                                            <p:strVal val="#ppt_y"/>
                                          </p:val>
                                        </p:tav>
                                        <p:tav tm="100000">
                                          <p:val>
                                            <p:strVal val="#ppt_y"/>
                                          </p:val>
                                        </p:tav>
                                      </p:tavLst>
                                    </p:anim>
                                  </p:childTnLst>
                                </p:cTn>
                              </p:par>
                            </p:childTnLst>
                          </p:cTn>
                        </p:par>
                      </p:childTnLst>
                    </p:cTn>
                  </p:par>
                  <p:par>
                    <p:cTn id="96" nodeType="clickEffect" fill="hold">
                      <p:stCondLst>
                        <p:cond delay="indefinite"/>
                      </p:stCondLst>
                      <p:childTnLst>
                        <p:par>
                          <p:cTn id="97" nodeType="withEffect" fill="hold">
                            <p:stCondLst>
                              <p:cond delay="0"/>
                            </p:stCondLst>
                            <p:childTnLst>
                              <p:par>
                                <p:cTn id="98" nodeType="clickEffect" fill="hold" presetClass="entr" presetID="2" presetSubtype="8">
                                  <p:stCondLst>
                                    <p:cond delay="0"/>
                                  </p:stCondLst>
                                  <p:childTnLst>
                                    <p:set>
                                      <p:cBhvr>
                                        <p:cTn id="99" dur="1" fill="hold">
                                          <p:stCondLst>
                                            <p:cond delay="0"/>
                                          </p:stCondLst>
                                        </p:cTn>
                                        <p:tgtEl>
                                          <p:spTgt spid="655"/>
                                        </p:tgtEl>
                                        <p:attrNameLst>
                                          <p:attrName>style.visibility</p:attrName>
                                        </p:attrNameLst>
                                      </p:cBhvr>
                                      <p:to>
                                        <p:strVal val="visible"/>
                                      </p:to>
                                    </p:set>
                                    <p:anim calcmode="lin" valueType="num">
                                      <p:cBhvr additive="repl">
                                        <p:cTn id="100" dur="500" fill="hold"/>
                                        <p:tgtEl>
                                          <p:spTgt spid="655"/>
                                        </p:tgtEl>
                                        <p:attrNameLst>
                                          <p:attrName>ppt_x</p:attrName>
                                        </p:attrNameLst>
                                      </p:cBhvr>
                                      <p:tavLst>
                                        <p:tav tm="0">
                                          <p:val>
                                            <p:strVal val="0-#ppt_w/2"/>
                                          </p:val>
                                        </p:tav>
                                        <p:tav tm="100000">
                                          <p:val>
                                            <p:strVal val="#ppt_x"/>
                                          </p:val>
                                        </p:tav>
                                      </p:tavLst>
                                    </p:anim>
                                    <p:anim calcmode="lin" valueType="num">
                                      <p:cBhvr additive="repl">
                                        <p:cTn id="101" dur="500" fill="hold"/>
                                        <p:tgtEl>
                                          <p:spTgt spid="6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92" name="Rectangle 10"/>
          <p:cNvSpPr/>
          <p:nvPr/>
        </p:nvSpPr>
        <p:spPr>
          <a:xfrm>
            <a:off x="0" y="0"/>
            <a:ext cx="9142560" cy="6856560"/>
          </a:xfrm>
          <a:prstGeom prst="rect">
            <a:avLst/>
          </a:prstGeom>
          <a:solidFill>
            <a:schemeClr val="accent4"/>
          </a:solidFill>
          <a:ln w="2857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193" name="PlaceHolder 1"/>
          <p:cNvSpPr>
            <a:spLocks noGrp="1"/>
          </p:cNvSpPr>
          <p:nvPr>
            <p:ph type="sldNum" idx="11"/>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25C7CA44-82D8-450B-81CE-DF554E986D8A}"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194" name="Rectangle 8"/>
          <p:cNvSpPr/>
          <p:nvPr/>
        </p:nvSpPr>
        <p:spPr>
          <a:xfrm>
            <a:off x="0" y="0"/>
            <a:ext cx="9142560" cy="65088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195" name="PlaceHolder 2"/>
          <p:cNvSpPr>
            <a:spLocks noGrp="1"/>
          </p:cNvSpPr>
          <p:nvPr>
            <p:ph type="title"/>
          </p:nvPr>
        </p:nvSpPr>
        <p:spPr>
          <a:xfrm>
            <a:off x="3697200" y="0"/>
            <a:ext cx="1784520" cy="5176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en-US" sz="2800" spc="-1" strike="noStrike">
                <a:solidFill>
                  <a:srgbClr val="ff0000"/>
                </a:solidFill>
                <a:latin typeface="Verdana"/>
              </a:rPr>
              <a:t>L’atome</a:t>
            </a:r>
            <a:endParaRPr b="0" lang="fr-FR" sz="2800" spc="-1" strike="noStrike">
              <a:solidFill>
                <a:srgbClr val="000000"/>
              </a:solidFill>
              <a:latin typeface="Arial"/>
            </a:endParaRPr>
          </a:p>
        </p:txBody>
      </p:sp>
      <p:sp>
        <p:nvSpPr>
          <p:cNvPr id="196"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197" name="Picture 4" descr=""/>
          <p:cNvPicPr/>
          <p:nvPr/>
        </p:nvPicPr>
        <p:blipFill>
          <a:blip r:embed="rId1"/>
          <a:stretch/>
        </p:blipFill>
        <p:spPr>
          <a:xfrm>
            <a:off x="228600" y="685800"/>
            <a:ext cx="8533080" cy="5218200"/>
          </a:xfrm>
          <a:prstGeom prst="rect">
            <a:avLst/>
          </a:prstGeom>
          <a:ln w="0">
            <a:noFill/>
          </a:ln>
        </p:spPr>
      </p:pic>
      <p:sp>
        <p:nvSpPr>
          <p:cNvPr id="198" name="Rectangle 5"/>
          <p:cNvSpPr/>
          <p:nvPr/>
        </p:nvSpPr>
        <p:spPr>
          <a:xfrm>
            <a:off x="1550880" y="5928480"/>
            <a:ext cx="5803560" cy="535320"/>
          </a:xfrm>
          <a:prstGeom prst="rect">
            <a:avLst/>
          </a:prstGeom>
          <a:noFill/>
          <a:ln w="0">
            <a:noFill/>
          </a:ln>
        </p:spPr>
        <p:style>
          <a:lnRef idx="0"/>
          <a:fillRef idx="0"/>
          <a:effectRef idx="0"/>
          <a:fontRef idx="minor"/>
        </p:style>
        <p:txBody>
          <a:bodyPr wrap="none" lIns="90000" rIns="90000" tIns="46800" bIns="46800" anchor="t">
            <a:spAutoFit/>
          </a:bodyPr>
          <a:p>
            <a:pPr>
              <a:lnSpc>
                <a:spcPct val="145000"/>
              </a:lnSpc>
            </a:pPr>
            <a:r>
              <a:rPr b="0" lang="en-GB" sz="2000" spc="-1" strike="noStrike">
                <a:solidFill>
                  <a:srgbClr val="ffffff"/>
                </a:solidFill>
                <a:latin typeface="Verdana"/>
                <a:ea typeface="DejaVu Sans"/>
              </a:rPr>
              <a:t>Taille d’un atome: 10</a:t>
            </a:r>
            <a:r>
              <a:rPr b="0" lang="en-GB" sz="2000" spc="-1" strike="noStrike" baseline="30000">
                <a:solidFill>
                  <a:srgbClr val="ffffff"/>
                </a:solidFill>
                <a:latin typeface="Verdana"/>
                <a:ea typeface="DejaVu Sans"/>
              </a:rPr>
              <a:t>-10</a:t>
            </a:r>
            <a:r>
              <a:rPr b="0" lang="en-GB" sz="2000" spc="-1" strike="noStrike">
                <a:solidFill>
                  <a:srgbClr val="ffffff"/>
                </a:solidFill>
                <a:latin typeface="Verdana"/>
                <a:ea typeface="DejaVu Sans"/>
              </a:rPr>
              <a:t> m=0.0000000001m</a:t>
            </a:r>
            <a:endParaRPr b="0" lang="fr-FR" sz="2000" spc="-1" strike="noStrike">
              <a:solidFill>
                <a:srgbClr val="000000"/>
              </a:solidFill>
              <a:latin typeface="Arial"/>
            </a:endParaRPr>
          </a:p>
        </p:txBody>
      </p:sp>
      <p:sp>
        <p:nvSpPr>
          <p:cNvPr id="199" name="Text Box 6"/>
          <p:cNvSpPr/>
          <p:nvPr/>
        </p:nvSpPr>
        <p:spPr>
          <a:xfrm>
            <a:off x="1853280" y="6385680"/>
            <a:ext cx="5345640" cy="519480"/>
          </a:xfrm>
          <a:prstGeom prst="rect">
            <a:avLst/>
          </a:prstGeom>
          <a:noFill/>
          <a:ln w="0">
            <a:noFill/>
          </a:ln>
        </p:spPr>
        <p:style>
          <a:lnRef idx="0"/>
          <a:fillRef idx="0"/>
          <a:effectRef idx="0"/>
          <a:fontRef idx="minor"/>
        </p:style>
        <p:txBody>
          <a:bodyPr lIns="90000" rIns="90000" tIns="46800" bIns="46800" anchor="t">
            <a:spAutoFit/>
          </a:bodyPr>
          <a:p>
            <a:pPr algn="ctr">
              <a:lnSpc>
                <a:spcPct val="100000"/>
              </a:lnSpc>
            </a:pPr>
            <a:r>
              <a:rPr b="0" lang="fr-FR" sz="1400" spc="-1" strike="noStrike">
                <a:solidFill>
                  <a:srgbClr val="ffffff"/>
                </a:solidFill>
                <a:latin typeface="Verdana"/>
                <a:ea typeface="DejaVu Sans"/>
              </a:rPr>
              <a:t>10 millions de fois plus petit qu’une fourmi</a:t>
            </a:r>
            <a:endParaRPr b="0" lang="fr-FR" sz="1400" spc="-1" strike="noStrike">
              <a:solidFill>
                <a:srgbClr val="000000"/>
              </a:solidFill>
              <a:latin typeface="Arial"/>
            </a:endParaRPr>
          </a:p>
          <a:p>
            <a:pPr algn="ctr">
              <a:lnSpc>
                <a:spcPct val="100000"/>
              </a:lnSpc>
            </a:pPr>
            <a:r>
              <a:rPr b="0" lang="fr-FR" sz="1400" spc="-1" strike="noStrike">
                <a:solidFill>
                  <a:srgbClr val="ffffff"/>
                </a:solidFill>
                <a:latin typeface="Verdana"/>
                <a:ea typeface="DejaVu Sans"/>
              </a:rPr>
              <a:t>Entre 10 et 100 mille fois plus petit qu’une bactérie</a:t>
            </a:r>
            <a:endParaRPr b="0" lang="fr-FR" sz="1400" spc="-1" strike="noStrike">
              <a:solidFill>
                <a:srgbClr val="000000"/>
              </a:solidFill>
              <a:latin typeface="Arial"/>
            </a:endParaRPr>
          </a:p>
        </p:txBody>
      </p:sp>
      <p:pic>
        <p:nvPicPr>
          <p:cNvPr id="200" name="Picture 7" descr=""/>
          <p:cNvPicPr/>
          <p:nvPr/>
        </p:nvPicPr>
        <p:blipFill>
          <a:blip r:embed="rId2"/>
          <a:stretch/>
        </p:blipFill>
        <p:spPr>
          <a:xfrm>
            <a:off x="8351640" y="6388920"/>
            <a:ext cx="790920" cy="467640"/>
          </a:xfrm>
          <a:prstGeom prst="rect">
            <a:avLst/>
          </a:prstGeom>
          <a:ln w="0">
            <a:noFill/>
          </a:ln>
        </p:spPr>
      </p:pic>
      <p:pic>
        <p:nvPicPr>
          <p:cNvPr id="201" name="Picture 2" descr="http://www.sopeople.fr/wp-content/uploads/2012/11/bacterie.jpg"/>
          <p:cNvPicPr/>
          <p:nvPr/>
        </p:nvPicPr>
        <p:blipFill>
          <a:blip r:embed="rId3"/>
          <a:stretch/>
        </p:blipFill>
        <p:spPr>
          <a:xfrm>
            <a:off x="0" y="6385680"/>
            <a:ext cx="888840" cy="479160"/>
          </a:xfrm>
          <a:prstGeom prst="rect">
            <a:avLst/>
          </a:prstGeom>
          <a:ln w="0">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2" name="PlaceHolder 1"/>
          <p:cNvSpPr>
            <a:spLocks noGrp="1"/>
          </p:cNvSpPr>
          <p:nvPr>
            <p:ph type="sldNum" idx="32"/>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CCE960FF-F5AA-464A-B68C-66B8DAC49837}"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673" name="PlaceHolder 2"/>
          <p:cNvSpPr>
            <a:spLocks noGrp="1"/>
          </p:cNvSpPr>
          <p:nvPr>
            <p:ph type="title"/>
          </p:nvPr>
        </p:nvSpPr>
        <p:spPr>
          <a:xfrm>
            <a:off x="2682720" y="0"/>
            <a:ext cx="3832200" cy="5176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en-US" sz="2800" spc="-1" strike="noStrike">
                <a:solidFill>
                  <a:srgbClr val="ff0000"/>
                </a:solidFill>
                <a:latin typeface="Verdana"/>
              </a:rPr>
              <a:t>Le boson de Higgs</a:t>
            </a:r>
            <a:endParaRPr b="0" lang="fr-FR" sz="2800" spc="-1" strike="noStrike">
              <a:solidFill>
                <a:srgbClr val="000000"/>
              </a:solidFill>
              <a:latin typeface="Arial"/>
            </a:endParaRPr>
          </a:p>
        </p:txBody>
      </p:sp>
      <p:pic>
        <p:nvPicPr>
          <p:cNvPr id="674" name="Picture 5" descr="medium_flocon"/>
          <p:cNvPicPr/>
          <p:nvPr/>
        </p:nvPicPr>
        <p:blipFill>
          <a:blip r:embed="rId1"/>
          <a:stretch/>
        </p:blipFill>
        <p:spPr>
          <a:xfrm>
            <a:off x="3029040" y="1730520"/>
            <a:ext cx="3524400" cy="3830760"/>
          </a:xfrm>
          <a:prstGeom prst="rect">
            <a:avLst/>
          </a:prstGeom>
          <a:ln w="0">
            <a:noFill/>
          </a:ln>
        </p:spPr>
      </p:pic>
      <p:sp>
        <p:nvSpPr>
          <p:cNvPr id="675" name="Rectangle 7"/>
          <p:cNvSpPr/>
          <p:nvPr/>
        </p:nvSpPr>
        <p:spPr>
          <a:xfrm>
            <a:off x="542880" y="792000"/>
            <a:ext cx="826956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800" spc="-1" strike="noStrike">
                <a:solidFill>
                  <a:srgbClr val="000000"/>
                </a:solidFill>
                <a:latin typeface="Verdana"/>
                <a:ea typeface="DejaVu Sans"/>
              </a:rPr>
              <a:t>Boson de Higgs = quanta du champ de Higgs</a:t>
            </a:r>
            <a:endParaRPr b="0" lang="fr-FR" sz="2800" spc="-1" strike="noStrike">
              <a:solidFill>
                <a:srgbClr val="000000"/>
              </a:solidFill>
              <a:latin typeface="Arial"/>
            </a:endParaRPr>
          </a:p>
        </p:txBody>
      </p:sp>
      <p:sp>
        <p:nvSpPr>
          <p:cNvPr id="676" name="Text Box 8"/>
          <p:cNvSpPr/>
          <p:nvPr/>
        </p:nvSpPr>
        <p:spPr>
          <a:xfrm>
            <a:off x="0" y="6146640"/>
            <a:ext cx="9142560" cy="69948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000000"/>
                </a:solidFill>
                <a:latin typeface="Verdana"/>
                <a:ea typeface="DejaVu Sans"/>
              </a:rPr>
              <a:t>Le boson de Higgs joue un rôle central dans le </a:t>
            </a:r>
            <a:endParaRPr b="0" lang="fr-FR" sz="2000" spc="-1" strike="noStrike">
              <a:solidFill>
                <a:srgbClr val="000000"/>
              </a:solidFill>
              <a:latin typeface="Arial"/>
            </a:endParaRPr>
          </a:p>
          <a:p>
            <a:pPr algn="ctr">
              <a:lnSpc>
                <a:spcPct val="100000"/>
              </a:lnSpc>
            </a:pPr>
            <a:r>
              <a:rPr b="1" lang="fr-FR" sz="2000" spc="-1" strike="noStrike">
                <a:solidFill>
                  <a:srgbClr val="000000"/>
                </a:solidFill>
                <a:latin typeface="Verdana"/>
                <a:ea typeface="DejaVu Sans"/>
              </a:rPr>
              <a:t>mécanisme qui explique la masse des particules élémentaires</a:t>
            </a:r>
            <a:endParaRPr b="0" lang="fr-FR" sz="20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7" name="PlaceHolder 1"/>
          <p:cNvSpPr>
            <a:spLocks noGrp="1"/>
          </p:cNvSpPr>
          <p:nvPr>
            <p:ph type="title"/>
          </p:nvPr>
        </p:nvSpPr>
        <p:spPr>
          <a:xfrm>
            <a:off x="1895400" y="0"/>
            <a:ext cx="5388120" cy="5176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canal H</a:t>
            </a:r>
            <a:r>
              <a:rPr b="1" lang="fr-FR" sz="2800" spc="-1" strike="noStrike">
                <a:solidFill>
                  <a:srgbClr val="ff0000"/>
                </a:solidFill>
                <a:latin typeface="Symbol"/>
              </a:rPr>
              <a:t></a:t>
            </a:r>
            <a:r>
              <a:rPr b="1" lang="fr-FR" sz="2800" spc="-1" strike="noStrike">
                <a:solidFill>
                  <a:srgbClr val="ff0000"/>
                </a:solidFill>
                <a:latin typeface="Verdana"/>
              </a:rPr>
              <a:t> : simulation</a:t>
            </a:r>
            <a:endParaRPr b="0" lang="fr-FR" sz="2800" spc="-1" strike="noStrike">
              <a:solidFill>
                <a:srgbClr val="000000"/>
              </a:solidFill>
              <a:latin typeface="Arial"/>
            </a:endParaRPr>
          </a:p>
        </p:txBody>
      </p:sp>
      <p:pic>
        <p:nvPicPr>
          <p:cNvPr id="678" name="Picture 4" descr="signalbkg"/>
          <p:cNvPicPr/>
          <p:nvPr/>
        </p:nvPicPr>
        <p:blipFill>
          <a:blip r:embed="rId1"/>
          <a:stretch/>
        </p:blipFill>
        <p:spPr>
          <a:xfrm>
            <a:off x="1109520" y="1176480"/>
            <a:ext cx="6915240" cy="4689720"/>
          </a:xfrm>
          <a:prstGeom prst="rect">
            <a:avLst/>
          </a:prstGeom>
          <a:ln w="0">
            <a:noFill/>
          </a:ln>
        </p:spPr>
      </p:pic>
      <p:sp>
        <p:nvSpPr>
          <p:cNvPr id="679" name="Text Box 11"/>
          <p:cNvSpPr/>
          <p:nvPr/>
        </p:nvSpPr>
        <p:spPr>
          <a:xfrm>
            <a:off x="5331960" y="2292480"/>
            <a:ext cx="89028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Higgs</a:t>
            </a:r>
            <a:endParaRPr b="0" lang="fr-FR" sz="2000" spc="-1" strike="noStrike">
              <a:solidFill>
                <a:srgbClr val="000000"/>
              </a:solidFill>
              <a:latin typeface="Arial"/>
            </a:endParaRPr>
          </a:p>
        </p:txBody>
      </p:sp>
      <p:sp>
        <p:nvSpPr>
          <p:cNvPr id="680" name="Line 12"/>
          <p:cNvSpPr/>
          <p:nvPr/>
        </p:nvSpPr>
        <p:spPr>
          <a:xfrm flipH="1">
            <a:off x="4597200" y="2730240"/>
            <a:ext cx="673200" cy="660600"/>
          </a:xfrm>
          <a:prstGeom prst="line">
            <a:avLst/>
          </a:prstGeom>
          <a:ln w="9525">
            <a:solidFill>
              <a:srgbClr val="00000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681" name="Text Box 18"/>
          <p:cNvSpPr/>
          <p:nvPr/>
        </p:nvSpPr>
        <p:spPr>
          <a:xfrm>
            <a:off x="1614600" y="5943600"/>
            <a:ext cx="5914800" cy="4554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400" spc="-1" strike="noStrike">
                <a:solidFill>
                  <a:srgbClr val="000000"/>
                </a:solidFill>
                <a:latin typeface="Verdana"/>
                <a:ea typeface="DejaVu Sans"/>
              </a:rPr>
              <a:t>Bosse = signature du boson de Higgs</a:t>
            </a:r>
            <a:endParaRPr b="0" lang="fr-FR" sz="2400" spc="-1" strike="noStrike">
              <a:solidFill>
                <a:srgbClr val="000000"/>
              </a:solidFill>
              <a:latin typeface="Arial"/>
            </a:endParaRPr>
          </a:p>
        </p:txBody>
      </p:sp>
      <p:sp>
        <p:nvSpPr>
          <p:cNvPr id="3" name="PlaceHolder 2"/>
          <p:cNvSpPr>
            <a:spLocks noGrp="1"/>
          </p:cNvSpPr>
          <p:nvPr>
            <p:ph type="sldNum" idx="5"/>
          </p:nvPr>
        </p:nvSpPr>
        <p:spPr/>
        <p:txBody>
          <a:bodyPr/>
          <a:p>
            <a:fld id="{3415EADE-94FB-4FB4-BD43-10D587A2661B}" type="slidenum">
              <a:t>31</a:t>
            </a:fld>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2" name="PlaceHolder 1"/>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683" name="PlaceHolder 2"/>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sp>
        <p:nvSpPr>
          <p:cNvPr id="684" name="PlaceHolder 3"/>
          <p:cNvSpPr>
            <a:spLocks noGrp="1"/>
          </p:cNvSpPr>
          <p:nvPr>
            <p:ph type="sldNum" idx="33"/>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9D914D52-2858-4B28-9E73-6FDF4B51D935}"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pic>
        <p:nvPicPr>
          <p:cNvPr id="685" name="Picture 2" descr=""/>
          <p:cNvPicPr/>
          <p:nvPr/>
        </p:nvPicPr>
        <p:blipFill>
          <a:blip r:embed="rId1"/>
          <a:srcRect l="12291" t="0" r="12385" b="0"/>
          <a:stretch/>
        </p:blipFill>
        <p:spPr>
          <a:xfrm>
            <a:off x="0" y="2880"/>
            <a:ext cx="9142560" cy="6828480"/>
          </a:xfrm>
          <a:prstGeom prst="rect">
            <a:avLst/>
          </a:prstGeom>
          <a:ln w="0">
            <a:noFill/>
          </a:ln>
        </p:spPr>
      </p:pic>
      <p:sp>
        <p:nvSpPr>
          <p:cNvPr id="686" name="Espace réservé du numéro de diapositive 3"/>
          <p:cNvSpPr/>
          <p:nvPr/>
        </p:nvSpPr>
        <p:spPr>
          <a:xfrm>
            <a:off x="8275320" y="6550920"/>
            <a:ext cx="836640" cy="303480"/>
          </a:xfrm>
          <a:prstGeom prst="rect">
            <a:avLst/>
          </a:prstGeom>
          <a:noFill/>
          <a:ln w="0">
            <a:noFill/>
          </a:ln>
        </p:spPr>
        <p:style>
          <a:lnRef idx="0"/>
          <a:fillRef idx="0"/>
          <a:effectRef idx="0"/>
          <a:fontRef idx="minor"/>
        </p:style>
        <p:txBody>
          <a:bodyPr numCol="1" spcCol="0" lIns="90000" rIns="90000" tIns="45000" bIns="45000" anchor="b">
            <a:noAutofit/>
          </a:bodyPr>
          <a:p>
            <a:pPr algn="r">
              <a:lnSpc>
                <a:spcPct val="100000"/>
              </a:lnSpc>
            </a:pPr>
            <a:fld id="{DC3C5891-6D53-4A82-9806-BA6AD422366A}" type="slidenum">
              <a:rPr b="1" lang="fr-FR" sz="1200" spc="-1" strike="noStrike">
                <a:solidFill>
                  <a:srgbClr val="003399"/>
                </a:solidFill>
                <a:latin typeface="Verdana"/>
                <a:ea typeface="DejaVu Sans"/>
              </a:rPr>
              <a:t>&lt;numéro&gt;</a:t>
            </a:fld>
            <a:endParaRPr b="0" lang="fr-FR" sz="12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7" name="PlaceHolder 1"/>
          <p:cNvSpPr>
            <a:spLocks noGrp="1"/>
          </p:cNvSpPr>
          <p:nvPr>
            <p:ph type="title"/>
          </p:nvPr>
        </p:nvSpPr>
        <p:spPr>
          <a:xfrm>
            <a:off x="760320" y="0"/>
            <a:ext cx="7656840" cy="517680"/>
          </a:xfrm>
          <a:prstGeom prst="rect">
            <a:avLst/>
          </a:prstGeom>
          <a:noFill/>
          <a:ln w="0">
            <a:noFill/>
          </a:ln>
        </p:spPr>
        <p:txBody>
          <a:bodyPr numCol="1" spcCol="0" lIns="0" rIns="0" tIns="0" bIns="0" anchor="t">
            <a:noAutofit/>
          </a:bodyPr>
          <a:p>
            <a:pPr indent="0" algn="ctr">
              <a:buNone/>
            </a:pPr>
            <a:endParaRPr b="0" lang="fr-FR" sz="1800" spc="-1" strike="noStrike">
              <a:solidFill>
                <a:srgbClr val="000000"/>
              </a:solidFill>
              <a:latin typeface="Arial"/>
            </a:endParaRPr>
          </a:p>
        </p:txBody>
      </p:sp>
      <p:pic>
        <p:nvPicPr>
          <p:cNvPr id="688" name="Picture 2" descr=""/>
          <p:cNvPicPr/>
          <p:nvPr/>
        </p:nvPicPr>
        <p:blipFill>
          <a:blip r:embed="rId1"/>
          <a:srcRect l="12336" t="0" r="12650" b="0"/>
          <a:stretch/>
        </p:blipFill>
        <p:spPr>
          <a:xfrm>
            <a:off x="14040" y="0"/>
            <a:ext cx="9142560" cy="6856560"/>
          </a:xfrm>
          <a:prstGeom prst="rect">
            <a:avLst/>
          </a:prstGeom>
          <a:ln w="0">
            <a:noFill/>
          </a:ln>
        </p:spPr>
      </p:pic>
      <p:sp>
        <p:nvSpPr>
          <p:cNvPr id="689" name="PlaceHolder 2"/>
          <p:cNvSpPr>
            <a:spLocks noGrp="1"/>
          </p:cNvSpPr>
          <p:nvPr>
            <p:ph type="sldNum" idx="34"/>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1E102654-E45D-4272-8D61-4878375B1F9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0" name="PlaceHolder 1"/>
          <p:cNvSpPr>
            <a:spLocks noGrp="1"/>
          </p:cNvSpPr>
          <p:nvPr>
            <p:ph type="title"/>
          </p:nvPr>
        </p:nvSpPr>
        <p:spPr>
          <a:xfrm>
            <a:off x="-71280" y="0"/>
            <a:ext cx="9320400" cy="521640"/>
          </a:xfrm>
          <a:prstGeom prst="rect">
            <a:avLst/>
          </a:prstGeom>
          <a:noFill/>
          <a:ln w="0">
            <a:noFill/>
          </a:ln>
        </p:spPr>
        <p:txBody>
          <a:bodyPr numCol="1" spcCol="0" lIns="0" rIns="0" tIns="0" bIns="0" anchor="t">
            <a:noAutofit/>
          </a:bodyPr>
          <a:p>
            <a:pPr indent="0" algn="ctr">
              <a:lnSpc>
                <a:spcPct val="100000"/>
              </a:lnSpc>
              <a:buNone/>
              <a:tabLst>
                <a:tab algn="l" pos="0"/>
              </a:tabLst>
            </a:pPr>
            <a:r>
              <a:rPr b="1" lang="en-US" sz="2800" spc="-1" strike="noStrike">
                <a:solidFill>
                  <a:srgbClr val="ff0000"/>
                </a:solidFill>
                <a:latin typeface="Verdana"/>
              </a:rPr>
              <a:t>Découverte d’une nouvelle particule au CERN</a:t>
            </a:r>
            <a:endParaRPr b="0" lang="fr-FR" sz="2800" spc="-1" strike="noStrike">
              <a:solidFill>
                <a:srgbClr val="000000"/>
              </a:solidFill>
              <a:latin typeface="Arial"/>
            </a:endParaRPr>
          </a:p>
        </p:txBody>
      </p:sp>
      <p:pic>
        <p:nvPicPr>
          <p:cNvPr id="691" name="Picture 2" descr="https://twiki.cern.ch/twiki/pub/AtlasPublic/HiggsPublicResults//Hgg-FixedScale-Short2.gif"/>
          <p:cNvPicPr/>
          <p:nvPr/>
        </p:nvPicPr>
        <p:blipFill>
          <a:blip r:embed="rId1"/>
          <a:stretch/>
        </p:blipFill>
        <p:spPr>
          <a:xfrm>
            <a:off x="1326240" y="544320"/>
            <a:ext cx="6503400" cy="6312240"/>
          </a:xfrm>
          <a:prstGeom prst="rect">
            <a:avLst/>
          </a:prstGeom>
          <a:ln w="0">
            <a:noFill/>
          </a:ln>
        </p:spPr>
      </p:pic>
      <p:sp>
        <p:nvSpPr>
          <p:cNvPr id="692" name="PlaceHolder 2"/>
          <p:cNvSpPr>
            <a:spLocks noGrp="1"/>
          </p:cNvSpPr>
          <p:nvPr>
            <p:ph type="sldNum" idx="35"/>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89D3F0B1-70F8-44CA-9AD5-8B839DDEC765}"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3" name="Rectangle 1"/>
          <p:cNvSpPr/>
          <p:nvPr/>
        </p:nvSpPr>
        <p:spPr>
          <a:xfrm>
            <a:off x="0" y="0"/>
            <a:ext cx="9142560" cy="6856560"/>
          </a:xfrm>
          <a:prstGeom prst="rect">
            <a:avLst/>
          </a:prstGeom>
          <a:solidFill>
            <a:schemeClr val="tx1"/>
          </a:solidFill>
          <a:ln w="28575">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pic>
        <p:nvPicPr>
          <p:cNvPr id="694" name="Picture 6" descr="http://p.twimg.com/Aw-9YxqCQAArFr_.jpg:large"/>
          <p:cNvPicPr/>
          <p:nvPr/>
        </p:nvPicPr>
        <p:blipFill>
          <a:blip r:embed="rId1"/>
          <a:stretch/>
        </p:blipFill>
        <p:spPr>
          <a:xfrm>
            <a:off x="5560920" y="-289080"/>
            <a:ext cx="3888000" cy="4997520"/>
          </a:xfrm>
          <a:prstGeom prst="rect">
            <a:avLst/>
          </a:prstGeom>
          <a:ln w="0">
            <a:noFill/>
          </a:ln>
        </p:spPr>
      </p:pic>
      <p:pic>
        <p:nvPicPr>
          <p:cNvPr id="695" name="Picture 3" descr="C:\Users\François\Desktop\LHC_collisions\Higgs\Conférence_Higgs\Higgs_SciencesetAvenir.jpg"/>
          <p:cNvPicPr/>
          <p:nvPr/>
        </p:nvPicPr>
        <p:blipFill>
          <a:blip r:embed="rId2"/>
          <a:stretch/>
        </p:blipFill>
        <p:spPr>
          <a:xfrm rot="20584200">
            <a:off x="51840" y="61200"/>
            <a:ext cx="3019680" cy="4069080"/>
          </a:xfrm>
          <a:prstGeom prst="rect">
            <a:avLst/>
          </a:prstGeom>
          <a:ln w="0">
            <a:noFill/>
          </a:ln>
        </p:spPr>
      </p:pic>
      <p:pic>
        <p:nvPicPr>
          <p:cNvPr id="696" name="Picture 4" descr=""/>
          <p:cNvPicPr/>
          <p:nvPr/>
        </p:nvPicPr>
        <p:blipFill>
          <a:blip r:embed="rId3"/>
          <a:stretch/>
        </p:blipFill>
        <p:spPr>
          <a:xfrm>
            <a:off x="5116680" y="4335480"/>
            <a:ext cx="4106880" cy="2298960"/>
          </a:xfrm>
          <a:prstGeom prst="rect">
            <a:avLst/>
          </a:prstGeom>
          <a:ln w="0">
            <a:noFill/>
          </a:ln>
        </p:spPr>
      </p:pic>
      <p:pic>
        <p:nvPicPr>
          <p:cNvPr id="697" name="Picture 10" descr="http://sciences.blogs.liberation.fr/.a/6a00e5500b4a648833017d3ef4335c970c-300wi"/>
          <p:cNvPicPr/>
          <p:nvPr/>
        </p:nvPicPr>
        <p:blipFill>
          <a:blip r:embed="rId4"/>
          <a:stretch/>
        </p:blipFill>
        <p:spPr>
          <a:xfrm>
            <a:off x="270000" y="3824280"/>
            <a:ext cx="2217960" cy="2830680"/>
          </a:xfrm>
          <a:prstGeom prst="rect">
            <a:avLst/>
          </a:prstGeom>
          <a:ln w="0">
            <a:noFill/>
          </a:ln>
        </p:spPr>
      </p:pic>
      <p:pic>
        <p:nvPicPr>
          <p:cNvPr id="698" name="Picture 12" descr="http://www.larecherche.fr/sites/larecherche.fr/files/imagecache/parution_image_portrait_block/couv/Mensuel/469.jpg"/>
          <p:cNvPicPr/>
          <p:nvPr/>
        </p:nvPicPr>
        <p:blipFill>
          <a:blip r:embed="rId5"/>
          <a:stretch/>
        </p:blipFill>
        <p:spPr>
          <a:xfrm rot="536400">
            <a:off x="2458800" y="4508640"/>
            <a:ext cx="2530800" cy="3540240"/>
          </a:xfrm>
          <a:prstGeom prst="rect">
            <a:avLst/>
          </a:prstGeom>
          <a:ln w="0">
            <a:noFill/>
          </a:ln>
        </p:spPr>
      </p:pic>
      <p:pic>
        <p:nvPicPr>
          <p:cNvPr id="699" name="Picture 4" descr="C:\Users\François\Desktop\LHC_collisions\Higgs\Conférence_Higgs\Higgs_Science.jpg"/>
          <p:cNvPicPr/>
          <p:nvPr/>
        </p:nvPicPr>
        <p:blipFill>
          <a:blip r:embed="rId6"/>
          <a:stretch/>
        </p:blipFill>
        <p:spPr>
          <a:xfrm rot="20908800">
            <a:off x="2833560" y="875160"/>
            <a:ext cx="2671920" cy="3716640"/>
          </a:xfrm>
          <a:prstGeom prst="rect">
            <a:avLst/>
          </a:prstGeom>
          <a:ln w="0">
            <a:noFill/>
          </a:ln>
        </p:spPr>
      </p:pic>
      <p:sp>
        <p:nvSpPr>
          <p:cNvPr id="700" name="ZoneTexte 2"/>
          <p:cNvSpPr/>
          <p:nvPr/>
        </p:nvSpPr>
        <p:spPr>
          <a:xfrm>
            <a:off x="2980080" y="0"/>
            <a:ext cx="3680640" cy="63828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en-US" sz="3600" spc="-1" strike="noStrike">
                <a:solidFill>
                  <a:srgbClr val="ffffff"/>
                </a:solidFill>
                <a:latin typeface="Verdana"/>
                <a:ea typeface="DejaVu Sans"/>
              </a:rPr>
              <a:t>4 Juillet 2012</a:t>
            </a:r>
            <a:endParaRPr b="0" lang="fr-FR" sz="3600" spc="-1" strike="noStrike">
              <a:solidFill>
                <a:srgbClr val="ffffff"/>
              </a:solidFill>
              <a:latin typeface="Arial"/>
            </a:endParaRPr>
          </a:p>
        </p:txBody>
      </p:sp>
      <p:sp>
        <p:nvSpPr>
          <p:cNvPr id="701" name="PlaceHolder 1"/>
          <p:cNvSpPr>
            <a:spLocks noGrp="1"/>
          </p:cNvSpPr>
          <p:nvPr>
            <p:ph type="sldNum" idx="36"/>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8E5C5C7B-B8D4-43B5-AC0E-AA9711DB560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2" name="PlaceHolder 1"/>
          <p:cNvSpPr>
            <a:spLocks noGrp="1"/>
          </p:cNvSpPr>
          <p:nvPr>
            <p:ph type="title"/>
          </p:nvPr>
        </p:nvSpPr>
        <p:spPr>
          <a:xfrm>
            <a:off x="760320" y="0"/>
            <a:ext cx="7656840" cy="517680"/>
          </a:xfrm>
          <a:prstGeom prst="rect">
            <a:avLst/>
          </a:prstGeom>
          <a:noFill/>
          <a:ln w="0">
            <a:noFill/>
          </a:ln>
        </p:spPr>
        <p:txBody>
          <a:bodyPr numCol="1" spcCol="0" lIns="0" rIns="0" tIns="0" bIns="0" anchor="t">
            <a:noAutofit/>
          </a:bodyPr>
          <a:p>
            <a:pPr indent="0" algn="ctr">
              <a:buNone/>
            </a:pPr>
            <a:endParaRPr b="0" lang="fr-FR" sz="1800" spc="-1" strike="noStrike">
              <a:solidFill>
                <a:srgbClr val="000000"/>
              </a:solidFill>
              <a:latin typeface="Arial"/>
            </a:endParaRPr>
          </a:p>
        </p:txBody>
      </p:sp>
      <p:sp>
        <p:nvSpPr>
          <p:cNvPr id="703" name="PlaceHolder 2"/>
          <p:cNvSpPr>
            <a:spLocks noGrp="1"/>
          </p:cNvSpPr>
          <p:nvPr>
            <p:ph type="sldNum" idx="37"/>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B3CF5F72-98A6-4133-8E48-EBBCF4B0F72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pic>
        <p:nvPicPr>
          <p:cNvPr id="704" name="Picture 2" descr=""/>
          <p:cNvPicPr/>
          <p:nvPr/>
        </p:nvPicPr>
        <p:blipFill>
          <a:blip r:embed="rId1"/>
          <a:stretch/>
        </p:blipFill>
        <p:spPr>
          <a:xfrm>
            <a:off x="0" y="0"/>
            <a:ext cx="8986320" cy="6949440"/>
          </a:xfrm>
          <a:prstGeom prst="rect">
            <a:avLst/>
          </a:prstGeom>
          <a:ln w="0">
            <a:noFill/>
          </a:ln>
        </p:spPr>
      </p:pic>
      <p:sp>
        <p:nvSpPr>
          <p:cNvPr id="705" name="ZoneTexte 4"/>
          <p:cNvSpPr/>
          <p:nvPr/>
        </p:nvSpPr>
        <p:spPr>
          <a:xfrm>
            <a:off x="7141320" y="468360"/>
            <a:ext cx="1200960" cy="302760"/>
          </a:xfrm>
          <a:prstGeom prst="rect">
            <a:avLst/>
          </a:prstGeom>
          <a:solidFill>
            <a:schemeClr val="accent3"/>
          </a:solidFill>
          <a:ln w="0">
            <a:noFill/>
          </a:ln>
        </p:spPr>
        <p:style>
          <a:lnRef idx="0"/>
          <a:fillRef idx="0"/>
          <a:effectRef idx="0"/>
          <a:fontRef idx="minor"/>
        </p:style>
        <p:txBody>
          <a:bodyPr wrap="none" lIns="90000" rIns="90000" tIns="45000" bIns="45000" anchor="t">
            <a:spAutoFit/>
          </a:bodyPr>
          <a:p>
            <a:pPr>
              <a:lnSpc>
                <a:spcPct val="100000"/>
              </a:lnSpc>
            </a:pPr>
            <a:r>
              <a:rPr b="0" lang="en-US" sz="1400" spc="-1" strike="noStrike">
                <a:solidFill>
                  <a:srgbClr val="000000"/>
                </a:solidFill>
                <a:latin typeface="Verdana"/>
                <a:ea typeface="DejaVu Sans"/>
              </a:rPr>
              <a:t>Découverte</a:t>
            </a:r>
            <a:endParaRPr b="0" lang="fr-FR" sz="1400" spc="-1" strike="noStrike">
              <a:solidFill>
                <a:srgbClr val="000000"/>
              </a:solidFill>
              <a:latin typeface="Arial"/>
            </a:endParaRPr>
          </a:p>
        </p:txBody>
      </p:sp>
      <p:sp>
        <p:nvSpPr>
          <p:cNvPr id="706" name="ZoneTexte 5"/>
          <p:cNvSpPr/>
          <p:nvPr/>
        </p:nvSpPr>
        <p:spPr>
          <a:xfrm>
            <a:off x="7144200" y="185760"/>
            <a:ext cx="1663920" cy="302760"/>
          </a:xfrm>
          <a:prstGeom prst="rect">
            <a:avLst/>
          </a:prstGeom>
          <a:solidFill>
            <a:schemeClr val="accent3"/>
          </a:solidFill>
          <a:ln w="0">
            <a:noFill/>
          </a:ln>
        </p:spPr>
        <p:style>
          <a:lnRef idx="0"/>
          <a:fillRef idx="0"/>
          <a:effectRef idx="0"/>
          <a:fontRef idx="minor"/>
        </p:style>
        <p:txBody>
          <a:bodyPr lIns="90000" rIns="90000" tIns="45000" bIns="45000" anchor="t">
            <a:spAutoFit/>
          </a:bodyPr>
          <a:p>
            <a:pPr>
              <a:lnSpc>
                <a:spcPct val="100000"/>
              </a:lnSpc>
            </a:pPr>
            <a:r>
              <a:rPr b="0" lang="en-US" sz="1400" spc="-1" strike="noStrike">
                <a:solidFill>
                  <a:srgbClr val="000000"/>
                </a:solidFill>
                <a:latin typeface="Verdana"/>
                <a:ea typeface="DejaVu Sans"/>
              </a:rPr>
              <a:t>Théorisé</a:t>
            </a:r>
            <a:endParaRPr b="0" lang="fr-FR" sz="1400" spc="-1" strike="noStrike">
              <a:solidFill>
                <a:srgbClr val="000000"/>
              </a:solidFill>
              <a:latin typeface="Arial"/>
            </a:endParaRPr>
          </a:p>
        </p:txBody>
      </p:sp>
      <p:sp>
        <p:nvSpPr>
          <p:cNvPr id="707" name="Rectangle 6"/>
          <p:cNvSpPr/>
          <p:nvPr/>
        </p:nvSpPr>
        <p:spPr>
          <a:xfrm>
            <a:off x="234000" y="122760"/>
            <a:ext cx="4314240" cy="689760"/>
          </a:xfrm>
          <a:prstGeom prst="rect">
            <a:avLst/>
          </a:prstGeom>
          <a:solidFill>
            <a:schemeClr val="bg1"/>
          </a:solidFill>
          <a:ln w="28575">
            <a:solidFill>
              <a:srgbClr val="ffffff"/>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8" name="PlaceHolder 1"/>
          <p:cNvSpPr>
            <a:spLocks noGrp="1"/>
          </p:cNvSpPr>
          <p:nvPr>
            <p:ph type="sldNum" idx="38"/>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89C1797B-C085-448A-92D5-C02E9335D25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709"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10" name="PlaceHolder 2"/>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711"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712" name="Picture 5" descr=""/>
          <p:cNvPicPr/>
          <p:nvPr/>
        </p:nvPicPr>
        <p:blipFill>
          <a:blip r:embed="rId1"/>
          <a:stretch/>
        </p:blipFill>
        <p:spPr>
          <a:xfrm>
            <a:off x="1219320" y="0"/>
            <a:ext cx="6932880" cy="6202440"/>
          </a:xfrm>
          <a:prstGeom prst="rect">
            <a:avLst/>
          </a:prstGeom>
          <a:ln w="0">
            <a:noFill/>
          </a:ln>
        </p:spPr>
      </p:pic>
      <p:pic>
        <p:nvPicPr>
          <p:cNvPr id="713" name="Picture 6" descr="iceberg-lg"/>
          <p:cNvPicPr/>
          <p:nvPr/>
        </p:nvPicPr>
        <p:blipFill>
          <a:blip r:embed="rId2"/>
          <a:stretch/>
        </p:blipFill>
        <p:spPr>
          <a:xfrm>
            <a:off x="0" y="5648400"/>
            <a:ext cx="9136080" cy="10885680"/>
          </a:xfrm>
          <a:prstGeom prst="rect">
            <a:avLst/>
          </a:prstGeom>
          <a:ln w="0">
            <a:noFill/>
          </a:ln>
        </p:spPr>
      </p:pic>
      <p:sp>
        <p:nvSpPr>
          <p:cNvPr id="714" name="Text Box 7"/>
          <p:cNvSpPr/>
          <p:nvPr/>
        </p:nvSpPr>
        <p:spPr>
          <a:xfrm>
            <a:off x="2741760" y="6127920"/>
            <a:ext cx="3963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715" name="Rectangle 8"/>
          <p:cNvSpPr/>
          <p:nvPr/>
        </p:nvSpPr>
        <p:spPr>
          <a:xfrm>
            <a:off x="1155600" y="0"/>
            <a:ext cx="2094120" cy="58284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16" name="Rectangle 9"/>
          <p:cNvSpPr/>
          <p:nvPr/>
        </p:nvSpPr>
        <p:spPr>
          <a:xfrm>
            <a:off x="1231920" y="5549760"/>
            <a:ext cx="1357560" cy="15084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17" name="Rectangle 1"/>
          <p:cNvSpPr/>
          <p:nvPr/>
        </p:nvSpPr>
        <p:spPr>
          <a:xfrm>
            <a:off x="0" y="5648400"/>
            <a:ext cx="9142560" cy="1589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18" name="Rectangle 2"/>
          <p:cNvSpPr/>
          <p:nvPr/>
        </p:nvSpPr>
        <p:spPr>
          <a:xfrm>
            <a:off x="3981600" y="291960"/>
            <a:ext cx="1914840" cy="5354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19" name="Text Box 10"/>
          <p:cNvSpPr/>
          <p:nvPr/>
        </p:nvSpPr>
        <p:spPr>
          <a:xfrm rot="16200000">
            <a:off x="-722880" y="2722320"/>
            <a:ext cx="21171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720" name="Text Box 10"/>
          <p:cNvSpPr/>
          <p:nvPr/>
        </p:nvSpPr>
        <p:spPr>
          <a:xfrm rot="16200000">
            <a:off x="-1735920" y="2641680"/>
            <a:ext cx="4964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
        <p:nvSpPr>
          <p:cNvPr id="721" name="Rectangle 16"/>
          <p:cNvSpPr/>
          <p:nvPr/>
        </p:nvSpPr>
        <p:spPr>
          <a:xfrm>
            <a:off x="1231920" y="2447640"/>
            <a:ext cx="2748240" cy="1193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22" name="Rectangle 17"/>
          <p:cNvSpPr/>
          <p:nvPr/>
        </p:nvSpPr>
        <p:spPr>
          <a:xfrm>
            <a:off x="5697360" y="3910680"/>
            <a:ext cx="2748240" cy="1637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23" name="Rectangle 18"/>
          <p:cNvSpPr/>
          <p:nvPr/>
        </p:nvSpPr>
        <p:spPr>
          <a:xfrm>
            <a:off x="4939920" y="452880"/>
            <a:ext cx="1616040" cy="163764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PlaceHolder 1"/>
          <p:cNvSpPr>
            <a:spLocks noGrp="1"/>
          </p:cNvSpPr>
          <p:nvPr>
            <p:ph type="sldNum" idx="39"/>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313EA3BF-A74D-4D1D-9715-3FAD119D2831}"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725" name="Rectangle 2"/>
          <p:cNvSpPr/>
          <p:nvPr/>
        </p:nvSpPr>
        <p:spPr>
          <a:xfrm>
            <a:off x="0" y="0"/>
            <a:ext cx="9142560" cy="685656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26" name="PlaceHolder 2"/>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727" name="PlaceHolder 3"/>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pic>
        <p:nvPicPr>
          <p:cNvPr id="728" name="Picture 5" descr=""/>
          <p:cNvPicPr/>
          <p:nvPr/>
        </p:nvPicPr>
        <p:blipFill>
          <a:blip r:embed="rId1"/>
          <a:stretch/>
        </p:blipFill>
        <p:spPr>
          <a:xfrm>
            <a:off x="1219320" y="0"/>
            <a:ext cx="6932880" cy="6202440"/>
          </a:xfrm>
          <a:prstGeom prst="rect">
            <a:avLst/>
          </a:prstGeom>
          <a:ln w="0">
            <a:noFill/>
          </a:ln>
        </p:spPr>
      </p:pic>
      <p:pic>
        <p:nvPicPr>
          <p:cNvPr id="729" name="Picture 6" descr="iceberg-lg"/>
          <p:cNvPicPr/>
          <p:nvPr/>
        </p:nvPicPr>
        <p:blipFill>
          <a:blip r:embed="rId2"/>
          <a:stretch/>
        </p:blipFill>
        <p:spPr>
          <a:xfrm>
            <a:off x="0" y="5648400"/>
            <a:ext cx="9136080" cy="10885680"/>
          </a:xfrm>
          <a:prstGeom prst="rect">
            <a:avLst/>
          </a:prstGeom>
          <a:ln w="0">
            <a:noFill/>
          </a:ln>
        </p:spPr>
      </p:pic>
      <p:sp>
        <p:nvSpPr>
          <p:cNvPr id="730" name="Text Box 7"/>
          <p:cNvSpPr/>
          <p:nvPr/>
        </p:nvSpPr>
        <p:spPr>
          <a:xfrm>
            <a:off x="2741760" y="6127920"/>
            <a:ext cx="396360" cy="455400"/>
          </a:xfrm>
          <a:prstGeom prst="rect">
            <a:avLst/>
          </a:prstGeom>
          <a:solidFill>
            <a:schemeClr val="tx1"/>
          </a:solidFill>
          <a:ln w="0">
            <a:noFill/>
          </a:ln>
        </p:spPr>
        <p:style>
          <a:lnRef idx="0"/>
          <a:fillRef idx="0"/>
          <a:effectRef idx="0"/>
          <a:fontRef idx="minor"/>
        </p:style>
        <p:txBody>
          <a:bodyPr wrap="none" lIns="90000" rIns="90000" tIns="45000" bIns="45000" anchor="t">
            <a:spAutoFit/>
          </a:bodyPr>
          <a:p>
            <a:pPr>
              <a:lnSpc>
                <a:spcPct val="100000"/>
              </a:lnSpc>
            </a:pPr>
            <a:r>
              <a:rPr b="1" lang="fr-FR" sz="2400" spc="-1" strike="noStrike">
                <a:solidFill>
                  <a:srgbClr val="ffffff"/>
                </a:solidFill>
                <a:latin typeface="Verdana"/>
                <a:ea typeface="DejaVu Sans"/>
              </a:rPr>
              <a:t>4</a:t>
            </a:r>
            <a:endParaRPr b="0" lang="fr-FR" sz="2400" spc="-1" strike="noStrike">
              <a:solidFill>
                <a:srgbClr val="ffffff"/>
              </a:solidFill>
              <a:latin typeface="Arial"/>
            </a:endParaRPr>
          </a:p>
        </p:txBody>
      </p:sp>
      <p:sp>
        <p:nvSpPr>
          <p:cNvPr id="731" name="Rectangle 8"/>
          <p:cNvSpPr/>
          <p:nvPr/>
        </p:nvSpPr>
        <p:spPr>
          <a:xfrm>
            <a:off x="1155600" y="0"/>
            <a:ext cx="2094120" cy="582840"/>
          </a:xfrm>
          <a:prstGeom prst="rect">
            <a:avLst/>
          </a:prstGeom>
          <a:solidFill>
            <a:schemeClr val="tx1"/>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32" name="Rectangle 9"/>
          <p:cNvSpPr/>
          <p:nvPr/>
        </p:nvSpPr>
        <p:spPr>
          <a:xfrm>
            <a:off x="1231920" y="5549760"/>
            <a:ext cx="1357560" cy="150840"/>
          </a:xfrm>
          <a:prstGeom prst="rect">
            <a:avLst/>
          </a:pr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33" name="Text Box 10"/>
          <p:cNvSpPr/>
          <p:nvPr/>
        </p:nvSpPr>
        <p:spPr>
          <a:xfrm rot="16200000">
            <a:off x="-722880" y="2722320"/>
            <a:ext cx="2117160" cy="63828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1" lang="fr-FR" sz="3600" spc="-1" strike="noStrike">
                <a:solidFill>
                  <a:srgbClr val="ffffff"/>
                </a:solidFill>
                <a:latin typeface="Verdana"/>
                <a:ea typeface="DejaVu Sans"/>
              </a:rPr>
              <a:t>Matière</a:t>
            </a:r>
            <a:endParaRPr b="0" lang="fr-FR" sz="3600" spc="-1" strike="noStrike">
              <a:solidFill>
                <a:srgbClr val="000000"/>
              </a:solidFill>
              <a:latin typeface="Arial"/>
            </a:endParaRPr>
          </a:p>
        </p:txBody>
      </p:sp>
      <p:sp>
        <p:nvSpPr>
          <p:cNvPr id="734" name="Rectangle 1"/>
          <p:cNvSpPr/>
          <p:nvPr/>
        </p:nvSpPr>
        <p:spPr>
          <a:xfrm>
            <a:off x="0" y="5648400"/>
            <a:ext cx="9142560" cy="1589400"/>
          </a:xfrm>
          <a:prstGeom prst="rect">
            <a:avLst/>
          </a:prstGeom>
          <a:solidFill>
            <a:schemeClr val="tx1"/>
          </a:solidFill>
          <a:ln w="0">
            <a:solidFill>
              <a:srgbClr val="000000"/>
            </a:solid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735" name="Text Box 10"/>
          <p:cNvSpPr/>
          <p:nvPr/>
        </p:nvSpPr>
        <p:spPr>
          <a:xfrm rot="16200000">
            <a:off x="-1735920" y="2641680"/>
            <a:ext cx="4964400" cy="45540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1" lang="fr-FR" sz="2400" spc="-1" strike="noStrike">
                <a:solidFill>
                  <a:srgbClr val="ffffff"/>
                </a:solidFill>
                <a:latin typeface="Verdana"/>
                <a:ea typeface="DejaVu Sans"/>
              </a:rPr>
              <a:t>Leptons                 Quarks</a:t>
            </a:r>
            <a:endParaRPr b="0" lang="fr-FR" sz="24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PlaceHolder 1"/>
          <p:cNvSpPr>
            <a:spLocks noGrp="1"/>
          </p:cNvSpPr>
          <p:nvPr>
            <p:ph type="title"/>
          </p:nvPr>
        </p:nvSpPr>
        <p:spPr>
          <a:xfrm>
            <a:off x="760320" y="0"/>
            <a:ext cx="7656840" cy="517680"/>
          </a:xfrm>
          <a:prstGeom prst="rect">
            <a:avLst/>
          </a:prstGeom>
          <a:noFill/>
          <a:ln w="0">
            <a:noFill/>
          </a:ln>
        </p:spPr>
        <p:txBody>
          <a:bodyPr numCol="1" spcCol="0" lIns="90000" rIns="90000" tIns="45000" bIns="45000" anchor="t">
            <a:noAutofit/>
          </a:bodyPr>
          <a:p>
            <a:pPr indent="0" algn="ctr">
              <a:buNone/>
            </a:pPr>
            <a:endParaRPr b="0" lang="fr-FR" sz="1800" spc="-1" strike="noStrike">
              <a:solidFill>
                <a:srgbClr val="000000"/>
              </a:solidFill>
              <a:latin typeface="Arial"/>
            </a:endParaRPr>
          </a:p>
        </p:txBody>
      </p:sp>
      <p:sp>
        <p:nvSpPr>
          <p:cNvPr id="737" name="PlaceHolder 2"/>
          <p:cNvSpPr>
            <a:spLocks noGrp="1"/>
          </p:cNvSpPr>
          <p:nvPr>
            <p:ph/>
          </p:nvPr>
        </p:nvSpPr>
        <p:spPr>
          <a:xfrm>
            <a:off x="174600" y="719280"/>
            <a:ext cx="8842680" cy="5789880"/>
          </a:xfrm>
          <a:prstGeom prst="rect">
            <a:avLst/>
          </a:prstGeom>
          <a:noFill/>
          <a:ln w="0">
            <a:noFill/>
          </a:ln>
        </p:spPr>
        <p:txBody>
          <a:bodyPr numCol="1" spcCol="0" lIns="90000" rIns="90000" tIns="45000" bIns="45000" anchor="t">
            <a:noAutofit/>
          </a:bodyPr>
          <a:p>
            <a:pPr indent="0">
              <a:spcBef>
                <a:spcPts val="1417"/>
              </a:spcBef>
              <a:buNone/>
            </a:pPr>
            <a:endParaRPr b="0" lang="fr-FR" sz="1800" spc="-1" strike="noStrike">
              <a:solidFill>
                <a:srgbClr val="000000"/>
              </a:solidFill>
              <a:latin typeface="Arial"/>
            </a:endParaRPr>
          </a:p>
        </p:txBody>
      </p:sp>
      <p:sp>
        <p:nvSpPr>
          <p:cNvPr id="738" name="PlaceHolder 3"/>
          <p:cNvSpPr>
            <a:spLocks noGrp="1"/>
          </p:cNvSpPr>
          <p:nvPr>
            <p:ph type="sldNum" idx="40"/>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7AEB11F5-FA86-4B04-8086-3EBDD2837B9D}"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pic>
        <p:nvPicPr>
          <p:cNvPr id="739" name="Picture 2" descr=""/>
          <p:cNvPicPr/>
          <p:nvPr/>
        </p:nvPicPr>
        <p:blipFill>
          <a:blip r:embed="rId1"/>
          <a:stretch/>
        </p:blipFill>
        <p:spPr>
          <a:xfrm>
            <a:off x="2690640" y="1619280"/>
            <a:ext cx="3760920" cy="3618000"/>
          </a:xfrm>
          <a:prstGeom prst="rect">
            <a:avLst/>
          </a:prstGeom>
          <a:ln w="0">
            <a:noFill/>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02" name="PlaceHolder 1"/>
          <p:cNvSpPr>
            <a:spLocks noGrp="1"/>
          </p:cNvSpPr>
          <p:nvPr>
            <p:ph type="sldNum" idx="12"/>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DCF3CE6A-8EC7-43CE-92D3-6F3F2F186323}"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203" name="PlaceHolder 2"/>
          <p:cNvSpPr>
            <a:spLocks noGrp="1"/>
          </p:cNvSpPr>
          <p:nvPr>
            <p:ph type="title"/>
          </p:nvPr>
        </p:nvSpPr>
        <p:spPr>
          <a:xfrm>
            <a:off x="2441520" y="0"/>
            <a:ext cx="4292640" cy="517680"/>
          </a:xfrm>
          <a:prstGeom prst="rect">
            <a:avLst/>
          </a:prstGeom>
          <a:noFill/>
          <a:ln w="0">
            <a:noFill/>
          </a:ln>
        </p:spPr>
        <p:txBody>
          <a:bodyPr numCol="1" spcCol="0" lIns="0" rIns="0" tIns="0" bIns="0" anchor="t">
            <a:noAutofit/>
          </a:bodyPr>
          <a:p>
            <a:pPr indent="0" algn="ctr">
              <a:lnSpc>
                <a:spcPct val="100000"/>
              </a:lnSpc>
              <a:buNone/>
              <a:tabLst>
                <a:tab algn="l" pos="0"/>
              </a:tabLst>
            </a:pPr>
            <a:r>
              <a:rPr b="1" lang="fr-BE" sz="2800" spc="-1" strike="noStrike">
                <a:solidFill>
                  <a:srgbClr val="ff0000"/>
                </a:solidFill>
                <a:latin typeface="Verdana"/>
              </a:rPr>
              <a:t>Structure de l’atome</a:t>
            </a:r>
            <a:endParaRPr b="0" lang="fr-FR" sz="2800" spc="-1" strike="noStrike">
              <a:solidFill>
                <a:srgbClr val="000000"/>
              </a:solidFill>
              <a:latin typeface="Arial"/>
            </a:endParaRPr>
          </a:p>
        </p:txBody>
      </p:sp>
      <p:grpSp>
        <p:nvGrpSpPr>
          <p:cNvPr id="204" name="Group 3"/>
          <p:cNvGrpSpPr/>
          <p:nvPr/>
        </p:nvGrpSpPr>
        <p:grpSpPr>
          <a:xfrm>
            <a:off x="3809880" y="1316160"/>
            <a:ext cx="4646880" cy="3373560"/>
            <a:chOff x="3809880" y="1316160"/>
            <a:chExt cx="4646880" cy="3373560"/>
          </a:xfrm>
        </p:grpSpPr>
        <p:grpSp>
          <p:nvGrpSpPr>
            <p:cNvPr id="205" name="Group 4"/>
            <p:cNvGrpSpPr/>
            <p:nvPr/>
          </p:nvGrpSpPr>
          <p:grpSpPr>
            <a:xfrm>
              <a:off x="4190760" y="1316160"/>
              <a:ext cx="4266000" cy="685440"/>
              <a:chOff x="4190760" y="1316160"/>
              <a:chExt cx="4266000" cy="685440"/>
            </a:xfrm>
          </p:grpSpPr>
          <p:sp>
            <p:nvSpPr>
              <p:cNvPr id="206" name="Line 5"/>
              <p:cNvSpPr/>
              <p:nvPr/>
            </p:nvSpPr>
            <p:spPr>
              <a:xfrm flipV="1">
                <a:off x="4190760" y="1620720"/>
                <a:ext cx="2286000" cy="38088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07" name="Text Box 6"/>
              <p:cNvSpPr/>
              <p:nvPr/>
            </p:nvSpPr>
            <p:spPr>
              <a:xfrm>
                <a:off x="6477120" y="1316160"/>
                <a:ext cx="1979640" cy="51624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pPr>
                <a:r>
                  <a:rPr b="0" lang="fr-BE" sz="2800" spc="-1" strike="noStrike">
                    <a:solidFill>
                      <a:srgbClr val="000000"/>
                    </a:solidFill>
                    <a:latin typeface="Verdana"/>
                    <a:ea typeface="DejaVu Sans"/>
                  </a:rPr>
                  <a:t>Électron</a:t>
                </a:r>
                <a:endParaRPr b="0" lang="fr-FR" sz="2800" spc="-1" strike="noStrike">
                  <a:solidFill>
                    <a:srgbClr val="000000"/>
                  </a:solidFill>
                  <a:latin typeface="Arial"/>
                </a:endParaRPr>
              </a:p>
            </p:txBody>
          </p:sp>
        </p:grpSp>
        <p:grpSp>
          <p:nvGrpSpPr>
            <p:cNvPr id="208" name="Group 7"/>
            <p:cNvGrpSpPr/>
            <p:nvPr/>
          </p:nvGrpSpPr>
          <p:grpSpPr>
            <a:xfrm>
              <a:off x="3809880" y="3449520"/>
              <a:ext cx="3719880" cy="1240200"/>
              <a:chOff x="3809880" y="3449520"/>
              <a:chExt cx="3719880" cy="1240200"/>
            </a:xfrm>
          </p:grpSpPr>
          <p:sp>
            <p:nvSpPr>
              <p:cNvPr id="209" name="Line 8"/>
              <p:cNvSpPr/>
              <p:nvPr/>
            </p:nvSpPr>
            <p:spPr>
              <a:xfrm>
                <a:off x="3809880" y="3449520"/>
                <a:ext cx="2286000" cy="99036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10" name="Text Box 9"/>
              <p:cNvSpPr/>
              <p:nvPr/>
            </p:nvSpPr>
            <p:spPr>
              <a:xfrm>
                <a:off x="6229440" y="4173480"/>
                <a:ext cx="1300320" cy="5162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BE" sz="2800" spc="-1" strike="noStrike">
                    <a:solidFill>
                      <a:srgbClr val="000000"/>
                    </a:solidFill>
                    <a:latin typeface="Verdana"/>
                    <a:ea typeface="DejaVu Sans"/>
                  </a:rPr>
                  <a:t>Noyau</a:t>
                </a:r>
                <a:endParaRPr b="0" lang="fr-FR" sz="2800" spc="-1" strike="noStrike">
                  <a:solidFill>
                    <a:srgbClr val="000000"/>
                  </a:solidFill>
                  <a:latin typeface="Arial"/>
                </a:endParaRPr>
              </a:p>
            </p:txBody>
          </p:sp>
        </p:grpSp>
      </p:grpSp>
      <p:grpSp>
        <p:nvGrpSpPr>
          <p:cNvPr id="211" name="Group 10"/>
          <p:cNvGrpSpPr/>
          <p:nvPr/>
        </p:nvGrpSpPr>
        <p:grpSpPr>
          <a:xfrm>
            <a:off x="2655720" y="1549800"/>
            <a:ext cx="1816560" cy="3722760"/>
            <a:chOff x="2655720" y="1549800"/>
            <a:chExt cx="1816560" cy="3722760"/>
          </a:xfrm>
        </p:grpSpPr>
        <p:sp>
          <p:nvSpPr>
            <p:cNvPr id="212" name="Oval 11"/>
            <p:cNvSpPr/>
            <p:nvPr/>
          </p:nvSpPr>
          <p:spPr>
            <a:xfrm rot="16818000">
              <a:off x="1706760" y="2955240"/>
              <a:ext cx="3579840" cy="91296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13" name="Oval 12"/>
            <p:cNvSpPr/>
            <p:nvPr/>
          </p:nvSpPr>
          <p:spPr>
            <a:xfrm rot="15427200">
              <a:off x="1774080" y="2888640"/>
              <a:ext cx="3579840" cy="104472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sp>
        <p:nvSpPr>
          <p:cNvPr id="214" name="Oval 13"/>
          <p:cNvSpPr/>
          <p:nvPr/>
        </p:nvSpPr>
        <p:spPr>
          <a:xfrm rot="20270400">
            <a:off x="1599120" y="2979000"/>
            <a:ext cx="3795840" cy="86220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15" name="Oval 14"/>
          <p:cNvSpPr/>
          <p:nvPr/>
        </p:nvSpPr>
        <p:spPr>
          <a:xfrm>
            <a:off x="3433680" y="3225960"/>
            <a:ext cx="258840" cy="246240"/>
          </a:xfrm>
          <a:prstGeom prst="ellipse">
            <a:avLst/>
          </a:prstGeom>
          <a:solidFill>
            <a:schemeClr val="tx2"/>
          </a:solidFill>
          <a:ln w="9525">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216" name="Oval 15"/>
          <p:cNvSpPr/>
          <p:nvPr/>
        </p:nvSpPr>
        <p:spPr>
          <a:xfrm rot="306600">
            <a:off x="1730160" y="2360880"/>
            <a:ext cx="3665520" cy="209736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17" name="Oval 16"/>
          <p:cNvSpPr/>
          <p:nvPr/>
        </p:nvSpPr>
        <p:spPr>
          <a:xfrm>
            <a:off x="3956040" y="1990800"/>
            <a:ext cx="130320" cy="122400"/>
          </a:xfrm>
          <a:prstGeom prst="ellipse">
            <a:avLst/>
          </a:prstGeom>
          <a:solidFill>
            <a:schemeClr val="folHlink"/>
          </a:solidFill>
          <a:ln w="9525">
            <a:solidFill>
              <a:srgbClr val="003399"/>
            </a:solidFill>
            <a:round/>
          </a:ln>
        </p:spPr>
        <p:style>
          <a:lnRef idx="0"/>
          <a:fillRef idx="0"/>
          <a:effectRef idx="0"/>
          <a:fontRef idx="minor"/>
        </p:style>
        <p:txBody>
          <a:bodyPr lIns="90000" rIns="90000" tIns="41760" bIns="41760" anchor="t">
            <a:noAutofit/>
          </a:bodyPr>
          <a:p>
            <a:pPr>
              <a:lnSpc>
                <a:spcPct val="100000"/>
              </a:lnSpc>
            </a:pPr>
            <a:endParaRPr b="0" lang="fr-FR" sz="1800" spc="-1" strike="noStrike">
              <a:solidFill>
                <a:srgbClr val="000000"/>
              </a:solidFill>
              <a:latin typeface="Arial"/>
              <a:ea typeface="DejaVu Sans"/>
            </a:endParaRPr>
          </a:p>
        </p:txBody>
      </p:sp>
      <p:sp>
        <p:nvSpPr>
          <p:cNvPr id="218" name="Oval 17"/>
          <p:cNvSpPr/>
          <p:nvPr/>
        </p:nvSpPr>
        <p:spPr>
          <a:xfrm>
            <a:off x="4481640" y="3349800"/>
            <a:ext cx="128880" cy="122400"/>
          </a:xfrm>
          <a:prstGeom prst="ellipse">
            <a:avLst/>
          </a:prstGeom>
          <a:solidFill>
            <a:schemeClr val="folHlink"/>
          </a:solidFill>
          <a:ln w="9525">
            <a:solidFill>
              <a:srgbClr val="003399"/>
            </a:solidFill>
            <a:round/>
          </a:ln>
        </p:spPr>
        <p:style>
          <a:lnRef idx="0"/>
          <a:fillRef idx="0"/>
          <a:effectRef idx="0"/>
          <a:fontRef idx="minor"/>
        </p:style>
        <p:txBody>
          <a:bodyPr lIns="90000" rIns="90000" tIns="41760" bIns="41760" anchor="t">
            <a:noAutofit/>
          </a:bodyPr>
          <a:p>
            <a:pPr>
              <a:lnSpc>
                <a:spcPct val="100000"/>
              </a:lnSpc>
            </a:pPr>
            <a:endParaRPr b="0" lang="fr-FR" sz="1800" spc="-1" strike="noStrike">
              <a:solidFill>
                <a:srgbClr val="000000"/>
              </a:solidFill>
              <a:latin typeface="Arial"/>
              <a:ea typeface="DejaVu Sans"/>
            </a:endParaRPr>
          </a:p>
        </p:txBody>
      </p:sp>
      <p:sp>
        <p:nvSpPr>
          <p:cNvPr id="219" name="Oval 18"/>
          <p:cNvSpPr/>
          <p:nvPr/>
        </p:nvSpPr>
        <p:spPr>
          <a:xfrm>
            <a:off x="2124000" y="2608200"/>
            <a:ext cx="128880" cy="122400"/>
          </a:xfrm>
          <a:prstGeom prst="ellipse">
            <a:avLst/>
          </a:prstGeom>
          <a:solidFill>
            <a:schemeClr val="folHlink"/>
          </a:solidFill>
          <a:ln w="9525">
            <a:solidFill>
              <a:srgbClr val="003399"/>
            </a:solidFill>
            <a:round/>
          </a:ln>
        </p:spPr>
        <p:style>
          <a:lnRef idx="0"/>
          <a:fillRef idx="0"/>
          <a:effectRef idx="0"/>
          <a:fontRef idx="minor"/>
        </p:style>
        <p:txBody>
          <a:bodyPr lIns="90000" rIns="90000" tIns="41760" bIns="41760" anchor="t">
            <a:noAutofit/>
          </a:bodyPr>
          <a:p>
            <a:pPr>
              <a:lnSpc>
                <a:spcPct val="100000"/>
              </a:lnSpc>
            </a:pPr>
            <a:endParaRPr b="0" lang="fr-FR" sz="1800" spc="-1" strike="noStrike">
              <a:solidFill>
                <a:srgbClr val="000000"/>
              </a:solidFill>
              <a:latin typeface="Arial"/>
              <a:ea typeface="DejaVu Sans"/>
            </a:endParaRPr>
          </a:p>
        </p:txBody>
      </p:sp>
      <p:sp>
        <p:nvSpPr>
          <p:cNvPr id="220" name="Oval 19"/>
          <p:cNvSpPr/>
          <p:nvPr/>
        </p:nvSpPr>
        <p:spPr>
          <a:xfrm>
            <a:off x="4038480" y="4973760"/>
            <a:ext cx="130320" cy="122400"/>
          </a:xfrm>
          <a:prstGeom prst="ellipse">
            <a:avLst/>
          </a:prstGeom>
          <a:solidFill>
            <a:schemeClr val="folHlink"/>
          </a:solidFill>
          <a:ln w="9525">
            <a:solidFill>
              <a:srgbClr val="003399"/>
            </a:solidFill>
            <a:round/>
          </a:ln>
        </p:spPr>
        <p:style>
          <a:lnRef idx="0"/>
          <a:fillRef idx="0"/>
          <a:effectRef idx="0"/>
          <a:fontRef idx="minor"/>
        </p:style>
        <p:txBody>
          <a:bodyPr lIns="90000" rIns="90000" tIns="41760" bIns="41760" anchor="t">
            <a:noAutofit/>
          </a:bodyPr>
          <a:p>
            <a:pPr>
              <a:lnSpc>
                <a:spcPct val="100000"/>
              </a:lnSpc>
            </a:pPr>
            <a:endParaRPr b="0" lang="fr-FR" sz="1800" spc="-1" strike="noStrike">
              <a:solidFill>
                <a:srgbClr val="000000"/>
              </a:solidFill>
              <a:latin typeface="Arial"/>
              <a:ea typeface="DejaVu Sans"/>
            </a:endParaRPr>
          </a:p>
        </p:txBody>
      </p:sp>
      <p:grpSp>
        <p:nvGrpSpPr>
          <p:cNvPr id="221" name="Group 20"/>
          <p:cNvGrpSpPr/>
          <p:nvPr/>
        </p:nvGrpSpPr>
        <p:grpSpPr>
          <a:xfrm>
            <a:off x="3581280" y="2153880"/>
            <a:ext cx="5541840" cy="1339920"/>
            <a:chOff x="3581280" y="2153880"/>
            <a:chExt cx="5541840" cy="1339920"/>
          </a:xfrm>
        </p:grpSpPr>
        <p:grpSp>
          <p:nvGrpSpPr>
            <p:cNvPr id="222" name="Group 21"/>
            <p:cNvGrpSpPr/>
            <p:nvPr/>
          </p:nvGrpSpPr>
          <p:grpSpPr>
            <a:xfrm>
              <a:off x="3828960" y="2550960"/>
              <a:ext cx="5294160" cy="942840"/>
              <a:chOff x="3828960" y="2550960"/>
              <a:chExt cx="5294160" cy="942840"/>
            </a:xfrm>
          </p:grpSpPr>
          <p:sp>
            <p:nvSpPr>
              <p:cNvPr id="223" name="Line 22"/>
              <p:cNvSpPr/>
              <p:nvPr/>
            </p:nvSpPr>
            <p:spPr>
              <a:xfrm>
                <a:off x="3828960" y="2687400"/>
                <a:ext cx="2057400" cy="15228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24" name="Text Box 23"/>
              <p:cNvSpPr/>
              <p:nvPr/>
            </p:nvSpPr>
            <p:spPr>
              <a:xfrm>
                <a:off x="5608440" y="2550960"/>
                <a:ext cx="3514680" cy="9428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BE" sz="2800" spc="-1" strike="noStrike">
                    <a:solidFill>
                      <a:srgbClr val="009900"/>
                    </a:solidFill>
                    <a:latin typeface="Verdana"/>
                    <a:ea typeface="DejaVu Sans"/>
                  </a:rPr>
                  <a:t>Interaction </a:t>
                </a:r>
                <a:endParaRPr b="0" lang="fr-FR" sz="2800" spc="-1" strike="noStrike">
                  <a:solidFill>
                    <a:srgbClr val="000000"/>
                  </a:solidFill>
                  <a:latin typeface="Arial"/>
                </a:endParaRPr>
              </a:p>
              <a:p>
                <a:pPr algn="ctr">
                  <a:lnSpc>
                    <a:spcPct val="100000"/>
                  </a:lnSpc>
                </a:pPr>
                <a:r>
                  <a:rPr b="0" lang="fr-BE" sz="2800" spc="-1" strike="noStrike">
                    <a:solidFill>
                      <a:srgbClr val="009900"/>
                    </a:solidFill>
                    <a:latin typeface="Verdana"/>
                    <a:ea typeface="DejaVu Sans"/>
                  </a:rPr>
                  <a:t>Électromagnétique</a:t>
                </a:r>
                <a:endParaRPr b="0" lang="fr-FR" sz="2800" spc="-1" strike="noStrike">
                  <a:solidFill>
                    <a:srgbClr val="000000"/>
                  </a:solidFill>
                  <a:latin typeface="Arial"/>
                </a:endParaRPr>
              </a:p>
            </p:txBody>
          </p:sp>
        </p:grpSp>
        <p:sp>
          <p:nvSpPr>
            <p:cNvPr id="225" name="Line 24"/>
            <p:cNvSpPr/>
            <p:nvPr/>
          </p:nvSpPr>
          <p:spPr>
            <a:xfrm flipV="1">
              <a:off x="3581280" y="2153880"/>
              <a:ext cx="380880" cy="990720"/>
            </a:xfrm>
            <a:prstGeom prst="line">
              <a:avLst/>
            </a:prstGeom>
            <a:ln w="3810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226" name="Text Box 25"/>
          <p:cNvSpPr/>
          <p:nvPr/>
        </p:nvSpPr>
        <p:spPr>
          <a:xfrm>
            <a:off x="1747440" y="5638680"/>
            <a:ext cx="3738600" cy="76644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Times New Roman"/>
                <a:ea typeface="DejaVu Sans"/>
              </a:rPr>
              <a:t>-10</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m=0.0000000001 m</a:t>
            </a:r>
            <a:endParaRPr b="0" lang="fr-FR" sz="2800" spc="-1" strike="noStrike">
              <a:solidFill>
                <a:srgbClr val="000000"/>
              </a:solidFill>
              <a:latin typeface="Arial"/>
            </a:endParaRPr>
          </a:p>
        </p:txBody>
      </p:sp>
      <p:sp>
        <p:nvSpPr>
          <p:cNvPr id="227" name="Line 26"/>
          <p:cNvSpPr/>
          <p:nvPr/>
        </p:nvSpPr>
        <p:spPr>
          <a:xfrm flipH="1">
            <a:off x="1523880" y="5486400"/>
            <a:ext cx="4114800" cy="4680"/>
          </a:xfrm>
          <a:prstGeom prst="line">
            <a:avLst/>
          </a:prstGeom>
          <a:ln w="28575">
            <a:solidFill>
              <a:srgbClr val="003399"/>
            </a:solidFill>
            <a:round/>
            <a:headEnd len="med" type="triangle" w="med"/>
            <a:tailEnd len="med" type="triangle" w="med"/>
          </a:ln>
        </p:spPr>
        <p:style>
          <a:lnRef idx="0"/>
          <a:fillRef idx="0"/>
          <a:effectRef idx="0"/>
          <a:fontRef idx="minor"/>
        </p:style>
        <p:txBody>
          <a:bodyPr lIns="90000" rIns="90000" tIns="-40320" bIns="-40320" anchor="t" anchorCtr="1">
            <a:noAutofit/>
          </a:bodyPr>
          <a:p>
            <a:endParaRPr b="0" lang="fr-FR" sz="1800" spc="-1" strike="noStrike">
              <a:solidFill>
                <a:srgbClr val="000000"/>
              </a:solidFill>
              <a:latin typeface="Arial"/>
              <a:ea typeface="DejaVu Sans"/>
            </a:endParaRPr>
          </a:p>
        </p:txBody>
      </p:sp>
      <p:sp>
        <p:nvSpPr>
          <p:cNvPr id="228" name="Text Box 27"/>
          <p:cNvSpPr/>
          <p:nvPr/>
        </p:nvSpPr>
        <p:spPr>
          <a:xfrm>
            <a:off x="6751440" y="1828800"/>
            <a:ext cx="1490760" cy="33660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pPr>
            <a:r>
              <a:rPr b="0" lang="en-US" sz="1600" spc="-1" strike="noStrike">
                <a:solidFill>
                  <a:srgbClr val="000000"/>
                </a:solidFill>
                <a:latin typeface="Verdana"/>
                <a:ea typeface="DejaVu Sans"/>
              </a:rPr>
              <a:t>taille&lt;</a:t>
            </a:r>
            <a:r>
              <a:rPr b="0" lang="en-GB" sz="1600" spc="-1" strike="noStrike">
                <a:solidFill>
                  <a:srgbClr val="000000"/>
                </a:solidFill>
                <a:latin typeface="Verdana"/>
                <a:ea typeface="DejaVu Sans"/>
              </a:rPr>
              <a:t>10</a:t>
            </a:r>
            <a:r>
              <a:rPr b="0" lang="en-GB" sz="1600" spc="-1" strike="noStrike" baseline="30000">
                <a:solidFill>
                  <a:srgbClr val="000000"/>
                </a:solidFill>
                <a:latin typeface="Verdana"/>
                <a:ea typeface="DejaVu Sans"/>
              </a:rPr>
              <a:t>-18</a:t>
            </a:r>
            <a:r>
              <a:rPr b="0" lang="en-GB" sz="1600" spc="-1" strike="noStrike">
                <a:solidFill>
                  <a:srgbClr val="000000"/>
                </a:solidFill>
                <a:latin typeface="Verdana"/>
                <a:ea typeface="DejaVu Sans"/>
              </a:rPr>
              <a:t>m</a:t>
            </a:r>
            <a:endParaRPr b="0" lang="fr-FR" sz="1600" spc="-1" strike="noStrike">
              <a:solidFill>
                <a:srgbClr val="000000"/>
              </a:solidFill>
              <a:latin typeface="Arial"/>
            </a:endParaRPr>
          </a:p>
        </p:txBody>
      </p:sp>
      <p:sp>
        <p:nvSpPr>
          <p:cNvPr id="229" name="Text Box 28"/>
          <p:cNvSpPr/>
          <p:nvPr/>
        </p:nvSpPr>
        <p:spPr>
          <a:xfrm>
            <a:off x="5889600" y="4705200"/>
            <a:ext cx="2034360" cy="30636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pPr>
            <a:r>
              <a:rPr b="0" lang="en-US" sz="1400" spc="-1" strike="noStrike">
                <a:solidFill>
                  <a:srgbClr val="000000"/>
                </a:solidFill>
                <a:latin typeface="Verdana"/>
                <a:ea typeface="DejaVu Sans"/>
              </a:rPr>
              <a:t>Chargé positivement</a:t>
            </a:r>
            <a:endParaRPr b="0" lang="fr-FR" sz="1400" spc="-1" strike="noStrike">
              <a:solidFill>
                <a:srgbClr val="000000"/>
              </a:solidFill>
              <a:latin typeface="Arial"/>
            </a:endParaRPr>
          </a:p>
        </p:txBody>
      </p:sp>
      <p:sp>
        <p:nvSpPr>
          <p:cNvPr id="230" name="Text Box 29"/>
          <p:cNvSpPr/>
          <p:nvPr/>
        </p:nvSpPr>
        <p:spPr>
          <a:xfrm>
            <a:off x="6486840" y="2114640"/>
            <a:ext cx="2110680" cy="30636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pPr>
            <a:r>
              <a:rPr b="0" lang="en-US" sz="1400" spc="-1" strike="noStrike">
                <a:solidFill>
                  <a:srgbClr val="000000"/>
                </a:solidFill>
                <a:latin typeface="Verdana"/>
                <a:ea typeface="DejaVu Sans"/>
              </a:rPr>
              <a:t>Chargé négativement</a:t>
            </a:r>
            <a:endParaRPr b="0" lang="fr-FR" sz="1400" spc="-1" strike="noStrike">
              <a:solidFill>
                <a:srgbClr val="000000"/>
              </a:solidFill>
              <a:latin typeface="Arial"/>
            </a:endParaRPr>
          </a:p>
        </p:txBody>
      </p:sp>
      <p:sp>
        <p:nvSpPr>
          <p:cNvPr id="231" name="Rectangle 30"/>
          <p:cNvSpPr/>
          <p:nvPr/>
        </p:nvSpPr>
        <p:spPr>
          <a:xfrm>
            <a:off x="5885640" y="5118120"/>
            <a:ext cx="3061800" cy="106308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r>
              <a:rPr b="0" lang="en-US" sz="1600" spc="-1" strike="noStrike">
                <a:solidFill>
                  <a:srgbClr val="000000"/>
                </a:solidFill>
                <a:latin typeface="Verdana"/>
                <a:ea typeface="DejaVu Sans"/>
              </a:rPr>
              <a:t>10000 fois plus petit que l’atome mais &gt;99.9% de la masse de l’atome ! </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53" presetSubtype="16">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additive="repl">
                                        <p:cTn id="7" dur="500" fill="hold"/>
                                        <p:tgtEl>
                                          <p:spTgt spid="221"/>
                                        </p:tgtEl>
                                        <p:attrNameLst>
                                          <p:attrName>ppt_w</p:attrName>
                                        </p:attrNameLst>
                                      </p:cBhvr>
                                      <p:tavLst>
                                        <p:tav tm="0">
                                          <p:val>
                                            <p:fltVal val="0"/>
                                          </p:val>
                                        </p:tav>
                                        <p:tav tm="100000">
                                          <p:val>
                                            <p:strVal val="#ppt_w"/>
                                          </p:val>
                                        </p:tav>
                                      </p:tavLst>
                                    </p:anim>
                                    <p:anim calcmode="lin" valueType="num">
                                      <p:cBhvr additive="repl">
                                        <p:cTn id="8" dur="500" fill="hold"/>
                                        <p:tgtEl>
                                          <p:spTgt spid="221"/>
                                        </p:tgtEl>
                                        <p:attrNameLst>
                                          <p:attrName>ppt_h</p:attrName>
                                        </p:attrNameLst>
                                      </p:cBhvr>
                                      <p:tavLst>
                                        <p:tav tm="0">
                                          <p:val>
                                            <p:fltVal val="0"/>
                                          </p:val>
                                        </p:tav>
                                        <p:tav tm="100000">
                                          <p:val>
                                            <p:strVal val="#ppt_h"/>
                                          </p:val>
                                        </p:tav>
                                      </p:tavLst>
                                    </p:anim>
                                    <p:animEffect filter="fade" transition="in">
                                      <p:cBhvr additive="repl">
                                        <p:cTn id="9" dur="500"/>
                                        <p:tgtEl>
                                          <p:spTgt spid="2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0" name="PlaceHolder 1"/>
          <p:cNvSpPr>
            <a:spLocks noGrp="1"/>
          </p:cNvSpPr>
          <p:nvPr>
            <p:ph type="title"/>
          </p:nvPr>
        </p:nvSpPr>
        <p:spPr>
          <a:xfrm>
            <a:off x="760320" y="0"/>
            <a:ext cx="7656840" cy="517680"/>
          </a:xfrm>
          <a:prstGeom prst="rect">
            <a:avLst/>
          </a:prstGeom>
          <a:noFill/>
          <a:ln w="0">
            <a:noFill/>
          </a:ln>
        </p:spPr>
        <p:txBody>
          <a:bodyPr numCol="1" spcCol="0" lIns="0" rIns="0" tIns="0" bIns="0" anchor="t">
            <a:noAutofit/>
          </a:bodyPr>
          <a:p>
            <a:pPr indent="0" algn="ctr">
              <a:buNone/>
            </a:pPr>
            <a:endParaRPr b="0" lang="fr-FR" sz="1800" spc="-1" strike="noStrike">
              <a:solidFill>
                <a:srgbClr val="000000"/>
              </a:solidFill>
              <a:latin typeface="Arial"/>
            </a:endParaRPr>
          </a:p>
        </p:txBody>
      </p:sp>
      <p:sp>
        <p:nvSpPr>
          <p:cNvPr id="741" name="PlaceHolder 2"/>
          <p:cNvSpPr>
            <a:spLocks noGrp="1"/>
          </p:cNvSpPr>
          <p:nvPr>
            <p:ph type="sldNum" idx="41"/>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51C2C95F-85B9-4FE0-AF73-5B18FCEC2A40}"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pic>
        <p:nvPicPr>
          <p:cNvPr id="742" name="Picture 2" descr="http://www.symmetrymagazine.org/sites/default/files/images/standard/sml.png"/>
          <p:cNvPicPr/>
          <p:nvPr/>
        </p:nvPicPr>
        <p:blipFill>
          <a:blip r:embed="rId1"/>
          <a:stretch/>
        </p:blipFill>
        <p:spPr>
          <a:xfrm>
            <a:off x="1117440" y="26280"/>
            <a:ext cx="7134120" cy="6830280"/>
          </a:xfrm>
          <a:prstGeom prst="rect">
            <a:avLst/>
          </a:prstGeom>
          <a:ln w="0">
            <a:noFill/>
          </a:ln>
        </p:spPr>
      </p:pic>
    </p:spTree>
  </p:cSld>
  <mc:AlternateContent>
    <mc:Choice Requires="p14">
      <p:transition spd="slow" p14:dur="2000"/>
    </mc:Choice>
    <mc:Fallback>
      <p:transition spd="slow"/>
    </mc:Fallback>
  </mc:AlternateContent>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43" name="Picture 47" descr="pot_asym"/>
          <p:cNvPicPr/>
          <p:nvPr/>
        </p:nvPicPr>
        <p:blipFill>
          <a:blip r:embed="rId1"/>
          <a:stretch/>
        </p:blipFill>
        <p:spPr>
          <a:xfrm>
            <a:off x="6521400" y="4601880"/>
            <a:ext cx="2484000" cy="1929240"/>
          </a:xfrm>
          <a:prstGeom prst="rect">
            <a:avLst/>
          </a:prstGeom>
          <a:ln w="0">
            <a:noFill/>
          </a:ln>
        </p:spPr>
      </p:pic>
      <p:sp>
        <p:nvSpPr>
          <p:cNvPr id="744" name="PlaceHolder 1"/>
          <p:cNvSpPr>
            <a:spLocks noGrp="1"/>
          </p:cNvSpPr>
          <p:nvPr>
            <p:ph type="sldNum" idx="42"/>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F2258B1A-C102-46DD-97A0-1855B6EF89EC}"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745" name="PlaceHolder 2"/>
          <p:cNvSpPr>
            <a:spLocks noGrp="1"/>
          </p:cNvSpPr>
          <p:nvPr>
            <p:ph type="title"/>
          </p:nvPr>
        </p:nvSpPr>
        <p:spPr>
          <a:xfrm>
            <a:off x="665280" y="0"/>
            <a:ext cx="785844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sp>
        <p:nvSpPr>
          <p:cNvPr id="746" name="PlaceHolder 3"/>
          <p:cNvSpPr>
            <a:spLocks noGrp="1"/>
          </p:cNvSpPr>
          <p:nvPr>
            <p:ph/>
          </p:nvPr>
        </p:nvSpPr>
        <p:spPr>
          <a:xfrm>
            <a:off x="1800" y="518040"/>
            <a:ext cx="7037640" cy="5789880"/>
          </a:xfrm>
          <a:prstGeom prst="rect">
            <a:avLst/>
          </a:prstGeom>
          <a:noFill/>
          <a:ln w="0">
            <a:noFill/>
          </a:ln>
        </p:spPr>
        <p:txBody>
          <a:bodyPr numCol="1" spcCol="0" lIns="90000" rIns="90000" tIns="45000" bIns="45000" anchor="t">
            <a:noAutofit/>
          </a:bodyPr>
          <a:p>
            <a:pPr marL="343080" indent="-343080">
              <a:lnSpc>
                <a:spcPct val="100000"/>
              </a:lnSpc>
              <a:spcBef>
                <a:spcPts val="479"/>
              </a:spcBef>
              <a:buClr>
                <a:srgbClr val="ff0066"/>
              </a:buClr>
              <a:buSzPct val="140000"/>
              <a:buFont typeface="Wingdings" charset="2"/>
              <a:buChar char=""/>
            </a:pPr>
            <a:r>
              <a:rPr b="1" lang="fr-FR" sz="2400" spc="-1" strike="noStrike">
                <a:solidFill>
                  <a:srgbClr val="000000"/>
                </a:solidFill>
                <a:latin typeface="Verdana"/>
              </a:rPr>
              <a:t>La masse quantifie l'inertie du corps</a:t>
            </a:r>
            <a:endParaRPr b="0" lang="fr-FR" sz="24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pPr>
            <a:r>
              <a:rPr b="1" lang="fr-FR" sz="2100" spc="-1" strike="noStrike">
                <a:solidFill>
                  <a:srgbClr val="000000"/>
                </a:solidFill>
                <a:latin typeface="Verdana"/>
              </a:rPr>
              <a:t>Plus un objet est massif plus il est difficile à mettre en mouvement</a:t>
            </a:r>
            <a:endParaRPr b="0" lang="fr-FR" sz="2100" spc="-1" strike="noStrike">
              <a:solidFill>
                <a:srgbClr val="000000"/>
              </a:solidFill>
              <a:latin typeface="Arial"/>
            </a:endParaRPr>
          </a:p>
          <a:p>
            <a:pPr indent="0">
              <a:lnSpc>
                <a:spcPct val="100000"/>
              </a:lnSpc>
              <a:spcBef>
                <a:spcPts val="479"/>
              </a:spcBef>
              <a:buNone/>
              <a:tabLst>
                <a:tab algn="l" pos="0"/>
              </a:tabLst>
            </a:pPr>
            <a:endParaRPr b="0" lang="fr-FR" sz="2100" spc="-1" strike="noStrike">
              <a:solidFill>
                <a:srgbClr val="000000"/>
              </a:solidFill>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000000"/>
                </a:solidFill>
                <a:latin typeface="Verdana"/>
              </a:rPr>
              <a:t>Invariance de jauge</a:t>
            </a:r>
            <a:r>
              <a:rPr b="0" lang="fr-FR" sz="2400" spc="-1" strike="noStrike">
                <a:solidFill>
                  <a:srgbClr val="000000"/>
                </a:solidFill>
                <a:latin typeface="Verdana"/>
              </a:rPr>
              <a:t> </a:t>
            </a:r>
            <a:endParaRPr b="0" lang="fr-FR" sz="2400" spc="-1" strike="noStrike">
              <a:solidFill>
                <a:srgbClr val="000000"/>
              </a:solidFill>
              <a:latin typeface="Arial"/>
            </a:endParaRPr>
          </a:p>
          <a:p>
            <a:pPr marL="343080" indent="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masse=0  </a:t>
            </a:r>
            <a:r>
              <a:rPr b="1" lang="fr-FR" sz="2100" spc="-1" strike="noStrike">
                <a:solidFill>
                  <a:srgbClr val="000000"/>
                </a:solidFill>
                <a:latin typeface="Symbol"/>
              </a:rPr>
              <a:t></a:t>
            </a:r>
            <a:r>
              <a:rPr b="1" lang="fr-FR" sz="2100" spc="-1" strike="noStrike">
                <a:solidFill>
                  <a:srgbClr val="000000"/>
                </a:solidFill>
                <a:latin typeface="Verdana"/>
              </a:rPr>
              <a:t> v=c</a:t>
            </a:r>
            <a:endParaRPr b="0" lang="fr-FR" sz="2100" spc="-1" strike="noStrike">
              <a:solidFill>
                <a:srgbClr val="000000"/>
              </a:solidFill>
              <a:latin typeface="Arial"/>
            </a:endParaRPr>
          </a:p>
          <a:p>
            <a:pPr marL="343080" indent="0">
              <a:lnSpc>
                <a:spcPct val="100000"/>
              </a:lnSpc>
              <a:spcBef>
                <a:spcPts val="420"/>
              </a:spcBef>
              <a:buNone/>
              <a:tabLst>
                <a:tab algn="l" pos="0"/>
              </a:tabLst>
            </a:pPr>
            <a:r>
              <a:rPr b="0" lang="fr-FR" sz="2100" spc="-1" strike="noStrike">
                <a:solidFill>
                  <a:srgbClr val="000000"/>
                </a:solidFill>
                <a:latin typeface="Verdana"/>
              </a:rPr>
              <a:t>     </a:t>
            </a:r>
            <a:r>
              <a:rPr b="0" lang="fr-FR" sz="2100" spc="-1" strike="noStrike">
                <a:solidFill>
                  <a:srgbClr val="000000"/>
                </a:solidFill>
                <a:latin typeface="Symbol"/>
              </a:rPr>
              <a:t></a:t>
            </a:r>
            <a:r>
              <a:rPr b="0" lang="fr-FR" sz="2100" spc="-1" strike="noStrike">
                <a:solidFill>
                  <a:srgbClr val="000000"/>
                </a:solidFill>
                <a:latin typeface="Verdana"/>
              </a:rPr>
              <a:t> </a:t>
            </a:r>
            <a:r>
              <a:rPr b="1" lang="fr-FR" sz="2100" spc="-1" strike="noStrike">
                <a:solidFill>
                  <a:srgbClr val="000000"/>
                </a:solidFill>
                <a:latin typeface="Verdana"/>
              </a:rPr>
              <a:t>contradiction avec l’expérience</a:t>
            </a:r>
            <a:endParaRPr b="0" lang="fr-FR" sz="2100" spc="-1" strike="noStrike">
              <a:solidFill>
                <a:srgbClr val="000000"/>
              </a:solidFill>
              <a:latin typeface="Arial"/>
            </a:endParaRPr>
          </a:p>
          <a:p>
            <a:pPr marL="343080" indent="0">
              <a:lnSpc>
                <a:spcPct val="100000"/>
              </a:lnSpc>
              <a:spcBef>
                <a:spcPts val="479"/>
              </a:spcBef>
              <a:buNone/>
              <a:tabLst>
                <a:tab algn="l" pos="0"/>
              </a:tabLst>
            </a:pPr>
            <a:endParaRPr b="0" lang="fr-FR" sz="2100" spc="-1" strike="noStrike">
              <a:solidFill>
                <a:srgbClr val="000000"/>
              </a:solidFill>
              <a:latin typeface="Arial"/>
            </a:endParaRPr>
          </a:p>
          <a:p>
            <a:pPr marL="343080" indent="-343080">
              <a:lnSpc>
                <a:spcPct val="100000"/>
              </a:lnSpc>
              <a:spcBef>
                <a:spcPts val="479"/>
              </a:spcBef>
              <a:buClr>
                <a:srgbClr val="ff0066"/>
              </a:buClr>
              <a:buSzPct val="140000"/>
              <a:buFont typeface="Wingdings" charset="2"/>
              <a:buChar char=""/>
              <a:tabLst>
                <a:tab algn="l" pos="0"/>
              </a:tabLst>
            </a:pPr>
            <a:r>
              <a:rPr b="1" lang="fr-FR" sz="2400" spc="-1" strike="noStrike">
                <a:solidFill>
                  <a:srgbClr val="e71919"/>
                </a:solidFill>
                <a:latin typeface="Verdana"/>
              </a:rPr>
              <a:t>Mécanisme de Brout-Englert-Higgs</a:t>
            </a:r>
            <a:endParaRPr b="0" lang="fr-FR" sz="24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La masse n’est pas une propriété intrinsèque des particules, mais le résultat de l’interaction de la particule avec le champ de Brout-Englert-Higgs</a:t>
            </a:r>
            <a:endParaRPr b="0" lang="fr-FR" sz="2100" spc="-1" strike="noStrike">
              <a:solidFill>
                <a:srgbClr val="000000"/>
              </a:solidFill>
              <a:latin typeface="Arial"/>
            </a:endParaRPr>
          </a:p>
          <a:p>
            <a:pPr lvl="1" marL="669960" indent="-325440">
              <a:lnSpc>
                <a:spcPct val="100000"/>
              </a:lnSpc>
              <a:spcBef>
                <a:spcPts val="420"/>
              </a:spcBef>
              <a:buClr>
                <a:srgbClr val="cc0099"/>
              </a:buClr>
              <a:buSzPct val="115000"/>
              <a:buFont typeface="Wingdings" charset="2"/>
              <a:buChar char=""/>
              <a:tabLst>
                <a:tab algn="l" pos="0"/>
              </a:tabLst>
            </a:pPr>
            <a:r>
              <a:rPr b="0" lang="fr-FR" sz="2100" spc="-1" strike="noStrike">
                <a:solidFill>
                  <a:srgbClr val="000000"/>
                </a:solidFill>
                <a:latin typeface="Verdana"/>
              </a:rPr>
              <a:t>Découvert en 1964 par:</a:t>
            </a:r>
            <a:endParaRPr b="0" lang="fr-FR" sz="21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R. Brout and F. Englert</a:t>
            </a:r>
            <a:endParaRPr b="0" lang="fr-FR" sz="14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fr-FR" sz="1400" spc="-1" strike="noStrike">
                <a:solidFill>
                  <a:srgbClr val="000000"/>
                </a:solidFill>
                <a:latin typeface="Verdana"/>
              </a:rPr>
              <a:t>P.Higgs</a:t>
            </a:r>
            <a:endParaRPr b="0" lang="fr-FR" sz="1400" spc="-1" strike="noStrike">
              <a:solidFill>
                <a:srgbClr val="000000"/>
              </a:solidFill>
              <a:latin typeface="Arial"/>
            </a:endParaRPr>
          </a:p>
          <a:p>
            <a:pPr lvl="2" marL="1022400" indent="-351000">
              <a:lnSpc>
                <a:spcPct val="100000"/>
              </a:lnSpc>
              <a:spcBef>
                <a:spcPts val="281"/>
              </a:spcBef>
              <a:buClr>
                <a:srgbClr val="003399"/>
              </a:buClr>
              <a:buSzPct val="115000"/>
              <a:buFont typeface="Wingdings" charset="2"/>
              <a:buChar char=""/>
              <a:tabLst>
                <a:tab algn="l" pos="0"/>
              </a:tabLst>
            </a:pPr>
            <a:r>
              <a:rPr b="0" lang="en-US" sz="1400" spc="-1" strike="noStrike">
                <a:solidFill>
                  <a:srgbClr val="000000"/>
                </a:solidFill>
                <a:latin typeface="Verdana"/>
              </a:rPr>
              <a:t>G. Guralnik, C. R. Hagen, and T. Kibble</a:t>
            </a:r>
            <a:endParaRPr b="0" lang="fr-FR" sz="1400" spc="-1" strike="noStrike">
              <a:solidFill>
                <a:srgbClr val="000000"/>
              </a:solidFill>
              <a:latin typeface="Arial"/>
            </a:endParaRPr>
          </a:p>
          <a:p>
            <a:pPr indent="0">
              <a:lnSpc>
                <a:spcPct val="100000"/>
              </a:lnSpc>
              <a:buNone/>
              <a:tabLst>
                <a:tab algn="l" pos="0"/>
              </a:tabLst>
            </a:pPr>
            <a:endParaRPr b="0" lang="fr-FR" sz="1400" spc="-1" strike="noStrike">
              <a:solidFill>
                <a:srgbClr val="000000"/>
              </a:solidFill>
              <a:latin typeface="Arial"/>
            </a:endParaRPr>
          </a:p>
          <a:p>
            <a:pPr marL="1022400" indent="0">
              <a:lnSpc>
                <a:spcPct val="100000"/>
              </a:lnSpc>
              <a:spcBef>
                <a:spcPts val="320"/>
              </a:spcBef>
              <a:buNone/>
              <a:tabLst>
                <a:tab algn="l" pos="0"/>
              </a:tabLst>
            </a:pPr>
            <a:endParaRPr b="0" lang="fr-FR" sz="1400" spc="-1" strike="noStrike">
              <a:solidFill>
                <a:srgbClr val="000000"/>
              </a:solidFill>
              <a:latin typeface="Arial"/>
            </a:endParaRPr>
          </a:p>
          <a:p>
            <a:pPr marL="1022400" indent="0">
              <a:lnSpc>
                <a:spcPct val="100000"/>
              </a:lnSpc>
              <a:spcBef>
                <a:spcPts val="839"/>
              </a:spcBef>
              <a:buNone/>
              <a:tabLst>
                <a:tab algn="l" pos="0"/>
              </a:tabLst>
            </a:pPr>
            <a:endParaRPr b="0" lang="fr-FR" sz="1400" spc="-1" strike="noStrike">
              <a:solidFill>
                <a:srgbClr val="000000"/>
              </a:solidFill>
              <a:latin typeface="Arial"/>
            </a:endParaRPr>
          </a:p>
        </p:txBody>
      </p:sp>
      <p:pic>
        <p:nvPicPr>
          <p:cNvPr id="747" name="Picture 6" descr="C:\My Documents\ATLAS\StdMod2\mass_scale.jpg"/>
          <p:cNvPicPr/>
          <p:nvPr/>
        </p:nvPicPr>
        <p:blipFill>
          <a:blip r:embed="rId2"/>
          <a:stretch/>
        </p:blipFill>
        <p:spPr>
          <a:xfrm>
            <a:off x="6283800" y="1236600"/>
            <a:ext cx="2442240" cy="2251800"/>
          </a:xfrm>
          <a:prstGeom prst="rect">
            <a:avLst/>
          </a:prstGeom>
          <a:ln w="0">
            <a:noFill/>
          </a:ln>
        </p:spPr>
      </p:pic>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48" name="PlaceHolder 1"/>
          <p:cNvSpPr>
            <a:spLocks noGrp="1"/>
          </p:cNvSpPr>
          <p:nvPr>
            <p:ph type="title"/>
          </p:nvPr>
        </p:nvSpPr>
        <p:spPr>
          <a:xfrm>
            <a:off x="673200" y="0"/>
            <a:ext cx="785844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pic>
        <p:nvPicPr>
          <p:cNvPr id="749" name="Picture 2" descr="http://www.chambe-aix.com/photographies/concours_photos_savoie/photos/champ-neige-val-thorens-claire-lagarde.jpg"/>
          <p:cNvPicPr/>
          <p:nvPr/>
        </p:nvPicPr>
        <p:blipFill>
          <a:blip r:embed="rId1"/>
          <a:stretch/>
        </p:blipFill>
        <p:spPr>
          <a:xfrm>
            <a:off x="-472320" y="0"/>
            <a:ext cx="10247760" cy="6856560"/>
          </a:xfrm>
          <a:prstGeom prst="rect">
            <a:avLst/>
          </a:prstGeom>
          <a:ln w="0">
            <a:noFill/>
          </a:ln>
        </p:spPr>
      </p:pic>
    </p:spTree>
  </p:cSld>
  <mc:AlternateContent>
    <mc:Choice Requires="p14">
      <p:transition spd="slow" p14:dur="2000"/>
    </mc:Choice>
    <mc:Fallback>
      <p:transition spd="slow"/>
    </mc:Fallback>
  </mc:AlternateContent>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50" name="PlaceHolder 1"/>
          <p:cNvSpPr>
            <a:spLocks noGrp="1"/>
          </p:cNvSpPr>
          <p:nvPr>
            <p:ph type="sldNum" idx="43"/>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26944ABA-3953-4976-B97F-B29EC153AD4D}"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751" name="PlaceHolder 2"/>
          <p:cNvSpPr>
            <a:spLocks noGrp="1"/>
          </p:cNvSpPr>
          <p:nvPr>
            <p:ph type="title"/>
          </p:nvPr>
        </p:nvSpPr>
        <p:spPr>
          <a:xfrm>
            <a:off x="673200" y="0"/>
            <a:ext cx="785844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Le mécanisme de Brout-Englert-Higgs</a:t>
            </a:r>
            <a:endParaRPr b="0" lang="fr-FR" sz="2800" spc="-1" strike="noStrike">
              <a:solidFill>
                <a:srgbClr val="000000"/>
              </a:solidFill>
              <a:latin typeface="Arial"/>
            </a:endParaRPr>
          </a:p>
        </p:txBody>
      </p:sp>
      <p:grpSp>
        <p:nvGrpSpPr>
          <p:cNvPr id="752" name="Groupe 1"/>
          <p:cNvGrpSpPr/>
          <p:nvPr/>
        </p:nvGrpSpPr>
        <p:grpSpPr>
          <a:xfrm>
            <a:off x="1143000" y="731880"/>
            <a:ext cx="7783560" cy="1641600"/>
            <a:chOff x="1143000" y="731880"/>
            <a:chExt cx="7783560" cy="1641600"/>
          </a:xfrm>
        </p:grpSpPr>
        <p:pic>
          <p:nvPicPr>
            <p:cNvPr id="753" name="Picture 3" descr="ski_fond_nordique"/>
            <p:cNvPicPr/>
            <p:nvPr/>
          </p:nvPicPr>
          <p:blipFill>
            <a:blip r:embed="rId1"/>
            <a:stretch/>
          </p:blipFill>
          <p:spPr>
            <a:xfrm>
              <a:off x="6730920" y="731880"/>
              <a:ext cx="2195640" cy="1641600"/>
            </a:xfrm>
            <a:prstGeom prst="rect">
              <a:avLst/>
            </a:prstGeom>
            <a:ln w="57150">
              <a:solidFill>
                <a:srgbClr val="000000"/>
              </a:solidFill>
              <a:miter/>
            </a:ln>
          </p:spPr>
        </p:pic>
        <p:grpSp>
          <p:nvGrpSpPr>
            <p:cNvPr id="754" name="Group 61"/>
            <p:cNvGrpSpPr/>
            <p:nvPr/>
          </p:nvGrpSpPr>
          <p:grpSpPr>
            <a:xfrm>
              <a:off x="1143000" y="914400"/>
              <a:ext cx="4114800" cy="686160"/>
              <a:chOff x="1143000" y="914400"/>
              <a:chExt cx="4114800" cy="686160"/>
            </a:xfrm>
          </p:grpSpPr>
          <p:sp>
            <p:nvSpPr>
              <p:cNvPr id="755" name="Straight Connector 39"/>
              <p:cNvSpPr/>
              <p:nvPr/>
            </p:nvSpPr>
            <p:spPr>
              <a:xfrm>
                <a:off x="1143000" y="1600200"/>
                <a:ext cx="4114800" cy="36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756" name="Text Box 49"/>
              <p:cNvSpPr/>
              <p:nvPr/>
            </p:nvSpPr>
            <p:spPr>
              <a:xfrm>
                <a:off x="1625760" y="914400"/>
                <a:ext cx="31773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Le photon: masse nulle</a:t>
                </a:r>
                <a:endParaRPr b="0" lang="fr-FR" sz="2000" spc="-1" strike="noStrike">
                  <a:solidFill>
                    <a:srgbClr val="000000"/>
                  </a:solidFill>
                  <a:latin typeface="Arial"/>
                </a:endParaRPr>
              </a:p>
            </p:txBody>
          </p:sp>
        </p:grpSp>
      </p:grpSp>
      <p:sp>
        <p:nvSpPr>
          <p:cNvPr id="757" name="Text Box 54"/>
          <p:cNvSpPr/>
          <p:nvPr/>
        </p:nvSpPr>
        <p:spPr>
          <a:xfrm>
            <a:off x="0" y="6521400"/>
            <a:ext cx="9142560" cy="33300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pPr>
            <a:r>
              <a:rPr b="1" lang="en-US" sz="1600" spc="-1" strike="noStrike">
                <a:solidFill>
                  <a:srgbClr val="000000"/>
                </a:solidFill>
                <a:latin typeface="Verdana"/>
                <a:ea typeface="DejaVu Sans"/>
              </a:rPr>
              <a:t>L’action du champ de Higgs est équivalent à une sorte de viscosité du vide</a:t>
            </a:r>
            <a:endParaRPr b="0" lang="fr-FR" sz="1600" spc="-1" strike="noStrike">
              <a:solidFill>
                <a:srgbClr val="000000"/>
              </a:solidFill>
              <a:latin typeface="Arial"/>
            </a:endParaRPr>
          </a:p>
        </p:txBody>
      </p:sp>
      <p:grpSp>
        <p:nvGrpSpPr>
          <p:cNvPr id="758" name="Groupe 2"/>
          <p:cNvGrpSpPr/>
          <p:nvPr/>
        </p:nvGrpSpPr>
        <p:grpSpPr>
          <a:xfrm>
            <a:off x="1152360" y="2577960"/>
            <a:ext cx="7769520" cy="1643040"/>
            <a:chOff x="1152360" y="2577960"/>
            <a:chExt cx="7769520" cy="1643040"/>
          </a:xfrm>
        </p:grpSpPr>
        <p:grpSp>
          <p:nvGrpSpPr>
            <p:cNvPr id="759" name="Group 62"/>
            <p:cNvGrpSpPr/>
            <p:nvPr/>
          </p:nvGrpSpPr>
          <p:grpSpPr>
            <a:xfrm>
              <a:off x="1152360" y="2819520"/>
              <a:ext cx="4084560" cy="725040"/>
              <a:chOff x="1152360" y="2819520"/>
              <a:chExt cx="4084560" cy="725040"/>
            </a:xfrm>
          </p:grpSpPr>
          <p:grpSp>
            <p:nvGrpSpPr>
              <p:cNvPr id="760" name="Group 48"/>
              <p:cNvGrpSpPr/>
              <p:nvPr/>
            </p:nvGrpSpPr>
            <p:grpSpPr>
              <a:xfrm>
                <a:off x="1152360" y="3392280"/>
                <a:ext cx="4084560" cy="152280"/>
                <a:chOff x="1152360" y="3392280"/>
                <a:chExt cx="4084560" cy="152280"/>
              </a:xfrm>
            </p:grpSpPr>
            <p:sp>
              <p:nvSpPr>
                <p:cNvPr id="761" name="Straight Connector 139"/>
                <p:cNvSpPr/>
                <p:nvPr/>
              </p:nvSpPr>
              <p:spPr>
                <a:xfrm flipV="1">
                  <a:off x="1152360" y="3392280"/>
                  <a:ext cx="162252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62" name="Straight Connector 140"/>
                <p:cNvSpPr/>
                <p:nvPr/>
              </p:nvSpPr>
              <p:spPr>
                <a:xfrm>
                  <a:off x="2774880" y="3392280"/>
                  <a:ext cx="124956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63" name="Straight Connector 144"/>
                <p:cNvSpPr/>
                <p:nvPr/>
              </p:nvSpPr>
              <p:spPr>
                <a:xfrm flipV="1">
                  <a:off x="4024440" y="3392280"/>
                  <a:ext cx="1212480" cy="15228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764" name="Text Box 50"/>
              <p:cNvSpPr/>
              <p:nvPr/>
            </p:nvSpPr>
            <p:spPr>
              <a:xfrm>
                <a:off x="1608120" y="2819520"/>
                <a:ext cx="32403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FR" sz="2000" spc="-1" strike="noStrike">
                    <a:solidFill>
                      <a:srgbClr val="000000"/>
                    </a:solidFill>
                    <a:latin typeface="Verdana"/>
                    <a:ea typeface="DejaVu Sans"/>
                  </a:rPr>
                  <a:t>L’électron: petite masse</a:t>
                </a:r>
                <a:endParaRPr b="0" lang="fr-FR" sz="2000" spc="-1" strike="noStrike">
                  <a:solidFill>
                    <a:srgbClr val="000000"/>
                  </a:solidFill>
                  <a:latin typeface="Arial"/>
                </a:endParaRPr>
              </a:p>
            </p:txBody>
          </p:sp>
        </p:grpSp>
        <p:pic>
          <p:nvPicPr>
            <p:cNvPr id="765" name="Picture 55" descr="balade-raquettes-hiver-reallon-767"/>
            <p:cNvPicPr/>
            <p:nvPr/>
          </p:nvPicPr>
          <p:blipFill>
            <a:blip r:embed="rId2"/>
            <a:stretch/>
          </p:blipFill>
          <p:spPr>
            <a:xfrm>
              <a:off x="6730920" y="2577960"/>
              <a:ext cx="2190960" cy="1643040"/>
            </a:xfrm>
            <a:prstGeom prst="rect">
              <a:avLst/>
            </a:prstGeom>
            <a:ln w="57150">
              <a:solidFill>
                <a:srgbClr val="000000"/>
              </a:solidFill>
              <a:miter/>
            </a:ln>
          </p:spPr>
        </p:pic>
      </p:grpSp>
      <p:grpSp>
        <p:nvGrpSpPr>
          <p:cNvPr id="766" name="Groupe 3"/>
          <p:cNvGrpSpPr/>
          <p:nvPr/>
        </p:nvGrpSpPr>
        <p:grpSpPr>
          <a:xfrm>
            <a:off x="1143000" y="4452840"/>
            <a:ext cx="7764840" cy="1940760"/>
            <a:chOff x="1143000" y="4452840"/>
            <a:chExt cx="7764840" cy="1940760"/>
          </a:xfrm>
        </p:grpSpPr>
        <p:pic>
          <p:nvPicPr>
            <p:cNvPr id="767" name="Picture 5" descr="walking-in-deep-snow"/>
            <p:cNvPicPr/>
            <p:nvPr/>
          </p:nvPicPr>
          <p:blipFill>
            <a:blip r:embed="rId3"/>
            <a:stretch/>
          </p:blipFill>
          <p:spPr>
            <a:xfrm>
              <a:off x="6716880" y="4452840"/>
              <a:ext cx="2190960" cy="1641600"/>
            </a:xfrm>
            <a:prstGeom prst="rect">
              <a:avLst/>
            </a:prstGeom>
            <a:ln w="57150">
              <a:solidFill>
                <a:srgbClr val="000000"/>
              </a:solidFill>
              <a:miter/>
            </a:ln>
          </p:spPr>
        </p:pic>
        <p:grpSp>
          <p:nvGrpSpPr>
            <p:cNvPr id="768" name="Group 63"/>
            <p:cNvGrpSpPr/>
            <p:nvPr/>
          </p:nvGrpSpPr>
          <p:grpSpPr>
            <a:xfrm>
              <a:off x="1143000" y="4730760"/>
              <a:ext cx="4108320" cy="1068840"/>
              <a:chOff x="1143000" y="4730760"/>
              <a:chExt cx="4108320" cy="1068840"/>
            </a:xfrm>
          </p:grpSpPr>
          <p:grpSp>
            <p:nvGrpSpPr>
              <p:cNvPr id="769" name="Group 38"/>
              <p:cNvGrpSpPr/>
              <p:nvPr/>
            </p:nvGrpSpPr>
            <p:grpSpPr>
              <a:xfrm>
                <a:off x="1143000" y="5381280"/>
                <a:ext cx="4108320" cy="418320"/>
                <a:chOff x="1143000" y="5381280"/>
                <a:chExt cx="4108320" cy="418320"/>
              </a:xfrm>
            </p:grpSpPr>
            <p:sp>
              <p:nvSpPr>
                <p:cNvPr id="770" name="Straight Connector 146"/>
                <p:cNvSpPr/>
                <p:nvPr/>
              </p:nvSpPr>
              <p:spPr>
                <a:xfrm flipV="1">
                  <a:off x="1143000" y="5492520"/>
                  <a:ext cx="941040" cy="111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1" name="Straight Connector 150"/>
                <p:cNvSpPr/>
                <p:nvPr/>
              </p:nvSpPr>
              <p:spPr>
                <a:xfrm flipV="1">
                  <a:off x="1687320" y="5492520"/>
                  <a:ext cx="39672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2" name="Straight Connector 151"/>
                <p:cNvSpPr/>
                <p:nvPr/>
              </p:nvSpPr>
              <p:spPr>
                <a:xfrm flipV="1">
                  <a:off x="1687320" y="5644800"/>
                  <a:ext cx="941400" cy="11916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3" name="Straight Connector 152"/>
                <p:cNvSpPr/>
                <p:nvPr/>
              </p:nvSpPr>
              <p:spPr>
                <a:xfrm flipH="1">
                  <a:off x="2628720" y="5381280"/>
                  <a:ext cx="4680" cy="2653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4" name="Straight Connector 153"/>
                <p:cNvSpPr/>
                <p:nvPr/>
              </p:nvSpPr>
              <p:spPr>
                <a:xfrm>
                  <a:off x="2637360" y="5382360"/>
                  <a:ext cx="470160" cy="4172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5" name="Straight Connector 154"/>
                <p:cNvSpPr/>
                <p:nvPr/>
              </p:nvSpPr>
              <p:spPr>
                <a:xfrm flipH="1">
                  <a:off x="3108240" y="5533920"/>
                  <a:ext cx="74520" cy="26496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6" name="Straight Connector 155"/>
                <p:cNvSpPr/>
                <p:nvPr/>
              </p:nvSpPr>
              <p:spPr>
                <a:xfrm flipV="1">
                  <a:off x="3182760" y="5381280"/>
                  <a:ext cx="469800" cy="15264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7" name="Straight Connector 156"/>
                <p:cNvSpPr/>
                <p:nvPr/>
              </p:nvSpPr>
              <p:spPr>
                <a:xfrm flipH="1" flipV="1">
                  <a:off x="3653280" y="5402880"/>
                  <a:ext cx="74880" cy="3049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8" name="Straight Connector 157"/>
                <p:cNvSpPr/>
                <p:nvPr/>
              </p:nvSpPr>
              <p:spPr>
                <a:xfrm flipV="1">
                  <a:off x="3727440" y="5533920"/>
                  <a:ext cx="542880" cy="15228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79" name="Straight Connector 158"/>
                <p:cNvSpPr/>
                <p:nvPr/>
              </p:nvSpPr>
              <p:spPr>
                <a:xfrm flipH="1" flipV="1">
                  <a:off x="4276440" y="5535360"/>
                  <a:ext cx="397080" cy="263520"/>
                </a:xfrm>
                <a:prstGeom prst="line">
                  <a:avLst/>
                </a:prstGeom>
                <a:ln>
                  <a:solidFill>
                    <a:srgbClr val="000000"/>
                  </a:solidFill>
                  <a:roun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780" name="Straight Connector 159"/>
                <p:cNvSpPr/>
                <p:nvPr/>
              </p:nvSpPr>
              <p:spPr>
                <a:xfrm flipV="1">
                  <a:off x="4673520" y="5535360"/>
                  <a:ext cx="577800" cy="263520"/>
                </a:xfrm>
                <a:prstGeom prst="line">
                  <a:avLst/>
                </a:prstGeom>
                <a:ln>
                  <a:solidFill>
                    <a:srgbClr val="000000"/>
                  </a:solidFill>
                  <a:round/>
                  <a:tailEnd len="lg" type="triangle" w="med"/>
                </a:ln>
              </p:spPr>
              <p:style>
                <a:lnRef idx="2">
                  <a:schemeClr val="accent1"/>
                </a:lnRef>
                <a:fillRef idx="0">
                  <a:schemeClr val="accent1"/>
                </a:fillRef>
                <a:effectRef idx="1">
                  <a:schemeClr val="accent1"/>
                </a:effectRef>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781" name="Text Box 51"/>
              <p:cNvSpPr/>
              <p:nvPr/>
            </p:nvSpPr>
            <p:spPr>
              <a:xfrm>
                <a:off x="1371600" y="4730760"/>
                <a:ext cx="358416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Le boson Z: grande masse</a:t>
                </a:r>
                <a:endParaRPr b="0" lang="fr-FR" sz="2000" spc="-1" strike="noStrike">
                  <a:solidFill>
                    <a:srgbClr val="000000"/>
                  </a:solidFill>
                  <a:latin typeface="Arial"/>
                </a:endParaRPr>
              </a:p>
            </p:txBody>
          </p:sp>
        </p:grpSp>
        <p:sp>
          <p:nvSpPr>
            <p:cNvPr id="782" name="Rectangle 64"/>
            <p:cNvSpPr/>
            <p:nvPr/>
          </p:nvSpPr>
          <p:spPr>
            <a:xfrm>
              <a:off x="6804720" y="6151680"/>
              <a:ext cx="2011680" cy="24192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GB" sz="1000" spc="-1" strike="noStrike">
                  <a:solidFill>
                    <a:srgbClr val="262626"/>
                  </a:solidFill>
                  <a:latin typeface="Verdana"/>
                  <a:ea typeface="DejaVu Sans"/>
                </a:rPr>
                <a:t>Plus difficile à mettre en mvt</a:t>
              </a:r>
              <a:endParaRPr b="0" lang="fr-FR" sz="1000" spc="-1" strike="noStrike">
                <a:solidFill>
                  <a:srgbClr val="000000"/>
                </a:solidFill>
                <a:latin typeface="Arial"/>
              </a:endParaRPr>
            </a:p>
          </p:txBody>
        </p:sp>
      </p:grpSp>
    </p:spTree>
  </p:cSld>
  <mc:AlternateContent>
    <mc:Choice Requires="p14">
      <p:transition spd="slow" p14:dur="2000"/>
    </mc:Choice>
    <mc:Fallback>
      <p:transition spd="slow"/>
    </mc:Fallback>
  </mc:AlternateContent>
  <p:timing>
    <p:tnLst>
      <p:par>
        <p:cTn id="102" dur="indefinite" restart="never" nodeType="tmRoot">
          <p:childTnLst>
            <p:seq>
              <p:cTn id="103" dur="indefinite" nodeType="mainSeq">
                <p:childTnLst>
                  <p:par>
                    <p:cTn id="104" nodeType="clickEffect" fill="hold">
                      <p:stCondLst>
                        <p:cond delay="indefinite"/>
                      </p:stCondLst>
                      <p:childTnLst>
                        <p:par>
                          <p:cTn id="105" nodeType="withEffect" fill="hold">
                            <p:stCondLst>
                              <p:cond delay="0"/>
                            </p:stCondLst>
                            <p:childTnLst>
                              <p:par>
                                <p:cTn id="106" nodeType="clickEffect" fill="hold" presetClass="entr" presetID="2" presetSubtype="8">
                                  <p:stCondLst>
                                    <p:cond delay="0"/>
                                  </p:stCondLst>
                                  <p:childTnLst>
                                    <p:set>
                                      <p:cBhvr>
                                        <p:cTn id="107" dur="1" fill="hold">
                                          <p:stCondLst>
                                            <p:cond delay="0"/>
                                          </p:stCondLst>
                                        </p:cTn>
                                        <p:tgtEl>
                                          <p:spTgt spid="752"/>
                                        </p:tgtEl>
                                        <p:attrNameLst>
                                          <p:attrName>style.visibility</p:attrName>
                                        </p:attrNameLst>
                                      </p:cBhvr>
                                      <p:to>
                                        <p:strVal val="visible"/>
                                      </p:to>
                                    </p:set>
                                    <p:anim calcmode="lin" valueType="num">
                                      <p:cBhvr additive="repl">
                                        <p:cTn id="108" dur="500" fill="hold"/>
                                        <p:tgtEl>
                                          <p:spTgt spid="752"/>
                                        </p:tgtEl>
                                        <p:attrNameLst>
                                          <p:attrName>ppt_x</p:attrName>
                                        </p:attrNameLst>
                                      </p:cBhvr>
                                      <p:tavLst>
                                        <p:tav tm="0">
                                          <p:val>
                                            <p:strVal val="0-#ppt_w/2"/>
                                          </p:val>
                                        </p:tav>
                                        <p:tav tm="100000">
                                          <p:val>
                                            <p:strVal val="#ppt_x"/>
                                          </p:val>
                                        </p:tav>
                                      </p:tavLst>
                                    </p:anim>
                                    <p:anim calcmode="lin" valueType="num">
                                      <p:cBhvr additive="repl">
                                        <p:cTn id="109" dur="500" fill="hold"/>
                                        <p:tgtEl>
                                          <p:spTgt spid="752"/>
                                        </p:tgtEl>
                                        <p:attrNameLst>
                                          <p:attrName>ppt_y</p:attrName>
                                        </p:attrNameLst>
                                      </p:cBhvr>
                                      <p:tavLst>
                                        <p:tav tm="0">
                                          <p:val>
                                            <p:strVal val="#ppt_y"/>
                                          </p:val>
                                        </p:tav>
                                        <p:tav tm="100000">
                                          <p:val>
                                            <p:strVal val="#ppt_y"/>
                                          </p:val>
                                        </p:tav>
                                      </p:tavLst>
                                    </p:anim>
                                  </p:childTnLst>
                                </p:cTn>
                              </p:par>
                            </p:childTnLst>
                          </p:cTn>
                        </p:par>
                      </p:childTnLst>
                    </p:cTn>
                  </p:par>
                  <p:par>
                    <p:cTn id="110" nodeType="clickEffect" fill="hold">
                      <p:stCondLst>
                        <p:cond delay="indefinite"/>
                      </p:stCondLst>
                      <p:childTnLst>
                        <p:par>
                          <p:cTn id="111" nodeType="withEffect" fill="hold">
                            <p:stCondLst>
                              <p:cond delay="0"/>
                            </p:stCondLst>
                            <p:childTnLst>
                              <p:par>
                                <p:cTn id="112" nodeType="clickEffect" fill="hold" presetClass="entr" presetID="2" presetSubtype="8">
                                  <p:stCondLst>
                                    <p:cond delay="0"/>
                                  </p:stCondLst>
                                  <p:childTnLst>
                                    <p:set>
                                      <p:cBhvr>
                                        <p:cTn id="113" dur="1" fill="hold">
                                          <p:stCondLst>
                                            <p:cond delay="0"/>
                                          </p:stCondLst>
                                        </p:cTn>
                                        <p:tgtEl>
                                          <p:spTgt spid="758"/>
                                        </p:tgtEl>
                                        <p:attrNameLst>
                                          <p:attrName>style.visibility</p:attrName>
                                        </p:attrNameLst>
                                      </p:cBhvr>
                                      <p:to>
                                        <p:strVal val="visible"/>
                                      </p:to>
                                    </p:set>
                                    <p:anim calcmode="lin" valueType="num">
                                      <p:cBhvr additive="repl">
                                        <p:cTn id="114" dur="500" fill="hold"/>
                                        <p:tgtEl>
                                          <p:spTgt spid="758"/>
                                        </p:tgtEl>
                                        <p:attrNameLst>
                                          <p:attrName>ppt_x</p:attrName>
                                        </p:attrNameLst>
                                      </p:cBhvr>
                                      <p:tavLst>
                                        <p:tav tm="0">
                                          <p:val>
                                            <p:strVal val="0-#ppt_w/2"/>
                                          </p:val>
                                        </p:tav>
                                        <p:tav tm="100000">
                                          <p:val>
                                            <p:strVal val="#ppt_x"/>
                                          </p:val>
                                        </p:tav>
                                      </p:tavLst>
                                    </p:anim>
                                    <p:anim calcmode="lin" valueType="num">
                                      <p:cBhvr additive="repl">
                                        <p:cTn id="115" dur="500" fill="hold"/>
                                        <p:tgtEl>
                                          <p:spTgt spid="758"/>
                                        </p:tgtEl>
                                        <p:attrNameLst>
                                          <p:attrName>ppt_y</p:attrName>
                                        </p:attrNameLst>
                                      </p:cBhvr>
                                      <p:tavLst>
                                        <p:tav tm="0">
                                          <p:val>
                                            <p:strVal val="#ppt_y"/>
                                          </p:val>
                                        </p:tav>
                                        <p:tav tm="100000">
                                          <p:val>
                                            <p:strVal val="#ppt_y"/>
                                          </p:val>
                                        </p:tav>
                                      </p:tavLst>
                                    </p:anim>
                                  </p:childTnLst>
                                </p:cTn>
                              </p:par>
                            </p:childTnLst>
                          </p:cTn>
                        </p:par>
                      </p:childTnLst>
                    </p:cTn>
                  </p:par>
                  <p:par>
                    <p:cTn id="116" nodeType="clickEffect" fill="hold">
                      <p:stCondLst>
                        <p:cond delay="indefinite"/>
                      </p:stCondLst>
                      <p:childTnLst>
                        <p:par>
                          <p:cTn id="117" nodeType="withEffect" fill="hold">
                            <p:stCondLst>
                              <p:cond delay="0"/>
                            </p:stCondLst>
                            <p:childTnLst>
                              <p:par>
                                <p:cTn id="118" nodeType="clickEffect" fill="hold" presetClass="entr" presetID="2" presetSubtype="8">
                                  <p:stCondLst>
                                    <p:cond delay="0"/>
                                  </p:stCondLst>
                                  <p:childTnLst>
                                    <p:set>
                                      <p:cBhvr>
                                        <p:cTn id="119" dur="1" fill="hold">
                                          <p:stCondLst>
                                            <p:cond delay="0"/>
                                          </p:stCondLst>
                                        </p:cTn>
                                        <p:tgtEl>
                                          <p:spTgt spid="766"/>
                                        </p:tgtEl>
                                        <p:attrNameLst>
                                          <p:attrName>style.visibility</p:attrName>
                                        </p:attrNameLst>
                                      </p:cBhvr>
                                      <p:to>
                                        <p:strVal val="visible"/>
                                      </p:to>
                                    </p:set>
                                    <p:anim calcmode="lin" valueType="num">
                                      <p:cBhvr additive="repl">
                                        <p:cTn id="120" dur="500" fill="hold"/>
                                        <p:tgtEl>
                                          <p:spTgt spid="766"/>
                                        </p:tgtEl>
                                        <p:attrNameLst>
                                          <p:attrName>ppt_x</p:attrName>
                                        </p:attrNameLst>
                                      </p:cBhvr>
                                      <p:tavLst>
                                        <p:tav tm="0">
                                          <p:val>
                                            <p:strVal val="0-#ppt_w/2"/>
                                          </p:val>
                                        </p:tav>
                                        <p:tav tm="100000">
                                          <p:val>
                                            <p:strVal val="#ppt_x"/>
                                          </p:val>
                                        </p:tav>
                                      </p:tavLst>
                                    </p:anim>
                                    <p:anim calcmode="lin" valueType="num">
                                      <p:cBhvr additive="repl">
                                        <p:cTn id="121" dur="500" fill="hold"/>
                                        <p:tgtEl>
                                          <p:spTgt spid="7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3" name="PlaceHolder 1"/>
          <p:cNvSpPr>
            <a:spLocks noGrp="1"/>
          </p:cNvSpPr>
          <p:nvPr>
            <p:ph type="sldNum" idx="44"/>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0EDB20F5-F593-4A20-8572-9D0D1D402CFD}"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784" name="PlaceHolder 2"/>
          <p:cNvSpPr>
            <a:spLocks noGrp="1"/>
          </p:cNvSpPr>
          <p:nvPr>
            <p:ph type="title"/>
          </p:nvPr>
        </p:nvSpPr>
        <p:spPr>
          <a:xfrm>
            <a:off x="2682720" y="0"/>
            <a:ext cx="3832200" cy="5176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en-US" sz="2800" spc="-1" strike="noStrike">
                <a:solidFill>
                  <a:srgbClr val="ff0000"/>
                </a:solidFill>
                <a:latin typeface="Verdana"/>
              </a:rPr>
              <a:t>Le boson de Higgs</a:t>
            </a:r>
            <a:endParaRPr b="0" lang="fr-FR" sz="2800" spc="-1" strike="noStrike">
              <a:solidFill>
                <a:srgbClr val="000000"/>
              </a:solidFill>
              <a:latin typeface="Arial"/>
            </a:endParaRPr>
          </a:p>
        </p:txBody>
      </p:sp>
      <p:sp>
        <p:nvSpPr>
          <p:cNvPr id="785" name="Rectangle 7"/>
          <p:cNvSpPr/>
          <p:nvPr/>
        </p:nvSpPr>
        <p:spPr>
          <a:xfrm>
            <a:off x="542880" y="792000"/>
            <a:ext cx="826956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800" spc="-1" strike="noStrike">
                <a:solidFill>
                  <a:srgbClr val="000000"/>
                </a:solidFill>
                <a:latin typeface="Verdana"/>
                <a:ea typeface="DejaVu Sans"/>
              </a:rPr>
              <a:t>Boson de Higgs = quanta du champ de Higgs</a:t>
            </a:r>
            <a:endParaRPr b="0" lang="fr-FR" sz="2800" spc="-1" strike="noStrike">
              <a:solidFill>
                <a:srgbClr val="000000"/>
              </a:solidFill>
              <a:latin typeface="Arial"/>
            </a:endParaRPr>
          </a:p>
        </p:txBody>
      </p:sp>
      <p:sp>
        <p:nvSpPr>
          <p:cNvPr id="786" name="Text Box 8"/>
          <p:cNvSpPr/>
          <p:nvPr/>
        </p:nvSpPr>
        <p:spPr>
          <a:xfrm>
            <a:off x="0" y="6146640"/>
            <a:ext cx="9142560" cy="699480"/>
          </a:xfrm>
          <a:prstGeom prst="rect">
            <a:avLst/>
          </a:prstGeom>
          <a:solidFill>
            <a:srgbClr val="ffff00"/>
          </a:solidFill>
          <a:ln w="0">
            <a:noFill/>
          </a:ln>
        </p:spPr>
        <p:style>
          <a:lnRef idx="0"/>
          <a:fillRef idx="0"/>
          <a:effectRef idx="0"/>
          <a:fontRef idx="minor"/>
        </p:style>
        <p:txBody>
          <a:bodyPr lIns="90000" rIns="90000" tIns="45000" bIns="45000" anchor="t">
            <a:spAutoFit/>
          </a:bodyPr>
          <a:p>
            <a:pPr algn="ctr">
              <a:lnSpc>
                <a:spcPct val="100000"/>
              </a:lnSpc>
            </a:pPr>
            <a:r>
              <a:rPr b="1" lang="fr-FR" sz="2000" spc="-1" strike="noStrike">
                <a:solidFill>
                  <a:srgbClr val="000000"/>
                </a:solidFill>
                <a:latin typeface="Verdana"/>
                <a:ea typeface="DejaVu Sans"/>
              </a:rPr>
              <a:t>Le boson de Higgs joue un rôle central dans le </a:t>
            </a:r>
            <a:endParaRPr b="0" lang="fr-FR" sz="2000" spc="-1" strike="noStrike">
              <a:solidFill>
                <a:srgbClr val="000000"/>
              </a:solidFill>
              <a:latin typeface="Arial"/>
            </a:endParaRPr>
          </a:p>
          <a:p>
            <a:pPr algn="ctr">
              <a:lnSpc>
                <a:spcPct val="100000"/>
              </a:lnSpc>
            </a:pPr>
            <a:r>
              <a:rPr b="1" lang="fr-FR" sz="2000" spc="-1" strike="noStrike">
                <a:solidFill>
                  <a:srgbClr val="000000"/>
                </a:solidFill>
                <a:latin typeface="Verdana"/>
                <a:ea typeface="DejaVu Sans"/>
              </a:rPr>
              <a:t>mécanisme qui explique la masse des particules élémentaires</a:t>
            </a:r>
            <a:endParaRPr b="0" lang="fr-FR" sz="2000" spc="-1" strike="noStrike">
              <a:solidFill>
                <a:srgbClr val="000000"/>
              </a:solidFill>
              <a:latin typeface="Arial"/>
            </a:endParaRPr>
          </a:p>
        </p:txBody>
      </p:sp>
      <p:pic>
        <p:nvPicPr>
          <p:cNvPr id="787" name="Picture 2" descr="http://www.mondial-infos.fr/wp-content/uploads/2010/12/flocon-neige.jpg"/>
          <p:cNvPicPr/>
          <p:nvPr/>
        </p:nvPicPr>
        <p:blipFill>
          <a:blip r:embed="rId1"/>
          <a:stretch/>
        </p:blipFill>
        <p:spPr>
          <a:xfrm>
            <a:off x="2435400" y="1585080"/>
            <a:ext cx="3996360" cy="3996360"/>
          </a:xfrm>
          <a:prstGeom prst="rect">
            <a:avLst/>
          </a:prstGeom>
          <a:ln w="0">
            <a:noFill/>
          </a:ln>
        </p:spPr>
      </p:pic>
    </p:spTree>
  </p:cSld>
  <mc:AlternateContent>
    <mc:Choice Requires="p14">
      <p:transition spd="slow" p14:dur="2000"/>
    </mc:Choice>
    <mc:Fallback>
      <p:transition spd="slow"/>
    </mc:Fallback>
  </mc:AlternateContent>
  <p:timing>
    <p:tnLst>
      <p:par>
        <p:cTn id="122" dur="indefinite" restart="never" nodeType="tmRoot">
          <p:childTnLst>
            <p:seq>
              <p:cTn id="123" dur="indefinite" nodeType="mainSeq">
                <p:childTnLst>
                  <p:par>
                    <p:cTn id="124" fill="hold">
                      <p:stCondLst>
                        <p:cond delay="indefinite"/>
                      </p:stCondLst>
                      <p:childTnLst>
                        <p:par>
                          <p:cTn id="125" fill="hold">
                            <p:stCondLst>
                              <p:cond delay="0"/>
                            </p:stCondLst>
                            <p:childTnLst>
                              <p:par>
                                <p:cTn id="126" nodeType="clickEffect" fill="hold" presetClass="entr" presetID="31">
                                  <p:stCondLst>
                                    <p:cond delay="0"/>
                                  </p:stCondLst>
                                  <p:childTnLst>
                                    <p:set>
                                      <p:cBhvr>
                                        <p:cTn id="127" dur="1" fill="hold">
                                          <p:stCondLst>
                                            <p:cond delay="0"/>
                                          </p:stCondLst>
                                        </p:cTn>
                                        <p:tgtEl>
                                          <p:spTgt spid="787"/>
                                        </p:tgtEl>
                                        <p:attrNameLst>
                                          <p:attrName>style.visibility</p:attrName>
                                        </p:attrNameLst>
                                      </p:cBhvr>
                                      <p:to>
                                        <p:strVal val="visible"/>
                                      </p:to>
                                    </p:set>
                                    <p:anim calcmode="lin" valueType="num">
                                      <p:cBhvr additive="repl">
                                        <p:cTn id="128" dur="1000" fill="hold"/>
                                        <p:tgtEl>
                                          <p:spTgt spid="787"/>
                                        </p:tgtEl>
                                        <p:attrNameLst>
                                          <p:attrName>ppt_w</p:attrName>
                                        </p:attrNameLst>
                                      </p:cBhvr>
                                      <p:tavLst>
                                        <p:tav tm="0">
                                          <p:val>
                                            <p:fltVal val="0"/>
                                          </p:val>
                                        </p:tav>
                                        <p:tav tm="100000">
                                          <p:val>
                                            <p:strVal val="#ppt_w"/>
                                          </p:val>
                                        </p:tav>
                                      </p:tavLst>
                                    </p:anim>
                                    <p:anim calcmode="lin" valueType="num">
                                      <p:cBhvr additive="repl">
                                        <p:cTn id="129" dur="1000" fill="hold"/>
                                        <p:tgtEl>
                                          <p:spTgt spid="787"/>
                                        </p:tgtEl>
                                        <p:attrNameLst>
                                          <p:attrName>ppt_h</p:attrName>
                                        </p:attrNameLst>
                                      </p:cBhvr>
                                      <p:tavLst>
                                        <p:tav tm="0">
                                          <p:val>
                                            <p:fltVal val="0"/>
                                          </p:val>
                                        </p:tav>
                                        <p:tav tm="100000">
                                          <p:val>
                                            <p:strVal val="#ppt_h"/>
                                          </p:val>
                                        </p:tav>
                                      </p:tavLst>
                                    </p:anim>
                                    <p:anim calcmode="lin" valueType="num">
                                      <p:cBhvr additive="repl">
                                        <p:cTn id="130" dur="1000" fill="hold"/>
                                        <p:tgtEl>
                                          <p:spTgt spid="787"/>
                                        </p:tgtEl>
                                        <p:attrNameLst>
                                          <p:attrName>r</p:attrName>
                                        </p:attrNameLst>
                                      </p:cBhvr>
                                      <p:tavLst>
                                        <p:tav tm="0">
                                          <p:val>
                                            <p:strVal val="90"/>
                                          </p:val>
                                        </p:tav>
                                        <p:tav tm="100000">
                                          <p:val>
                                            <p:strVal val="0"/>
                                          </p:val>
                                        </p:tav>
                                      </p:tavLst>
                                    </p:anim>
                                    <p:animEffect filter="fade" transition="in">
                                      <p:cBhvr additive="repl">
                                        <p:cTn id="131" dur="1000"/>
                                        <p:tgtEl>
                                          <p:spTgt spid="7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32" name="PlaceHolder 1"/>
          <p:cNvSpPr>
            <a:spLocks noGrp="1"/>
          </p:cNvSpPr>
          <p:nvPr>
            <p:ph type="sldNum" idx="13"/>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D9C887E1-3749-4C70-954D-60A1B01EA0B3}"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grpSp>
        <p:nvGrpSpPr>
          <p:cNvPr id="233" name="Group 2"/>
          <p:cNvGrpSpPr/>
          <p:nvPr/>
        </p:nvGrpSpPr>
        <p:grpSpPr>
          <a:xfrm>
            <a:off x="1295280" y="1511280"/>
            <a:ext cx="4310280" cy="3310200"/>
            <a:chOff x="1295280" y="1511280"/>
            <a:chExt cx="4310280" cy="3310200"/>
          </a:xfrm>
        </p:grpSpPr>
        <p:grpSp>
          <p:nvGrpSpPr>
            <p:cNvPr id="234" name="Group 3"/>
            <p:cNvGrpSpPr/>
            <p:nvPr/>
          </p:nvGrpSpPr>
          <p:grpSpPr>
            <a:xfrm>
              <a:off x="2209680" y="1511280"/>
              <a:ext cx="3395880" cy="3310200"/>
              <a:chOff x="2209680" y="1511280"/>
              <a:chExt cx="3395880" cy="3310200"/>
            </a:xfrm>
          </p:grpSpPr>
          <p:sp>
            <p:nvSpPr>
              <p:cNvPr id="235" name="Oval 4"/>
              <p:cNvSpPr/>
              <p:nvPr/>
            </p:nvSpPr>
            <p:spPr>
              <a:xfrm>
                <a:off x="2209680" y="1511280"/>
                <a:ext cx="3395880" cy="3310200"/>
              </a:xfrm>
              <a:prstGeom prst="ellipse">
                <a:avLst/>
              </a:prstGeom>
              <a:noFill/>
              <a:ln w="19050">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6" name="Oval 5"/>
              <p:cNvSpPr/>
              <p:nvPr/>
            </p:nvSpPr>
            <p:spPr>
              <a:xfrm>
                <a:off x="2527920" y="1996920"/>
                <a:ext cx="812160" cy="7430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7" name="Oval 6"/>
              <p:cNvSpPr/>
              <p:nvPr/>
            </p:nvSpPr>
            <p:spPr>
              <a:xfrm>
                <a:off x="2209680" y="2536920"/>
                <a:ext cx="81216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8" name="Oval 7"/>
              <p:cNvSpPr/>
              <p:nvPr/>
            </p:nvSpPr>
            <p:spPr>
              <a:xfrm>
                <a:off x="2209680" y="3075120"/>
                <a:ext cx="812160" cy="7430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39" name="Oval 8"/>
              <p:cNvSpPr/>
              <p:nvPr/>
            </p:nvSpPr>
            <p:spPr>
              <a:xfrm>
                <a:off x="4155480" y="2981160"/>
                <a:ext cx="812160" cy="7430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0" name="Oval 9"/>
              <p:cNvSpPr/>
              <p:nvPr/>
            </p:nvSpPr>
            <p:spPr>
              <a:xfrm>
                <a:off x="3981600" y="1582560"/>
                <a:ext cx="81072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1" name="Oval 10"/>
              <p:cNvSpPr/>
              <p:nvPr/>
            </p:nvSpPr>
            <p:spPr>
              <a:xfrm>
                <a:off x="2785680" y="1703520"/>
                <a:ext cx="81072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2" name="Oval 11"/>
              <p:cNvSpPr/>
              <p:nvPr/>
            </p:nvSpPr>
            <p:spPr>
              <a:xfrm>
                <a:off x="2775600" y="2585880"/>
                <a:ext cx="81072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3" name="Oval 12"/>
              <p:cNvSpPr/>
              <p:nvPr/>
            </p:nvSpPr>
            <p:spPr>
              <a:xfrm>
                <a:off x="3835440" y="3630600"/>
                <a:ext cx="81072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4" name="Oval 13"/>
              <p:cNvSpPr/>
              <p:nvPr/>
            </p:nvSpPr>
            <p:spPr>
              <a:xfrm>
                <a:off x="4219200" y="2090880"/>
                <a:ext cx="81072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5" name="Oval 14"/>
              <p:cNvSpPr/>
              <p:nvPr/>
            </p:nvSpPr>
            <p:spPr>
              <a:xfrm>
                <a:off x="3184200" y="2130480"/>
                <a:ext cx="81216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6" name="Oval 15"/>
              <p:cNvSpPr/>
              <p:nvPr/>
            </p:nvSpPr>
            <p:spPr>
              <a:xfrm>
                <a:off x="4793400" y="2585880"/>
                <a:ext cx="81216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7" name="Oval 16"/>
              <p:cNvSpPr/>
              <p:nvPr/>
            </p:nvSpPr>
            <p:spPr>
              <a:xfrm>
                <a:off x="4401360" y="1873080"/>
                <a:ext cx="812160" cy="74304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8" name="Oval 17"/>
              <p:cNvSpPr/>
              <p:nvPr/>
            </p:nvSpPr>
            <p:spPr>
              <a:xfrm>
                <a:off x="3341520" y="1511280"/>
                <a:ext cx="81216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49" name="Oval 18"/>
              <p:cNvSpPr/>
              <p:nvPr/>
            </p:nvSpPr>
            <p:spPr>
              <a:xfrm>
                <a:off x="4647600" y="2176560"/>
                <a:ext cx="81216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0" name="Oval 19"/>
              <p:cNvSpPr/>
              <p:nvPr/>
            </p:nvSpPr>
            <p:spPr>
              <a:xfrm>
                <a:off x="2527920" y="3633840"/>
                <a:ext cx="81216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1" name="Oval 20"/>
              <p:cNvSpPr/>
              <p:nvPr/>
            </p:nvSpPr>
            <p:spPr>
              <a:xfrm>
                <a:off x="4219200" y="2387520"/>
                <a:ext cx="810720" cy="7430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2" name="Oval 21"/>
              <p:cNvSpPr/>
              <p:nvPr/>
            </p:nvSpPr>
            <p:spPr>
              <a:xfrm>
                <a:off x="2847960" y="3110040"/>
                <a:ext cx="81072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3" name="Oval 22"/>
              <p:cNvSpPr/>
              <p:nvPr/>
            </p:nvSpPr>
            <p:spPr>
              <a:xfrm>
                <a:off x="4199760" y="3852720"/>
                <a:ext cx="81216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4" name="Oval 23"/>
              <p:cNvSpPr/>
              <p:nvPr/>
            </p:nvSpPr>
            <p:spPr>
              <a:xfrm>
                <a:off x="3023280" y="4024440"/>
                <a:ext cx="81072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5" name="Oval 24"/>
              <p:cNvSpPr/>
              <p:nvPr/>
            </p:nvSpPr>
            <p:spPr>
              <a:xfrm>
                <a:off x="3587760" y="3132000"/>
                <a:ext cx="81216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6" name="Oval 25"/>
              <p:cNvSpPr/>
              <p:nvPr/>
            </p:nvSpPr>
            <p:spPr>
              <a:xfrm>
                <a:off x="3587760" y="4079880"/>
                <a:ext cx="81216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7" name="Oval 26"/>
              <p:cNvSpPr/>
              <p:nvPr/>
            </p:nvSpPr>
            <p:spPr>
              <a:xfrm>
                <a:off x="3167640" y="2741760"/>
                <a:ext cx="81216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8" name="Oval 27"/>
              <p:cNvSpPr/>
              <p:nvPr/>
            </p:nvSpPr>
            <p:spPr>
              <a:xfrm>
                <a:off x="4793400" y="2919240"/>
                <a:ext cx="81216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59" name="Oval 28"/>
              <p:cNvSpPr/>
              <p:nvPr/>
            </p:nvSpPr>
            <p:spPr>
              <a:xfrm>
                <a:off x="4647600" y="3395520"/>
                <a:ext cx="81216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60" name="Oval 29"/>
              <p:cNvSpPr/>
              <p:nvPr/>
            </p:nvSpPr>
            <p:spPr>
              <a:xfrm>
                <a:off x="4473360" y="3576600"/>
                <a:ext cx="810720" cy="7430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61" name="Oval 30"/>
              <p:cNvSpPr/>
              <p:nvPr/>
            </p:nvSpPr>
            <p:spPr>
              <a:xfrm>
                <a:off x="4132440" y="3213000"/>
                <a:ext cx="810720" cy="74304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62" name="Oval 31"/>
              <p:cNvSpPr/>
              <p:nvPr/>
            </p:nvSpPr>
            <p:spPr>
              <a:xfrm>
                <a:off x="3833640" y="1955880"/>
                <a:ext cx="81216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63" name="Oval 32"/>
              <p:cNvSpPr/>
              <p:nvPr/>
            </p:nvSpPr>
            <p:spPr>
              <a:xfrm>
                <a:off x="3187440" y="3484440"/>
                <a:ext cx="812160" cy="741600"/>
              </a:xfrm>
              <a:prstGeom prst="ellipse">
                <a:avLst/>
              </a:prstGeom>
              <a:gradFill rotWithShape="0">
                <a:gsLst>
                  <a:gs pos="0">
                    <a:srgbClr val="6600ff"/>
                  </a:gs>
                  <a:gs pos="100000">
                    <a:srgbClr val="2f0076"/>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64" name="Oval 33"/>
              <p:cNvSpPr/>
              <p:nvPr/>
            </p:nvSpPr>
            <p:spPr>
              <a:xfrm>
                <a:off x="3655080" y="2562120"/>
                <a:ext cx="812160" cy="741600"/>
              </a:xfrm>
              <a:prstGeom prst="ellipse">
                <a:avLst/>
              </a:prstGeom>
              <a:gradFill rotWithShape="0">
                <a:gsLst>
                  <a:gs pos="0">
                    <a:srgbClr val="ff0000"/>
                  </a:gs>
                  <a:gs pos="100000">
                    <a:srgbClr val="860000"/>
                  </a:gs>
                </a:gsLst>
                <a:path path="rect">
                  <a:fillToRect l="50000" t="50000" r="50000" b="50000"/>
                </a:path>
              </a:gradFill>
              <a:ln w="9525">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265" name="Group 34"/>
            <p:cNvGrpSpPr/>
            <p:nvPr/>
          </p:nvGrpSpPr>
          <p:grpSpPr>
            <a:xfrm>
              <a:off x="1295280" y="1511280"/>
              <a:ext cx="2590920" cy="2514600"/>
              <a:chOff x="1295280" y="1511280"/>
              <a:chExt cx="2590920" cy="2514600"/>
            </a:xfrm>
          </p:grpSpPr>
          <p:sp>
            <p:nvSpPr>
              <p:cNvPr id="266" name="Line 35"/>
              <p:cNvSpPr/>
              <p:nvPr/>
            </p:nvSpPr>
            <p:spPr>
              <a:xfrm>
                <a:off x="1295280" y="1815840"/>
                <a:ext cx="1143000" cy="2210040"/>
              </a:xfrm>
              <a:prstGeom prst="line">
                <a:avLst/>
              </a:prstGeom>
              <a:ln cap="rnd"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67" name="Line 36"/>
              <p:cNvSpPr/>
              <p:nvPr/>
            </p:nvSpPr>
            <p:spPr>
              <a:xfrm flipV="1">
                <a:off x="1371600" y="1511280"/>
                <a:ext cx="2514600" cy="228600"/>
              </a:xfrm>
              <a:prstGeom prst="line">
                <a:avLst/>
              </a:prstGeom>
              <a:ln cap="rnd"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grpSp>
      <p:sp>
        <p:nvSpPr>
          <p:cNvPr id="268" name="PlaceHolder 2"/>
          <p:cNvSpPr>
            <a:spLocks noGrp="1"/>
          </p:cNvSpPr>
          <p:nvPr>
            <p:ph type="title"/>
          </p:nvPr>
        </p:nvSpPr>
        <p:spPr>
          <a:xfrm>
            <a:off x="2570040" y="0"/>
            <a:ext cx="4035600" cy="517680"/>
          </a:xfrm>
          <a:prstGeom prst="rect">
            <a:avLst/>
          </a:prstGeom>
          <a:noFill/>
          <a:ln w="0">
            <a:noFill/>
          </a:ln>
        </p:spPr>
        <p:txBody>
          <a:bodyPr numCol="1" spcCol="0" lIns="0" rIns="0" tIns="0" bIns="0" anchor="t">
            <a:noAutofit/>
          </a:bodyPr>
          <a:p>
            <a:pPr indent="0" algn="ctr">
              <a:lnSpc>
                <a:spcPct val="100000"/>
              </a:lnSpc>
              <a:buNone/>
              <a:tabLst>
                <a:tab algn="l" pos="0"/>
              </a:tabLst>
            </a:pPr>
            <a:r>
              <a:rPr b="1" lang="fr-BE" sz="2800" spc="-1" strike="noStrike">
                <a:solidFill>
                  <a:srgbClr val="ff0000"/>
                </a:solidFill>
                <a:latin typeface="Verdana"/>
              </a:rPr>
              <a:t>Structure du noyau</a:t>
            </a:r>
            <a:endParaRPr b="0" lang="fr-FR" sz="2800" spc="-1" strike="noStrike">
              <a:solidFill>
                <a:srgbClr val="000000"/>
              </a:solidFill>
              <a:latin typeface="Arial"/>
            </a:endParaRPr>
          </a:p>
        </p:txBody>
      </p:sp>
      <p:grpSp>
        <p:nvGrpSpPr>
          <p:cNvPr id="269" name="Group 38"/>
          <p:cNvGrpSpPr/>
          <p:nvPr/>
        </p:nvGrpSpPr>
        <p:grpSpPr>
          <a:xfrm>
            <a:off x="832320" y="1343520"/>
            <a:ext cx="975600" cy="929520"/>
            <a:chOff x="832320" y="1343520"/>
            <a:chExt cx="975600" cy="929520"/>
          </a:xfrm>
        </p:grpSpPr>
        <p:grpSp>
          <p:nvGrpSpPr>
            <p:cNvPr id="270" name="Group 39"/>
            <p:cNvGrpSpPr/>
            <p:nvPr/>
          </p:nvGrpSpPr>
          <p:grpSpPr>
            <a:xfrm>
              <a:off x="1101960" y="1343520"/>
              <a:ext cx="452880" cy="929520"/>
              <a:chOff x="1101960" y="1343520"/>
              <a:chExt cx="452880" cy="929520"/>
            </a:xfrm>
          </p:grpSpPr>
          <p:sp>
            <p:nvSpPr>
              <p:cNvPr id="271" name="Oval 40"/>
              <p:cNvSpPr/>
              <p:nvPr/>
            </p:nvSpPr>
            <p:spPr>
              <a:xfrm rot="16818000">
                <a:off x="864360" y="1693800"/>
                <a:ext cx="893880" cy="22716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72" name="Oval 41"/>
              <p:cNvSpPr/>
              <p:nvPr/>
            </p:nvSpPr>
            <p:spPr>
              <a:xfrm rot="15427200">
                <a:off x="881280" y="1677960"/>
                <a:ext cx="893880" cy="26028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sp>
          <p:nvSpPr>
            <p:cNvPr id="273" name="Oval 42"/>
            <p:cNvSpPr/>
            <p:nvPr/>
          </p:nvSpPr>
          <p:spPr>
            <a:xfrm rot="20270400">
              <a:off x="837720" y="1699560"/>
              <a:ext cx="947880" cy="21456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74" name="Oval 43"/>
            <p:cNvSpPr/>
            <p:nvPr/>
          </p:nvSpPr>
          <p:spPr>
            <a:xfrm>
              <a:off x="1296720" y="1761840"/>
              <a:ext cx="63720" cy="60480"/>
            </a:xfrm>
            <a:prstGeom prst="ellipse">
              <a:avLst/>
            </a:prstGeom>
            <a:solidFill>
              <a:schemeClr val="tx2"/>
            </a:solidFill>
            <a:ln w="9525">
              <a:solidFill>
                <a:srgbClr val="003399"/>
              </a:solidFill>
              <a:round/>
            </a:ln>
          </p:spPr>
          <p:style>
            <a:lnRef idx="0"/>
            <a:fillRef idx="0"/>
            <a:effectRef idx="0"/>
            <a:fontRef idx="minor"/>
          </p:style>
          <p:txBody>
            <a:bodyPr lIns="90000" rIns="90000" tIns="-1440" bIns="-1440" anchor="t">
              <a:noAutofit/>
            </a:bodyPr>
            <a:p>
              <a:pPr>
                <a:lnSpc>
                  <a:spcPct val="100000"/>
                </a:lnSpc>
              </a:pPr>
              <a:endParaRPr b="0" lang="fr-FR" sz="1800" spc="-1" strike="noStrike">
                <a:solidFill>
                  <a:srgbClr val="ffffff"/>
                </a:solidFill>
                <a:latin typeface="Arial"/>
                <a:ea typeface="DejaVu Sans"/>
              </a:endParaRPr>
            </a:p>
          </p:txBody>
        </p:sp>
        <p:sp>
          <p:nvSpPr>
            <p:cNvPr id="275" name="Oval 44"/>
            <p:cNvSpPr/>
            <p:nvPr/>
          </p:nvSpPr>
          <p:spPr>
            <a:xfrm rot="306600">
              <a:off x="870840" y="1545480"/>
              <a:ext cx="915480" cy="52308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76" name="Oval 45"/>
            <p:cNvSpPr/>
            <p:nvPr/>
          </p:nvSpPr>
          <p:spPr>
            <a:xfrm>
              <a:off x="1427040" y="1452960"/>
              <a:ext cx="31680" cy="2952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277" name="Oval 46"/>
            <p:cNvSpPr/>
            <p:nvPr/>
          </p:nvSpPr>
          <p:spPr>
            <a:xfrm>
              <a:off x="1558440" y="1792800"/>
              <a:ext cx="30960" cy="2952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278" name="Oval 47"/>
            <p:cNvSpPr/>
            <p:nvPr/>
          </p:nvSpPr>
          <p:spPr>
            <a:xfrm>
              <a:off x="969120" y="1607400"/>
              <a:ext cx="30960" cy="2952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279" name="Oval 48"/>
            <p:cNvSpPr/>
            <p:nvPr/>
          </p:nvSpPr>
          <p:spPr>
            <a:xfrm>
              <a:off x="1447920" y="2198520"/>
              <a:ext cx="31680" cy="2952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grpSp>
      <p:grpSp>
        <p:nvGrpSpPr>
          <p:cNvPr id="280" name="Group 49"/>
          <p:cNvGrpSpPr/>
          <p:nvPr/>
        </p:nvGrpSpPr>
        <p:grpSpPr>
          <a:xfrm>
            <a:off x="4114800" y="1320840"/>
            <a:ext cx="3567240" cy="3411720"/>
            <a:chOff x="4114800" y="1320840"/>
            <a:chExt cx="3567240" cy="3411720"/>
          </a:xfrm>
        </p:grpSpPr>
        <p:grpSp>
          <p:nvGrpSpPr>
            <p:cNvPr id="281" name="Group 50"/>
            <p:cNvGrpSpPr/>
            <p:nvPr/>
          </p:nvGrpSpPr>
          <p:grpSpPr>
            <a:xfrm>
              <a:off x="4114800" y="2958840"/>
              <a:ext cx="3526200" cy="1773720"/>
              <a:chOff x="4114800" y="2958840"/>
              <a:chExt cx="3526200" cy="1773720"/>
            </a:xfrm>
          </p:grpSpPr>
          <p:sp>
            <p:nvSpPr>
              <p:cNvPr id="282" name="Line 51"/>
              <p:cNvSpPr/>
              <p:nvPr/>
            </p:nvSpPr>
            <p:spPr>
              <a:xfrm>
                <a:off x="4114800" y="2958840"/>
                <a:ext cx="1752480" cy="144792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83" name="Text Box 52"/>
              <p:cNvSpPr/>
              <p:nvPr/>
            </p:nvSpPr>
            <p:spPr>
              <a:xfrm>
                <a:off x="6030000" y="4216320"/>
                <a:ext cx="1611000" cy="5162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BE" sz="2800" spc="-1" strike="noStrike">
                    <a:solidFill>
                      <a:srgbClr val="000000"/>
                    </a:solidFill>
                    <a:latin typeface="Verdana"/>
                    <a:ea typeface="DejaVu Sans"/>
                  </a:rPr>
                  <a:t>Neutron</a:t>
                </a:r>
                <a:endParaRPr b="0" lang="fr-FR" sz="2800" spc="-1" strike="noStrike">
                  <a:solidFill>
                    <a:srgbClr val="000000"/>
                  </a:solidFill>
                  <a:latin typeface="Arial"/>
                </a:endParaRPr>
              </a:p>
            </p:txBody>
          </p:sp>
        </p:grpSp>
        <p:grpSp>
          <p:nvGrpSpPr>
            <p:cNvPr id="284" name="Group 53"/>
            <p:cNvGrpSpPr/>
            <p:nvPr/>
          </p:nvGrpSpPr>
          <p:grpSpPr>
            <a:xfrm>
              <a:off x="4343400" y="1320840"/>
              <a:ext cx="3338640" cy="952200"/>
              <a:chOff x="4343400" y="1320840"/>
              <a:chExt cx="3338640" cy="952200"/>
            </a:xfrm>
          </p:grpSpPr>
          <p:sp>
            <p:nvSpPr>
              <p:cNvPr id="285" name="Line 54"/>
              <p:cNvSpPr/>
              <p:nvPr/>
            </p:nvSpPr>
            <p:spPr>
              <a:xfrm flipV="1">
                <a:off x="4343400" y="1587240"/>
                <a:ext cx="1752480" cy="68580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86" name="Text Box 55"/>
              <p:cNvSpPr/>
              <p:nvPr/>
            </p:nvSpPr>
            <p:spPr>
              <a:xfrm>
                <a:off x="6342120" y="1320840"/>
                <a:ext cx="1339920" cy="5162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0" lang="fr-BE" sz="2800" spc="-1" strike="noStrike">
                    <a:solidFill>
                      <a:srgbClr val="000000"/>
                    </a:solidFill>
                    <a:latin typeface="Verdana"/>
                    <a:ea typeface="DejaVu Sans"/>
                  </a:rPr>
                  <a:t>Proton</a:t>
                </a:r>
                <a:endParaRPr b="0" lang="fr-FR" sz="2800" spc="-1" strike="noStrike">
                  <a:solidFill>
                    <a:srgbClr val="000000"/>
                  </a:solidFill>
                  <a:latin typeface="Arial"/>
                </a:endParaRPr>
              </a:p>
            </p:txBody>
          </p:sp>
        </p:grpSp>
      </p:grpSp>
      <p:grpSp>
        <p:nvGrpSpPr>
          <p:cNvPr id="287" name="Group 56"/>
          <p:cNvGrpSpPr/>
          <p:nvPr/>
        </p:nvGrpSpPr>
        <p:grpSpPr>
          <a:xfrm>
            <a:off x="3581280" y="1892160"/>
            <a:ext cx="5491080" cy="1738800"/>
            <a:chOff x="3581280" y="1892160"/>
            <a:chExt cx="5491080" cy="1738800"/>
          </a:xfrm>
        </p:grpSpPr>
        <p:grpSp>
          <p:nvGrpSpPr>
            <p:cNvPr id="288" name="Group 57"/>
            <p:cNvGrpSpPr/>
            <p:nvPr/>
          </p:nvGrpSpPr>
          <p:grpSpPr>
            <a:xfrm>
              <a:off x="3581280" y="1892160"/>
              <a:ext cx="685800" cy="990720"/>
              <a:chOff x="3581280" y="1892160"/>
              <a:chExt cx="685800" cy="990720"/>
            </a:xfrm>
          </p:grpSpPr>
          <p:sp>
            <p:nvSpPr>
              <p:cNvPr id="289" name="Line 58"/>
              <p:cNvSpPr/>
              <p:nvPr/>
            </p:nvSpPr>
            <p:spPr>
              <a:xfrm flipV="1">
                <a:off x="4114800" y="2349360"/>
                <a:ext cx="152280" cy="533520"/>
              </a:xfrm>
              <a:prstGeom prst="line">
                <a:avLst/>
              </a:prstGeom>
              <a:ln w="3810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90" name="Line 59"/>
              <p:cNvSpPr/>
              <p:nvPr/>
            </p:nvSpPr>
            <p:spPr>
              <a:xfrm>
                <a:off x="3581280" y="2501640"/>
                <a:ext cx="380880" cy="304920"/>
              </a:xfrm>
              <a:prstGeom prst="line">
                <a:avLst/>
              </a:prstGeom>
              <a:ln w="3810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91" name="Line 60"/>
              <p:cNvSpPr/>
              <p:nvPr/>
            </p:nvSpPr>
            <p:spPr>
              <a:xfrm>
                <a:off x="3733560" y="1892160"/>
                <a:ext cx="457200" cy="380880"/>
              </a:xfrm>
              <a:prstGeom prst="line">
                <a:avLst/>
              </a:prstGeom>
              <a:ln w="3810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292" name="Line 61"/>
            <p:cNvSpPr/>
            <p:nvPr/>
          </p:nvSpPr>
          <p:spPr>
            <a:xfrm>
              <a:off x="4317840" y="2635200"/>
              <a:ext cx="1636560" cy="79344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293" name="Text Box 62"/>
            <p:cNvSpPr/>
            <p:nvPr/>
          </p:nvSpPr>
          <p:spPr>
            <a:xfrm>
              <a:off x="5979960" y="3114720"/>
              <a:ext cx="309240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fr-BE" sz="2800" spc="-1" strike="noStrike">
                  <a:solidFill>
                    <a:srgbClr val="009900"/>
                  </a:solidFill>
                  <a:latin typeface="Verdana"/>
                  <a:ea typeface="DejaVu Sans"/>
                </a:rPr>
                <a:t>Interaction forte</a:t>
              </a:r>
              <a:endParaRPr b="0" lang="fr-FR" sz="2800" spc="-1" strike="noStrike">
                <a:solidFill>
                  <a:srgbClr val="000000"/>
                </a:solidFill>
                <a:latin typeface="Arial"/>
              </a:endParaRPr>
            </a:p>
          </p:txBody>
        </p:sp>
      </p:grpSp>
      <p:sp>
        <p:nvSpPr>
          <p:cNvPr id="294" name="Line 63"/>
          <p:cNvSpPr/>
          <p:nvPr/>
        </p:nvSpPr>
        <p:spPr>
          <a:xfrm flipH="1">
            <a:off x="2286000" y="5166360"/>
            <a:ext cx="3352680" cy="360"/>
          </a:xfrm>
          <a:prstGeom prst="line">
            <a:avLst/>
          </a:prstGeom>
          <a:ln w="28575">
            <a:solidFill>
              <a:srgbClr val="003399"/>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295" name="Text Box 64"/>
          <p:cNvSpPr/>
          <p:nvPr/>
        </p:nvSpPr>
        <p:spPr>
          <a:xfrm>
            <a:off x="1631880" y="5318640"/>
            <a:ext cx="4628880" cy="76644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Symbol"/>
                <a:ea typeface="DejaVu Sans"/>
              </a:rPr>
              <a:t>-14</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 = 0.00000000000001 m</a:t>
            </a:r>
            <a:endParaRPr b="0" lang="fr-FR" sz="2800" spc="-1" strike="noStrike">
              <a:solidFill>
                <a:srgbClr val="000000"/>
              </a:solidFill>
              <a:latin typeface="Arial"/>
            </a:endParaRPr>
          </a:p>
        </p:txBody>
      </p:sp>
      <p:sp>
        <p:nvSpPr>
          <p:cNvPr id="296" name="Rectangle 1"/>
          <p:cNvSpPr/>
          <p:nvPr/>
        </p:nvSpPr>
        <p:spPr>
          <a:xfrm>
            <a:off x="1593360" y="5964480"/>
            <a:ext cx="4570560" cy="46008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297" name="Rectangle 3"/>
          <p:cNvSpPr/>
          <p:nvPr/>
        </p:nvSpPr>
        <p:spPr>
          <a:xfrm>
            <a:off x="6415560" y="1864080"/>
            <a:ext cx="2450520" cy="3027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400" spc="-1" strike="noStrike">
                <a:solidFill>
                  <a:srgbClr val="000000"/>
                </a:solidFill>
                <a:latin typeface="Verdana"/>
                <a:ea typeface="DejaVu Sans"/>
              </a:rPr>
              <a:t>m ~ 2</a:t>
            </a:r>
            <a:r>
              <a:rPr b="0" lang="en-US" sz="1400" spc="-1" strike="noStrike">
                <a:solidFill>
                  <a:srgbClr val="000000"/>
                </a:solidFill>
                <a:latin typeface="Symbol"/>
                <a:ea typeface="DejaVu Sans"/>
              </a:rPr>
              <a:t>x</a:t>
            </a:r>
            <a:r>
              <a:rPr b="0" lang="en-US" sz="1400" spc="-1" strike="noStrike">
                <a:solidFill>
                  <a:srgbClr val="000000"/>
                </a:solidFill>
                <a:latin typeface="Verdana"/>
                <a:ea typeface="DejaVu Sans"/>
              </a:rPr>
              <a:t>10</a:t>
            </a:r>
            <a:r>
              <a:rPr b="0" lang="en-US" sz="1400" spc="-1" strike="noStrike" baseline="30000">
                <a:solidFill>
                  <a:srgbClr val="000000"/>
                </a:solidFill>
                <a:latin typeface="Symbol"/>
                <a:ea typeface="DejaVu Sans"/>
              </a:rPr>
              <a:t>-27</a:t>
            </a:r>
            <a:r>
              <a:rPr b="0" lang="en-US" sz="1400" spc="-1" strike="noStrike" baseline="30000">
                <a:solidFill>
                  <a:srgbClr val="000000"/>
                </a:solidFill>
                <a:latin typeface="Verdana"/>
                <a:ea typeface="DejaVu Sans"/>
              </a:rPr>
              <a:t> </a:t>
            </a:r>
            <a:r>
              <a:rPr b="0" lang="en-US" sz="1400" spc="-1" strike="noStrike">
                <a:solidFill>
                  <a:srgbClr val="000000"/>
                </a:solidFill>
                <a:latin typeface="Verdana"/>
                <a:ea typeface="DejaVu Sans"/>
              </a:rPr>
              <a:t>kg ~ 1GeV/c</a:t>
            </a:r>
            <a:r>
              <a:rPr b="0" lang="en-US" sz="1400" spc="-1" strike="noStrike" baseline="30000">
                <a:solidFill>
                  <a:srgbClr val="000000"/>
                </a:solidFill>
                <a:latin typeface="Verdana"/>
                <a:ea typeface="DejaVu Sans"/>
              </a:rPr>
              <a:t>2</a:t>
            </a:r>
            <a:endParaRPr b="0" lang="fr-FR" sz="14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0" dur="indefinite" restart="never" nodeType="tmRoot">
          <p:childTnLst>
            <p:seq>
              <p:cTn id="11" dur="indefinite" nodeType="mainSeq">
                <p:childTnLst>
                  <p:par>
                    <p:cTn id="12" fill="hold">
                      <p:stCondLst>
                        <p:cond delay="indefinite"/>
                      </p:stCondLst>
                      <p:childTnLst>
                        <p:par>
                          <p:cTn id="13" fill="hold">
                            <p:stCondLst>
                              <p:cond delay="0"/>
                            </p:stCondLst>
                            <p:childTnLst>
                              <p:par>
                                <p:cTn id="14" nodeType="clickEffect" fill="hold" presetClass="entr" presetID="53" presetSubtype="16">
                                  <p:stCondLst>
                                    <p:cond delay="0"/>
                                  </p:stCondLst>
                                  <p:childTnLst>
                                    <p:set>
                                      <p:cBhvr>
                                        <p:cTn id="15" dur="1" fill="hold">
                                          <p:stCondLst>
                                            <p:cond delay="0"/>
                                          </p:stCondLst>
                                        </p:cTn>
                                        <p:tgtEl>
                                          <p:spTgt spid="287"/>
                                        </p:tgtEl>
                                        <p:attrNameLst>
                                          <p:attrName>style.visibility</p:attrName>
                                        </p:attrNameLst>
                                      </p:cBhvr>
                                      <p:to>
                                        <p:strVal val="visible"/>
                                      </p:to>
                                    </p:set>
                                    <p:anim calcmode="lin" valueType="num">
                                      <p:cBhvr additive="repl">
                                        <p:cTn id="16" dur="500" fill="hold"/>
                                        <p:tgtEl>
                                          <p:spTgt spid="287"/>
                                        </p:tgtEl>
                                        <p:attrNameLst>
                                          <p:attrName>ppt_w</p:attrName>
                                        </p:attrNameLst>
                                      </p:cBhvr>
                                      <p:tavLst>
                                        <p:tav tm="0">
                                          <p:val>
                                            <p:fltVal val="0"/>
                                          </p:val>
                                        </p:tav>
                                        <p:tav tm="100000">
                                          <p:val>
                                            <p:strVal val="#ppt_w"/>
                                          </p:val>
                                        </p:tav>
                                      </p:tavLst>
                                    </p:anim>
                                    <p:anim calcmode="lin" valueType="num">
                                      <p:cBhvr additive="repl">
                                        <p:cTn id="17" dur="500" fill="hold"/>
                                        <p:tgtEl>
                                          <p:spTgt spid="287"/>
                                        </p:tgtEl>
                                        <p:attrNameLst>
                                          <p:attrName>ppt_h</p:attrName>
                                        </p:attrNameLst>
                                      </p:cBhvr>
                                      <p:tavLst>
                                        <p:tav tm="0">
                                          <p:val>
                                            <p:fltVal val="0"/>
                                          </p:val>
                                        </p:tav>
                                        <p:tav tm="100000">
                                          <p:val>
                                            <p:strVal val="#ppt_h"/>
                                          </p:val>
                                        </p:tav>
                                      </p:tavLst>
                                    </p:anim>
                                    <p:animEffect filter="fade" transition="in">
                                      <p:cBhvr additive="repl">
                                        <p:cTn id="18" dur="500"/>
                                        <p:tgtEl>
                                          <p:spTgt spid="2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8" name="PlaceHolder 1"/>
          <p:cNvSpPr>
            <a:spLocks noGrp="1"/>
          </p:cNvSpPr>
          <p:nvPr>
            <p:ph type="sldNum" idx="14"/>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148A596B-2217-4957-9F59-63865AD7DD12}"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299" name="PlaceHolder 2"/>
          <p:cNvSpPr>
            <a:spLocks noGrp="1"/>
          </p:cNvSpPr>
          <p:nvPr>
            <p:ph type="title"/>
          </p:nvPr>
        </p:nvSpPr>
        <p:spPr>
          <a:xfrm>
            <a:off x="696960" y="0"/>
            <a:ext cx="7802640" cy="517680"/>
          </a:xfrm>
          <a:prstGeom prst="rect">
            <a:avLst/>
          </a:prstGeom>
          <a:noFill/>
          <a:ln w="0">
            <a:noFill/>
          </a:ln>
        </p:spPr>
        <p:txBody>
          <a:bodyPr numCol="1" spcCol="0" lIns="0" rIns="0" tIns="0" bIns="0" anchor="t">
            <a:noAutofit/>
          </a:bodyPr>
          <a:p>
            <a:pPr indent="0" algn="ctr">
              <a:lnSpc>
                <a:spcPct val="100000"/>
              </a:lnSpc>
              <a:buNone/>
              <a:tabLst>
                <a:tab algn="l" pos="0"/>
              </a:tabLst>
            </a:pPr>
            <a:r>
              <a:rPr b="1" lang="fr-BE" sz="2800" spc="-1" strike="noStrike">
                <a:solidFill>
                  <a:srgbClr val="ff0000"/>
                </a:solidFill>
                <a:latin typeface="Verdana"/>
              </a:rPr>
              <a:t>Structure des protons et des neutrons</a:t>
            </a:r>
            <a:endParaRPr b="0" lang="fr-FR" sz="2800" spc="-1" strike="noStrike">
              <a:solidFill>
                <a:srgbClr val="000000"/>
              </a:solidFill>
              <a:latin typeface="Arial"/>
            </a:endParaRPr>
          </a:p>
        </p:txBody>
      </p:sp>
      <p:grpSp>
        <p:nvGrpSpPr>
          <p:cNvPr id="300" name="Group 3"/>
          <p:cNvGrpSpPr/>
          <p:nvPr/>
        </p:nvGrpSpPr>
        <p:grpSpPr>
          <a:xfrm>
            <a:off x="838080" y="2894040"/>
            <a:ext cx="989280" cy="933840"/>
            <a:chOff x="838080" y="2894040"/>
            <a:chExt cx="989280" cy="933840"/>
          </a:xfrm>
        </p:grpSpPr>
        <p:sp>
          <p:nvSpPr>
            <p:cNvPr id="301" name="Oval 4"/>
            <p:cNvSpPr/>
            <p:nvPr/>
          </p:nvSpPr>
          <p:spPr>
            <a:xfrm>
              <a:off x="838080" y="2894040"/>
              <a:ext cx="989280" cy="933480"/>
            </a:xfrm>
            <a:prstGeom prst="ellipse">
              <a:avLst/>
            </a:prstGeom>
            <a:noFill/>
            <a:ln w="19050">
              <a:solidFill>
                <a:srgbClr val="b2b2b2"/>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2" name="Oval 5"/>
            <p:cNvSpPr/>
            <p:nvPr/>
          </p:nvSpPr>
          <p:spPr>
            <a:xfrm>
              <a:off x="930960" y="3031200"/>
              <a:ext cx="235800" cy="20880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3" name="Oval 6"/>
            <p:cNvSpPr/>
            <p:nvPr/>
          </p:nvSpPr>
          <p:spPr>
            <a:xfrm>
              <a:off x="838080" y="3183480"/>
              <a:ext cx="23580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4" name="Oval 7"/>
            <p:cNvSpPr/>
            <p:nvPr/>
          </p:nvSpPr>
          <p:spPr>
            <a:xfrm>
              <a:off x="838080" y="3335400"/>
              <a:ext cx="235800" cy="20880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5" name="Oval 8"/>
            <p:cNvSpPr/>
            <p:nvPr/>
          </p:nvSpPr>
          <p:spPr>
            <a:xfrm>
              <a:off x="1405440" y="3309120"/>
              <a:ext cx="235800" cy="20880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6" name="Oval 9"/>
            <p:cNvSpPr/>
            <p:nvPr/>
          </p:nvSpPr>
          <p:spPr>
            <a:xfrm>
              <a:off x="1354680" y="2914200"/>
              <a:ext cx="23544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7" name="Oval 10"/>
            <p:cNvSpPr/>
            <p:nvPr/>
          </p:nvSpPr>
          <p:spPr>
            <a:xfrm>
              <a:off x="1006200" y="2948400"/>
              <a:ext cx="23544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8" name="Oval 11"/>
            <p:cNvSpPr/>
            <p:nvPr/>
          </p:nvSpPr>
          <p:spPr>
            <a:xfrm>
              <a:off x="1003320" y="3197520"/>
              <a:ext cx="23544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09" name="Oval 12"/>
            <p:cNvSpPr/>
            <p:nvPr/>
          </p:nvSpPr>
          <p:spPr>
            <a:xfrm>
              <a:off x="1312200" y="3492360"/>
              <a:ext cx="23544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0" name="Oval 13"/>
            <p:cNvSpPr/>
            <p:nvPr/>
          </p:nvSpPr>
          <p:spPr>
            <a:xfrm>
              <a:off x="1424160" y="3057480"/>
              <a:ext cx="23544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1" name="Oval 14"/>
            <p:cNvSpPr/>
            <p:nvPr/>
          </p:nvSpPr>
          <p:spPr>
            <a:xfrm>
              <a:off x="1122480" y="3069000"/>
              <a:ext cx="23580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2" name="Oval 15"/>
            <p:cNvSpPr/>
            <p:nvPr/>
          </p:nvSpPr>
          <p:spPr>
            <a:xfrm>
              <a:off x="1591560" y="3197520"/>
              <a:ext cx="23580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3" name="Oval 16"/>
            <p:cNvSpPr/>
            <p:nvPr/>
          </p:nvSpPr>
          <p:spPr>
            <a:xfrm>
              <a:off x="1477080" y="2996280"/>
              <a:ext cx="235800" cy="20880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4" name="Oval 17"/>
            <p:cNvSpPr/>
            <p:nvPr/>
          </p:nvSpPr>
          <p:spPr>
            <a:xfrm>
              <a:off x="1168200" y="2894040"/>
              <a:ext cx="23580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5" name="Oval 18"/>
            <p:cNvSpPr/>
            <p:nvPr/>
          </p:nvSpPr>
          <p:spPr>
            <a:xfrm>
              <a:off x="1549080" y="3081960"/>
              <a:ext cx="23580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6" name="Oval 19"/>
            <p:cNvSpPr/>
            <p:nvPr/>
          </p:nvSpPr>
          <p:spPr>
            <a:xfrm>
              <a:off x="930960" y="3493440"/>
              <a:ext cx="23580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7" name="Oval 20"/>
            <p:cNvSpPr/>
            <p:nvPr/>
          </p:nvSpPr>
          <p:spPr>
            <a:xfrm>
              <a:off x="1424160" y="3141360"/>
              <a:ext cx="235440" cy="20880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8" name="Oval 21"/>
            <p:cNvSpPr/>
            <p:nvPr/>
          </p:nvSpPr>
          <p:spPr>
            <a:xfrm>
              <a:off x="1024200" y="3345480"/>
              <a:ext cx="23544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19" name="Oval 22"/>
            <p:cNvSpPr/>
            <p:nvPr/>
          </p:nvSpPr>
          <p:spPr>
            <a:xfrm>
              <a:off x="1418400" y="3555000"/>
              <a:ext cx="23580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0" name="Oval 23"/>
            <p:cNvSpPr/>
            <p:nvPr/>
          </p:nvSpPr>
          <p:spPr>
            <a:xfrm>
              <a:off x="1075320" y="3603600"/>
              <a:ext cx="23544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1" name="Oval 24"/>
            <p:cNvSpPr/>
            <p:nvPr/>
          </p:nvSpPr>
          <p:spPr>
            <a:xfrm>
              <a:off x="1239840" y="3351600"/>
              <a:ext cx="23580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2" name="Oval 25"/>
            <p:cNvSpPr/>
            <p:nvPr/>
          </p:nvSpPr>
          <p:spPr>
            <a:xfrm>
              <a:off x="1239840" y="3619440"/>
              <a:ext cx="23580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3" name="Oval 26"/>
            <p:cNvSpPr/>
            <p:nvPr/>
          </p:nvSpPr>
          <p:spPr>
            <a:xfrm>
              <a:off x="1117440" y="3241440"/>
              <a:ext cx="23580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4" name="Oval 27"/>
            <p:cNvSpPr/>
            <p:nvPr/>
          </p:nvSpPr>
          <p:spPr>
            <a:xfrm>
              <a:off x="1591560" y="3291480"/>
              <a:ext cx="23580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5" name="Oval 28"/>
            <p:cNvSpPr/>
            <p:nvPr/>
          </p:nvSpPr>
          <p:spPr>
            <a:xfrm>
              <a:off x="1549080" y="3426120"/>
              <a:ext cx="23580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6" name="Oval 29"/>
            <p:cNvSpPr/>
            <p:nvPr/>
          </p:nvSpPr>
          <p:spPr>
            <a:xfrm>
              <a:off x="1498320" y="3477240"/>
              <a:ext cx="235440" cy="20880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7" name="Oval 30"/>
            <p:cNvSpPr/>
            <p:nvPr/>
          </p:nvSpPr>
          <p:spPr>
            <a:xfrm>
              <a:off x="1398960" y="3374640"/>
              <a:ext cx="235440" cy="20880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8" name="Oval 31"/>
            <p:cNvSpPr/>
            <p:nvPr/>
          </p:nvSpPr>
          <p:spPr>
            <a:xfrm>
              <a:off x="1311840" y="3019680"/>
              <a:ext cx="23580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29" name="Oval 32"/>
            <p:cNvSpPr/>
            <p:nvPr/>
          </p:nvSpPr>
          <p:spPr>
            <a:xfrm>
              <a:off x="1123200" y="3451320"/>
              <a:ext cx="235800" cy="208440"/>
            </a:xfrm>
            <a:prstGeom prst="ellipse">
              <a:avLst/>
            </a:prstGeom>
            <a:gradFill rotWithShape="0">
              <a:gsLst>
                <a:gs pos="0">
                  <a:srgbClr val="6600ff"/>
                </a:gs>
                <a:gs pos="100000">
                  <a:srgbClr val="2f0076"/>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30" name="Oval 33"/>
            <p:cNvSpPr/>
            <p:nvPr/>
          </p:nvSpPr>
          <p:spPr>
            <a:xfrm>
              <a:off x="1259640" y="3190680"/>
              <a:ext cx="235800" cy="208440"/>
            </a:xfrm>
            <a:prstGeom prst="ellipse">
              <a:avLst/>
            </a:prstGeom>
            <a:gradFill rotWithShape="0">
              <a:gsLst>
                <a:gs pos="0">
                  <a:srgbClr val="ff0000"/>
                </a:gs>
                <a:gs pos="100000">
                  <a:srgbClr val="860000"/>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331" name="Group 34"/>
          <p:cNvGrpSpPr/>
          <p:nvPr/>
        </p:nvGrpSpPr>
        <p:grpSpPr>
          <a:xfrm>
            <a:off x="832320" y="1353240"/>
            <a:ext cx="975600" cy="929520"/>
            <a:chOff x="832320" y="1353240"/>
            <a:chExt cx="975600" cy="929520"/>
          </a:xfrm>
        </p:grpSpPr>
        <p:grpSp>
          <p:nvGrpSpPr>
            <p:cNvPr id="332" name="Group 35"/>
            <p:cNvGrpSpPr/>
            <p:nvPr/>
          </p:nvGrpSpPr>
          <p:grpSpPr>
            <a:xfrm>
              <a:off x="1101960" y="1353240"/>
              <a:ext cx="452880" cy="929520"/>
              <a:chOff x="1101960" y="1353240"/>
              <a:chExt cx="452880" cy="929520"/>
            </a:xfrm>
          </p:grpSpPr>
          <p:sp>
            <p:nvSpPr>
              <p:cNvPr id="333" name="Oval 36"/>
              <p:cNvSpPr/>
              <p:nvPr/>
            </p:nvSpPr>
            <p:spPr>
              <a:xfrm rot="16818000">
                <a:off x="864360" y="1703520"/>
                <a:ext cx="893880" cy="22716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34" name="Oval 37"/>
              <p:cNvSpPr/>
              <p:nvPr/>
            </p:nvSpPr>
            <p:spPr>
              <a:xfrm rot="15427200">
                <a:off x="881280" y="1687680"/>
                <a:ext cx="893880" cy="260280"/>
              </a:xfrm>
              <a:prstGeom prst="ellipse">
                <a:avLst/>
              </a:prstGeom>
              <a:noFill/>
              <a:ln w="19050">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sp>
          <p:nvSpPr>
            <p:cNvPr id="335" name="Oval 38"/>
            <p:cNvSpPr/>
            <p:nvPr/>
          </p:nvSpPr>
          <p:spPr>
            <a:xfrm rot="20270400">
              <a:off x="837720" y="1709280"/>
              <a:ext cx="947880" cy="21456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36" name="Oval 39"/>
            <p:cNvSpPr/>
            <p:nvPr/>
          </p:nvSpPr>
          <p:spPr>
            <a:xfrm>
              <a:off x="1296720" y="1771200"/>
              <a:ext cx="63720" cy="60480"/>
            </a:xfrm>
            <a:prstGeom prst="ellipse">
              <a:avLst/>
            </a:prstGeom>
            <a:solidFill>
              <a:schemeClr val="tx2"/>
            </a:solidFill>
            <a:ln w="9525">
              <a:solidFill>
                <a:srgbClr val="003399"/>
              </a:solidFill>
              <a:round/>
            </a:ln>
          </p:spPr>
          <p:style>
            <a:lnRef idx="0"/>
            <a:fillRef idx="0"/>
            <a:effectRef idx="0"/>
            <a:fontRef idx="minor"/>
          </p:style>
          <p:txBody>
            <a:bodyPr lIns="90000" rIns="90000" tIns="-1440" bIns="-1440" anchor="t">
              <a:noAutofit/>
            </a:bodyPr>
            <a:p>
              <a:pPr>
                <a:lnSpc>
                  <a:spcPct val="100000"/>
                </a:lnSpc>
              </a:pPr>
              <a:endParaRPr b="0" lang="fr-FR" sz="1800" spc="-1" strike="noStrike">
                <a:solidFill>
                  <a:srgbClr val="ffffff"/>
                </a:solidFill>
                <a:latin typeface="Arial"/>
                <a:ea typeface="DejaVu Sans"/>
              </a:endParaRPr>
            </a:p>
          </p:txBody>
        </p:sp>
        <p:sp>
          <p:nvSpPr>
            <p:cNvPr id="337" name="Oval 40"/>
            <p:cNvSpPr/>
            <p:nvPr/>
          </p:nvSpPr>
          <p:spPr>
            <a:xfrm rot="306600">
              <a:off x="870840" y="1555200"/>
              <a:ext cx="915480" cy="523080"/>
            </a:xfrm>
            <a:prstGeom prst="ellipse">
              <a:avLst/>
            </a:prstGeom>
            <a:noFill/>
            <a:ln w="1905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38" name="Oval 41"/>
            <p:cNvSpPr/>
            <p:nvPr/>
          </p:nvSpPr>
          <p:spPr>
            <a:xfrm>
              <a:off x="1427040" y="1462320"/>
              <a:ext cx="31680" cy="2952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339" name="Oval 42"/>
            <p:cNvSpPr/>
            <p:nvPr/>
          </p:nvSpPr>
          <p:spPr>
            <a:xfrm>
              <a:off x="1558440" y="1802160"/>
              <a:ext cx="30960" cy="2952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340" name="Oval 43"/>
            <p:cNvSpPr/>
            <p:nvPr/>
          </p:nvSpPr>
          <p:spPr>
            <a:xfrm>
              <a:off x="969120" y="1616760"/>
              <a:ext cx="30960" cy="2952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sp>
          <p:nvSpPr>
            <p:cNvPr id="341" name="Oval 44"/>
            <p:cNvSpPr/>
            <p:nvPr/>
          </p:nvSpPr>
          <p:spPr>
            <a:xfrm>
              <a:off x="1447920" y="2208240"/>
              <a:ext cx="31680" cy="29520"/>
            </a:xfrm>
            <a:prstGeom prst="ellipse">
              <a:avLst/>
            </a:prstGeom>
            <a:solidFill>
              <a:schemeClr val="folHlink"/>
            </a:solidFill>
            <a:ln w="9525">
              <a:solidFill>
                <a:srgbClr val="003399"/>
              </a:solidFill>
              <a:round/>
            </a:ln>
          </p:spPr>
          <p:style>
            <a:lnRef idx="0"/>
            <a:fillRef idx="0"/>
            <a:effectRef idx="0"/>
            <a:fontRef idx="minor"/>
          </p:style>
          <p:txBody>
            <a:bodyPr lIns="90000" rIns="90000" tIns="-23760" bIns="-23760" anchor="t">
              <a:noAutofit/>
            </a:bodyPr>
            <a:p>
              <a:pPr>
                <a:lnSpc>
                  <a:spcPct val="100000"/>
                </a:lnSpc>
              </a:pPr>
              <a:endParaRPr b="0" lang="fr-FR" sz="1800" spc="-1" strike="noStrike">
                <a:solidFill>
                  <a:srgbClr val="000000"/>
                </a:solidFill>
                <a:latin typeface="Arial"/>
                <a:ea typeface="DejaVu Sans"/>
              </a:endParaRPr>
            </a:p>
          </p:txBody>
        </p:sp>
      </p:grpSp>
      <p:grpSp>
        <p:nvGrpSpPr>
          <p:cNvPr id="342" name="Group 45"/>
          <p:cNvGrpSpPr/>
          <p:nvPr/>
        </p:nvGrpSpPr>
        <p:grpSpPr>
          <a:xfrm>
            <a:off x="838080" y="1827000"/>
            <a:ext cx="990720" cy="1523880"/>
            <a:chOff x="838080" y="1827000"/>
            <a:chExt cx="990720" cy="1523880"/>
          </a:xfrm>
        </p:grpSpPr>
        <p:sp>
          <p:nvSpPr>
            <p:cNvPr id="343" name="Line 46"/>
            <p:cNvSpPr/>
            <p:nvPr/>
          </p:nvSpPr>
          <p:spPr>
            <a:xfrm flipH="1">
              <a:off x="838080" y="1827000"/>
              <a:ext cx="457200" cy="144792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44" name="Line 47"/>
            <p:cNvSpPr/>
            <p:nvPr/>
          </p:nvSpPr>
          <p:spPr>
            <a:xfrm>
              <a:off x="1371600" y="1827000"/>
              <a:ext cx="457200" cy="1523880"/>
            </a:xfrm>
            <a:prstGeom prst="line">
              <a:avLst/>
            </a:prstGeom>
            <a:ln cap="rnd"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sp>
        <p:nvSpPr>
          <p:cNvPr id="345" name="Text Box 48"/>
          <p:cNvSpPr/>
          <p:nvPr/>
        </p:nvSpPr>
        <p:spPr>
          <a:xfrm>
            <a:off x="6142320" y="1488960"/>
            <a:ext cx="2281680" cy="13694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pPr>
            <a:r>
              <a:rPr b="0" lang="fr-BE" sz="2800" spc="-1" strike="noStrike">
                <a:solidFill>
                  <a:srgbClr val="000000"/>
                </a:solidFill>
                <a:latin typeface="Verdana"/>
                <a:ea typeface="DejaVu Sans"/>
              </a:rPr>
              <a:t>Proton :</a:t>
            </a:r>
            <a:endParaRPr b="0" lang="fr-FR" sz="2800" spc="-1" strike="noStrike">
              <a:solidFill>
                <a:srgbClr val="000000"/>
              </a:solidFill>
              <a:latin typeface="Arial"/>
            </a:endParaRPr>
          </a:p>
          <a:p>
            <a:pPr>
              <a:lnSpc>
                <a:spcPct val="100000"/>
              </a:lnSpc>
              <a:spcBef>
                <a:spcPts val="479"/>
              </a:spcBef>
            </a:pPr>
            <a:r>
              <a:rPr b="0" lang="fr-BE" sz="2400" spc="-1" strike="noStrike">
                <a:solidFill>
                  <a:srgbClr val="000000"/>
                </a:solidFill>
                <a:latin typeface="Verdana"/>
                <a:ea typeface="DejaVu Sans"/>
              </a:rPr>
              <a:t>2 quarks up</a:t>
            </a:r>
            <a:endParaRPr b="0" lang="fr-FR" sz="2400" spc="-1" strike="noStrike">
              <a:solidFill>
                <a:srgbClr val="000000"/>
              </a:solidFill>
              <a:latin typeface="Arial"/>
            </a:endParaRPr>
          </a:p>
          <a:p>
            <a:pPr>
              <a:lnSpc>
                <a:spcPct val="100000"/>
              </a:lnSpc>
              <a:spcBef>
                <a:spcPts val="479"/>
              </a:spcBef>
            </a:pPr>
            <a:r>
              <a:rPr b="0" lang="fr-BE" sz="2400" spc="-1" strike="noStrike">
                <a:solidFill>
                  <a:srgbClr val="000000"/>
                </a:solidFill>
                <a:latin typeface="Verdana"/>
                <a:ea typeface="DejaVu Sans"/>
              </a:rPr>
              <a:t>1 quark down</a:t>
            </a:r>
            <a:endParaRPr b="0" lang="fr-FR" sz="2400" spc="-1" strike="noStrike">
              <a:solidFill>
                <a:srgbClr val="000000"/>
              </a:solidFill>
              <a:latin typeface="Arial"/>
            </a:endParaRPr>
          </a:p>
        </p:txBody>
      </p:sp>
      <p:sp>
        <p:nvSpPr>
          <p:cNvPr id="346" name="Text Box 49"/>
          <p:cNvSpPr/>
          <p:nvPr/>
        </p:nvSpPr>
        <p:spPr>
          <a:xfrm>
            <a:off x="6147720" y="3824280"/>
            <a:ext cx="2440080" cy="13694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pPr>
            <a:r>
              <a:rPr b="0" lang="fr-BE" sz="2800" spc="-1" strike="noStrike">
                <a:solidFill>
                  <a:srgbClr val="000000"/>
                </a:solidFill>
                <a:latin typeface="Verdana"/>
                <a:ea typeface="DejaVu Sans"/>
              </a:rPr>
              <a:t>Neutron :</a:t>
            </a:r>
            <a:endParaRPr b="0" lang="fr-FR" sz="2800" spc="-1" strike="noStrike">
              <a:solidFill>
                <a:srgbClr val="000000"/>
              </a:solidFill>
              <a:latin typeface="Arial"/>
            </a:endParaRPr>
          </a:p>
          <a:p>
            <a:pPr>
              <a:lnSpc>
                <a:spcPct val="100000"/>
              </a:lnSpc>
              <a:spcBef>
                <a:spcPts val="479"/>
              </a:spcBef>
            </a:pPr>
            <a:r>
              <a:rPr b="0" lang="fr-BE" sz="2400" spc="-1" strike="noStrike">
                <a:solidFill>
                  <a:srgbClr val="000000"/>
                </a:solidFill>
                <a:latin typeface="Verdana"/>
                <a:ea typeface="DejaVu Sans"/>
              </a:rPr>
              <a:t>1 quark up</a:t>
            </a:r>
            <a:endParaRPr b="0" lang="fr-FR" sz="2400" spc="-1" strike="noStrike">
              <a:solidFill>
                <a:srgbClr val="000000"/>
              </a:solidFill>
              <a:latin typeface="Arial"/>
            </a:endParaRPr>
          </a:p>
          <a:p>
            <a:pPr>
              <a:lnSpc>
                <a:spcPct val="100000"/>
              </a:lnSpc>
              <a:spcBef>
                <a:spcPts val="479"/>
              </a:spcBef>
            </a:pPr>
            <a:r>
              <a:rPr b="0" lang="fr-BE" sz="2400" spc="-1" strike="noStrike">
                <a:solidFill>
                  <a:srgbClr val="000000"/>
                </a:solidFill>
                <a:latin typeface="Verdana"/>
                <a:ea typeface="DejaVu Sans"/>
              </a:rPr>
              <a:t>2 quarks down</a:t>
            </a:r>
            <a:endParaRPr b="0" lang="fr-FR" sz="2400" spc="-1" strike="noStrike">
              <a:solidFill>
                <a:srgbClr val="000000"/>
              </a:solidFill>
              <a:latin typeface="Arial"/>
            </a:endParaRPr>
          </a:p>
        </p:txBody>
      </p:sp>
      <p:grpSp>
        <p:nvGrpSpPr>
          <p:cNvPr id="347" name="Group 50"/>
          <p:cNvGrpSpPr/>
          <p:nvPr/>
        </p:nvGrpSpPr>
        <p:grpSpPr>
          <a:xfrm>
            <a:off x="1295280" y="1447920"/>
            <a:ext cx="4372200" cy="3960720"/>
            <a:chOff x="1295280" y="1447920"/>
            <a:chExt cx="4372200" cy="3960720"/>
          </a:xfrm>
        </p:grpSpPr>
        <p:sp>
          <p:nvSpPr>
            <p:cNvPr id="348" name="Line 51"/>
            <p:cNvSpPr/>
            <p:nvPr/>
          </p:nvSpPr>
          <p:spPr>
            <a:xfrm>
              <a:off x="1325520" y="3352680"/>
              <a:ext cx="3147840" cy="196848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49" name="Line 52"/>
            <p:cNvSpPr/>
            <p:nvPr/>
          </p:nvSpPr>
          <p:spPr>
            <a:xfrm>
              <a:off x="1401480" y="3200400"/>
              <a:ext cx="3581640" cy="68580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50" name="Line 53"/>
            <p:cNvSpPr/>
            <p:nvPr/>
          </p:nvSpPr>
          <p:spPr>
            <a:xfrm flipV="1">
              <a:off x="1295280" y="2971800"/>
              <a:ext cx="3540240" cy="27612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51" name="Line 54"/>
            <p:cNvSpPr/>
            <p:nvPr/>
          </p:nvSpPr>
          <p:spPr>
            <a:xfrm flipV="1">
              <a:off x="1295280" y="1495080"/>
              <a:ext cx="3276720" cy="1600200"/>
            </a:xfrm>
            <a:prstGeom prst="line">
              <a:avLst/>
            </a:prstGeom>
            <a:ln w="9525">
              <a:solidFill>
                <a:srgbClr val="000000"/>
              </a:solidFill>
              <a:prstDash val="sysDot"/>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52" name="Oval 55"/>
            <p:cNvSpPr/>
            <p:nvPr/>
          </p:nvSpPr>
          <p:spPr>
            <a:xfrm>
              <a:off x="4068720" y="1447920"/>
              <a:ext cx="1598760" cy="1522440"/>
            </a:xfrm>
            <a:prstGeom prst="ellipse">
              <a:avLst/>
            </a:prstGeom>
            <a:solidFill>
              <a:schemeClr val="tx2">
                <a:alpha val="51000"/>
              </a:schemeClr>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53" name="Oval 56"/>
            <p:cNvSpPr/>
            <p:nvPr/>
          </p:nvSpPr>
          <p:spPr>
            <a:xfrm>
              <a:off x="4830840" y="2514600"/>
              <a:ext cx="227160" cy="22716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54" name="Oval 57"/>
            <p:cNvSpPr/>
            <p:nvPr/>
          </p:nvSpPr>
          <p:spPr>
            <a:xfrm>
              <a:off x="5135400" y="1828800"/>
              <a:ext cx="227160" cy="22716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55" name="Oval 58"/>
            <p:cNvSpPr/>
            <p:nvPr/>
          </p:nvSpPr>
          <p:spPr>
            <a:xfrm>
              <a:off x="4373640" y="1981080"/>
              <a:ext cx="227160" cy="22716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56" name="Oval 59"/>
            <p:cNvSpPr/>
            <p:nvPr/>
          </p:nvSpPr>
          <p:spPr>
            <a:xfrm>
              <a:off x="4068720" y="3886200"/>
              <a:ext cx="1598760" cy="1522440"/>
            </a:xfrm>
            <a:prstGeom prst="ellipse">
              <a:avLst/>
            </a:prstGeom>
            <a:solidFill>
              <a:srgbClr val="e71919">
                <a:alpha val="51000"/>
              </a:srgbClr>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57" name="Oval 60"/>
            <p:cNvSpPr/>
            <p:nvPr/>
          </p:nvSpPr>
          <p:spPr>
            <a:xfrm>
              <a:off x="4373640" y="4724280"/>
              <a:ext cx="227160" cy="22716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58" name="Oval 61"/>
            <p:cNvSpPr/>
            <p:nvPr/>
          </p:nvSpPr>
          <p:spPr>
            <a:xfrm>
              <a:off x="5059440" y="4724280"/>
              <a:ext cx="227160" cy="227160"/>
            </a:xfrm>
            <a:prstGeom prst="ellipse">
              <a:avLst/>
            </a:prstGeom>
            <a:gradFill rotWithShape="0">
              <a:gsLst>
                <a:gs pos="0">
                  <a:srgbClr val="33cc33"/>
                </a:gs>
                <a:gs pos="100000">
                  <a:srgbClr val="185e18"/>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59" name="Oval 62"/>
            <p:cNvSpPr/>
            <p:nvPr/>
          </p:nvSpPr>
          <p:spPr>
            <a:xfrm>
              <a:off x="4754520" y="4191120"/>
              <a:ext cx="227160" cy="227160"/>
            </a:xfrm>
            <a:prstGeom prst="ellipse">
              <a:avLst/>
            </a:prstGeom>
            <a:gradFill rotWithShape="0">
              <a:gsLst>
                <a:gs pos="0">
                  <a:srgbClr val="cc00cc"/>
                </a:gs>
                <a:gs pos="100000">
                  <a:srgbClr val="5e005e"/>
                </a:gs>
              </a:gsLst>
              <a:path path="rect">
                <a:fillToRect l="50000" t="50000" r="50000" b="50000"/>
              </a:path>
            </a:gra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360" name="Group 63"/>
          <p:cNvGrpSpPr/>
          <p:nvPr/>
        </p:nvGrpSpPr>
        <p:grpSpPr>
          <a:xfrm>
            <a:off x="4538520" y="1984320"/>
            <a:ext cx="3305160" cy="2862360"/>
            <a:chOff x="4538520" y="1984320"/>
            <a:chExt cx="3305160" cy="2862360"/>
          </a:xfrm>
        </p:grpSpPr>
        <p:grpSp>
          <p:nvGrpSpPr>
            <p:cNvPr id="361" name="Group 64"/>
            <p:cNvGrpSpPr/>
            <p:nvPr/>
          </p:nvGrpSpPr>
          <p:grpSpPr>
            <a:xfrm>
              <a:off x="4547880" y="1984320"/>
              <a:ext cx="628920" cy="542880"/>
              <a:chOff x="4547880" y="1984320"/>
              <a:chExt cx="628920" cy="542880"/>
            </a:xfrm>
          </p:grpSpPr>
          <p:sp>
            <p:nvSpPr>
              <p:cNvPr id="362" name="Line 65"/>
              <p:cNvSpPr/>
              <p:nvPr/>
            </p:nvSpPr>
            <p:spPr>
              <a:xfrm>
                <a:off x="4547880" y="2203200"/>
                <a:ext cx="271440" cy="32400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63" name="Line 66"/>
              <p:cNvSpPr/>
              <p:nvPr/>
            </p:nvSpPr>
            <p:spPr>
              <a:xfrm flipV="1">
                <a:off x="4986000" y="2070000"/>
                <a:ext cx="190800" cy="42840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64" name="Line 67"/>
              <p:cNvSpPr/>
              <p:nvPr/>
            </p:nvSpPr>
            <p:spPr>
              <a:xfrm flipV="1">
                <a:off x="4590720" y="1984320"/>
                <a:ext cx="500040" cy="7596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30960" bIns="30960" anchor="t" anchorCtr="1">
                <a:noAutofit/>
              </a:bodyPr>
              <a:p>
                <a:endParaRPr b="0" lang="fr-FR" sz="1800" spc="-1" strike="noStrike">
                  <a:solidFill>
                    <a:srgbClr val="000000"/>
                  </a:solidFill>
                  <a:latin typeface="Arial"/>
                  <a:ea typeface="DejaVu Sans"/>
                </a:endParaRPr>
              </a:p>
            </p:txBody>
          </p:sp>
        </p:grpSp>
        <p:grpSp>
          <p:nvGrpSpPr>
            <p:cNvPr id="365" name="Group 68"/>
            <p:cNvGrpSpPr/>
            <p:nvPr/>
          </p:nvGrpSpPr>
          <p:grpSpPr>
            <a:xfrm>
              <a:off x="4538520" y="4422600"/>
              <a:ext cx="533520" cy="424080"/>
              <a:chOff x="4538520" y="4422600"/>
              <a:chExt cx="533520" cy="424080"/>
            </a:xfrm>
          </p:grpSpPr>
          <p:sp>
            <p:nvSpPr>
              <p:cNvPr id="366" name="Line 69"/>
              <p:cNvSpPr/>
              <p:nvPr/>
            </p:nvSpPr>
            <p:spPr>
              <a:xfrm flipV="1">
                <a:off x="4538520" y="4422600"/>
                <a:ext cx="208080" cy="29988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67" name="Line 70"/>
              <p:cNvSpPr/>
              <p:nvPr/>
            </p:nvSpPr>
            <p:spPr>
              <a:xfrm>
                <a:off x="4897080" y="4422600"/>
                <a:ext cx="174960" cy="29520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68" name="Line 71"/>
              <p:cNvSpPr/>
              <p:nvPr/>
            </p:nvSpPr>
            <p:spPr>
              <a:xfrm>
                <a:off x="4624200" y="4846320"/>
                <a:ext cx="357120" cy="360"/>
              </a:xfrm>
              <a:prstGeom prst="line">
                <a:avLst/>
              </a:prstGeom>
              <a:ln w="19050">
                <a:solidFill>
                  <a:srgbClr val="009900"/>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grpSp>
        <p:grpSp>
          <p:nvGrpSpPr>
            <p:cNvPr id="369" name="Group 72"/>
            <p:cNvGrpSpPr/>
            <p:nvPr/>
          </p:nvGrpSpPr>
          <p:grpSpPr>
            <a:xfrm>
              <a:off x="4751280" y="2279520"/>
              <a:ext cx="3092400" cy="2286000"/>
              <a:chOff x="4751280" y="2279520"/>
              <a:chExt cx="3092400" cy="2286000"/>
            </a:xfrm>
          </p:grpSpPr>
          <p:sp>
            <p:nvSpPr>
              <p:cNvPr id="370" name="Line 73"/>
              <p:cNvSpPr/>
              <p:nvPr/>
            </p:nvSpPr>
            <p:spPr>
              <a:xfrm>
                <a:off x="5124240" y="2279520"/>
                <a:ext cx="380880" cy="83808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71" name="Line 74"/>
              <p:cNvSpPr/>
              <p:nvPr/>
            </p:nvSpPr>
            <p:spPr>
              <a:xfrm flipV="1">
                <a:off x="5047920" y="3651120"/>
                <a:ext cx="457200" cy="914400"/>
              </a:xfrm>
              <a:prstGeom prst="line">
                <a:avLst/>
              </a:prstGeom>
              <a:ln w="28575">
                <a:solidFill>
                  <a:srgbClr val="4c6d80"/>
                </a:solidFill>
                <a:round/>
                <a:tailEnd len="med" type="triangle" w="me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72" name="Text Box 75"/>
              <p:cNvSpPr/>
              <p:nvPr/>
            </p:nvSpPr>
            <p:spPr>
              <a:xfrm>
                <a:off x="4751280" y="3108240"/>
                <a:ext cx="3092400" cy="51624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spcBef>
                    <a:spcPts val="561"/>
                  </a:spcBef>
                </a:pPr>
                <a:r>
                  <a:rPr b="0" lang="fr-BE" sz="2800" spc="-1" strike="noStrike">
                    <a:solidFill>
                      <a:srgbClr val="009900"/>
                    </a:solidFill>
                    <a:latin typeface="Verdana"/>
                    <a:ea typeface="DejaVu Sans"/>
                  </a:rPr>
                  <a:t>Interaction forte</a:t>
                </a:r>
                <a:endParaRPr b="0" lang="fr-FR" sz="2800" spc="-1" strike="noStrike">
                  <a:solidFill>
                    <a:srgbClr val="000000"/>
                  </a:solidFill>
                  <a:latin typeface="Arial"/>
                </a:endParaRPr>
              </a:p>
            </p:txBody>
          </p:sp>
        </p:grpSp>
      </p:grpSp>
      <p:sp>
        <p:nvSpPr>
          <p:cNvPr id="373" name="Line 76"/>
          <p:cNvSpPr/>
          <p:nvPr/>
        </p:nvSpPr>
        <p:spPr>
          <a:xfrm flipH="1">
            <a:off x="4190760" y="5715000"/>
            <a:ext cx="1447920" cy="360"/>
          </a:xfrm>
          <a:prstGeom prst="line">
            <a:avLst/>
          </a:prstGeom>
          <a:ln w="28575">
            <a:solidFill>
              <a:srgbClr val="003399"/>
            </a:solidFill>
            <a:round/>
            <a:headEnd len="med" type="triangle" w="med"/>
            <a:tailEnd len="med" type="triangle" w="me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74" name="Text Box 77"/>
          <p:cNvSpPr/>
          <p:nvPr/>
        </p:nvSpPr>
        <p:spPr>
          <a:xfrm>
            <a:off x="2553480" y="5867280"/>
            <a:ext cx="4807080" cy="766440"/>
          </a:xfrm>
          <a:prstGeom prst="rect">
            <a:avLst/>
          </a:prstGeom>
          <a:noFill/>
          <a:ln w="0">
            <a:noFill/>
          </a:ln>
        </p:spPr>
        <p:style>
          <a:lnRef idx="0"/>
          <a:fillRef idx="0"/>
          <a:effectRef idx="0"/>
          <a:fontRef idx="minor"/>
        </p:style>
        <p:txBody>
          <a:bodyPr wrap="none" lIns="90000" rIns="90000" tIns="45000" bIns="45000" anchor="t">
            <a:spAutoFit/>
          </a:bodyPr>
          <a:p>
            <a:pPr>
              <a:lnSpc>
                <a:spcPct val="145000"/>
              </a:lnSpc>
            </a:pPr>
            <a:r>
              <a:rPr b="0" lang="en-GB" sz="2800" spc="-1" strike="noStrike">
                <a:solidFill>
                  <a:srgbClr val="000000"/>
                </a:solidFill>
                <a:latin typeface="Times New Roman"/>
                <a:ea typeface="DejaVu Sans"/>
              </a:rPr>
              <a:t>10</a:t>
            </a:r>
            <a:r>
              <a:rPr b="0" lang="en-GB" sz="2400" spc="-1" strike="noStrike" baseline="72000">
                <a:solidFill>
                  <a:srgbClr val="000000"/>
                </a:solidFill>
                <a:latin typeface="Symbol"/>
                <a:ea typeface="DejaVu Sans"/>
              </a:rPr>
              <a:t>-15</a:t>
            </a:r>
            <a:r>
              <a:rPr b="0" lang="en-GB" sz="2400" spc="-1" strike="noStrike">
                <a:solidFill>
                  <a:srgbClr val="000000"/>
                </a:solidFill>
                <a:latin typeface="Times New Roman"/>
                <a:ea typeface="DejaVu Sans"/>
              </a:rPr>
              <a:t> </a:t>
            </a:r>
            <a:r>
              <a:rPr b="0" lang="en-GB" sz="2800" spc="-1" strike="noStrike">
                <a:solidFill>
                  <a:srgbClr val="000000"/>
                </a:solidFill>
                <a:latin typeface="Times New Roman"/>
                <a:ea typeface="DejaVu Sans"/>
              </a:rPr>
              <a:t>m = 0.000000000000001 m</a:t>
            </a:r>
            <a:endParaRPr b="0" lang="fr-FR" sz="28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19" dur="indefinite" restart="never" nodeType="tmRoot">
          <p:childTnLst>
            <p:seq>
              <p:cTn id="20" dur="indefinite" nodeType="mainSeq">
                <p:childTnLst>
                  <p:par>
                    <p:cTn id="21" fill="hold">
                      <p:stCondLst>
                        <p:cond delay="indefinite"/>
                      </p:stCondLst>
                      <p:childTnLst>
                        <p:par>
                          <p:cTn id="22" fill="hold">
                            <p:stCondLst>
                              <p:cond delay="0"/>
                            </p:stCondLst>
                            <p:childTnLst>
                              <p:par>
                                <p:cTn id="23" nodeType="clickEffect" fill="hold" presetClass="entr" presetID="53" presetSubtype="16">
                                  <p:stCondLst>
                                    <p:cond delay="0"/>
                                  </p:stCondLst>
                                  <p:childTnLst>
                                    <p:set>
                                      <p:cBhvr>
                                        <p:cTn id="24" dur="1" fill="hold">
                                          <p:stCondLst>
                                            <p:cond delay="0"/>
                                          </p:stCondLst>
                                        </p:cTn>
                                        <p:tgtEl>
                                          <p:spTgt spid="360"/>
                                        </p:tgtEl>
                                        <p:attrNameLst>
                                          <p:attrName>style.visibility</p:attrName>
                                        </p:attrNameLst>
                                      </p:cBhvr>
                                      <p:to>
                                        <p:strVal val="visible"/>
                                      </p:to>
                                    </p:set>
                                    <p:anim calcmode="lin" valueType="num">
                                      <p:cBhvr additive="repl">
                                        <p:cTn id="25" dur="500" fill="hold"/>
                                        <p:tgtEl>
                                          <p:spTgt spid="360"/>
                                        </p:tgtEl>
                                        <p:attrNameLst>
                                          <p:attrName>ppt_w</p:attrName>
                                        </p:attrNameLst>
                                      </p:cBhvr>
                                      <p:tavLst>
                                        <p:tav tm="0">
                                          <p:val>
                                            <p:fltVal val="0"/>
                                          </p:val>
                                        </p:tav>
                                        <p:tav tm="100000">
                                          <p:val>
                                            <p:strVal val="#ppt_w"/>
                                          </p:val>
                                        </p:tav>
                                      </p:tavLst>
                                    </p:anim>
                                    <p:anim calcmode="lin" valueType="num">
                                      <p:cBhvr additive="repl">
                                        <p:cTn id="26" dur="500" fill="hold"/>
                                        <p:tgtEl>
                                          <p:spTgt spid="360"/>
                                        </p:tgtEl>
                                        <p:attrNameLst>
                                          <p:attrName>ppt_h</p:attrName>
                                        </p:attrNameLst>
                                      </p:cBhvr>
                                      <p:tavLst>
                                        <p:tav tm="0">
                                          <p:val>
                                            <p:fltVal val="0"/>
                                          </p:val>
                                        </p:tav>
                                        <p:tav tm="100000">
                                          <p:val>
                                            <p:strVal val="#ppt_h"/>
                                          </p:val>
                                        </p:tav>
                                      </p:tavLst>
                                    </p:anim>
                                    <p:animEffect filter="fade" transition="in">
                                      <p:cBhvr additive="repl">
                                        <p:cTn id="27" dur="500"/>
                                        <p:tgtEl>
                                          <p:spTgt spid="3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5" name="PlaceHolder 1"/>
          <p:cNvSpPr>
            <a:spLocks noGrp="1"/>
          </p:cNvSpPr>
          <p:nvPr>
            <p:ph type="sldNum" idx="15"/>
          </p:nvPr>
        </p:nvSpPr>
        <p:spPr>
          <a:xfrm>
            <a:off x="8305920" y="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97A1A38F-E148-471D-98A4-924440DE568C}"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376" name="AutoShape 2"/>
          <p:cNvSpPr/>
          <p:nvPr/>
        </p:nvSpPr>
        <p:spPr>
          <a:xfrm rot="10800000">
            <a:off x="5654520" y="2925720"/>
            <a:ext cx="695520" cy="552600"/>
          </a:xfrm>
          <a:prstGeom prst="triangle">
            <a:avLst>
              <a:gd name="adj" fmla="val 50000"/>
            </a:avLst>
          </a:prstGeom>
          <a:solidFill>
            <a:srgbClr val="ffcccc"/>
          </a:solidFill>
          <a:ln w="9525">
            <a:solidFill>
              <a:srgbClr val="ffcccc"/>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77" name="Line 3"/>
          <p:cNvSpPr/>
          <p:nvPr/>
        </p:nvSpPr>
        <p:spPr>
          <a:xfrm flipH="1">
            <a:off x="5725800" y="3211200"/>
            <a:ext cx="142920" cy="360"/>
          </a:xfrm>
          <a:prstGeom prst="line">
            <a:avLst/>
          </a:prstGeom>
          <a:ln w="88900">
            <a:solidFill>
              <a:srgbClr val="ffcccc"/>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378" name="Oval 4"/>
          <p:cNvSpPr/>
          <p:nvPr/>
        </p:nvSpPr>
        <p:spPr>
          <a:xfrm>
            <a:off x="5796000" y="3068640"/>
            <a:ext cx="69840" cy="69840"/>
          </a:xfrm>
          <a:prstGeom prst="ellipse">
            <a:avLst/>
          </a:prstGeom>
          <a:solidFill>
            <a:srgbClr val="00ff00"/>
          </a:solidFill>
          <a:ln w="9525">
            <a:solidFill>
              <a:srgbClr val="00ff00"/>
            </a:solidFill>
            <a:round/>
          </a:ln>
        </p:spPr>
        <p:style>
          <a:lnRef idx="0"/>
          <a:fillRef idx="0"/>
          <a:effectRef idx="0"/>
          <a:fontRef idx="minor"/>
        </p:style>
        <p:txBody>
          <a:bodyPr lIns="90000" rIns="90000" tIns="5040" bIns="5040" anchor="t">
            <a:noAutofit/>
          </a:bodyPr>
          <a:p>
            <a:pPr>
              <a:lnSpc>
                <a:spcPct val="100000"/>
              </a:lnSpc>
            </a:pPr>
            <a:endParaRPr b="0" lang="fr-FR" sz="1800" spc="-1" strike="noStrike">
              <a:solidFill>
                <a:srgbClr val="000000"/>
              </a:solidFill>
              <a:latin typeface="Arial"/>
              <a:ea typeface="DejaVu Sans"/>
            </a:endParaRPr>
          </a:p>
        </p:txBody>
      </p:sp>
      <p:sp>
        <p:nvSpPr>
          <p:cNvPr id="379" name="Line 5"/>
          <p:cNvSpPr/>
          <p:nvPr/>
        </p:nvSpPr>
        <p:spPr>
          <a:xfrm>
            <a:off x="5868720" y="3284280"/>
            <a:ext cx="144720" cy="360"/>
          </a:xfrm>
          <a:prstGeom prst="line">
            <a:avLst/>
          </a:prstGeom>
          <a:ln w="50800">
            <a:solidFill>
              <a:srgbClr val="ff0000"/>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380" name="Line 6"/>
          <p:cNvSpPr/>
          <p:nvPr/>
        </p:nvSpPr>
        <p:spPr>
          <a:xfrm>
            <a:off x="5653080" y="2923920"/>
            <a:ext cx="718920" cy="360"/>
          </a:xfrm>
          <a:prstGeom prst="line">
            <a:avLst/>
          </a:prstGeom>
          <a:ln w="127000">
            <a:solidFill>
              <a:srgbClr val="000000"/>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381" name="Line 7"/>
          <p:cNvSpPr/>
          <p:nvPr/>
        </p:nvSpPr>
        <p:spPr>
          <a:xfrm>
            <a:off x="6011640" y="3427200"/>
            <a:ext cx="360" cy="1225440"/>
          </a:xfrm>
          <a:prstGeom prst="line">
            <a:avLst/>
          </a:prstGeom>
          <a:ln w="190500">
            <a:solidFill>
              <a:srgbClr val="000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382" name="Line 8"/>
          <p:cNvSpPr/>
          <p:nvPr/>
        </p:nvSpPr>
        <p:spPr>
          <a:xfrm flipH="1" flipV="1">
            <a:off x="5364000" y="3427200"/>
            <a:ext cx="576360" cy="289080"/>
          </a:xfrm>
          <a:prstGeom prst="line">
            <a:avLst/>
          </a:prstGeom>
          <a:ln w="63500">
            <a:solidFill>
              <a:srgbClr val="000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383" name="Line 9"/>
          <p:cNvSpPr/>
          <p:nvPr/>
        </p:nvSpPr>
        <p:spPr>
          <a:xfrm flipH="1" flipV="1">
            <a:off x="5148000" y="3716280"/>
            <a:ext cx="792360" cy="144360"/>
          </a:xfrm>
          <a:prstGeom prst="line">
            <a:avLst/>
          </a:prstGeom>
          <a:ln w="63500">
            <a:solidFill>
              <a:srgbClr val="000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384" name="AutoShape 10"/>
          <p:cNvSpPr/>
          <p:nvPr/>
        </p:nvSpPr>
        <p:spPr>
          <a:xfrm rot="10800000">
            <a:off x="2846160" y="3070080"/>
            <a:ext cx="695520" cy="552600"/>
          </a:xfrm>
          <a:prstGeom prst="triangle">
            <a:avLst>
              <a:gd name="adj" fmla="val 50000"/>
            </a:avLst>
          </a:prstGeom>
          <a:solidFill>
            <a:srgbClr val="ffcccc"/>
          </a:solidFill>
          <a:ln w="9525">
            <a:solidFill>
              <a:srgbClr val="ffcccc"/>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85" name="Freeform 11"/>
          <p:cNvSpPr/>
          <p:nvPr/>
        </p:nvSpPr>
        <p:spPr>
          <a:xfrm>
            <a:off x="2629080" y="2852640"/>
            <a:ext cx="905040" cy="498600"/>
          </a:xfrm>
          <a:custGeom>
            <a:avLst/>
            <a:gdLst>
              <a:gd name="textAreaLeft" fmla="*/ 0 w 905040"/>
              <a:gd name="textAreaRight" fmla="*/ 905760 w 905040"/>
              <a:gd name="textAreaTop" fmla="*/ 0 h 498600"/>
              <a:gd name="textAreaBottom" fmla="*/ 499320 h 498600"/>
            </a:gdLst>
            <a:ahLst/>
            <a:rect l="textAreaLeft" t="textAreaTop" r="textAreaRight" b="textAreaBottom"/>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86" name="Oval 12"/>
          <p:cNvSpPr/>
          <p:nvPr/>
        </p:nvSpPr>
        <p:spPr>
          <a:xfrm>
            <a:off x="3203640" y="3139920"/>
            <a:ext cx="214560" cy="69840"/>
          </a:xfrm>
          <a:prstGeom prst="ellipse">
            <a:avLst/>
          </a:prstGeom>
          <a:solidFill>
            <a:srgbClr val="0000ff"/>
          </a:solidFill>
          <a:ln w="9525">
            <a:solidFill>
              <a:srgbClr val="0000ff"/>
            </a:solidFill>
            <a:round/>
          </a:ln>
        </p:spPr>
        <p:style>
          <a:lnRef idx="0"/>
          <a:fillRef idx="0"/>
          <a:effectRef idx="0"/>
          <a:fontRef idx="minor"/>
        </p:style>
        <p:txBody>
          <a:bodyPr lIns="90000" rIns="90000" tIns="5040" bIns="5040" anchor="t">
            <a:noAutofit/>
          </a:bodyPr>
          <a:p>
            <a:pPr>
              <a:lnSpc>
                <a:spcPct val="100000"/>
              </a:lnSpc>
            </a:pPr>
            <a:endParaRPr b="0" lang="fr-FR" sz="1800" spc="-1" strike="noStrike">
              <a:solidFill>
                <a:srgbClr val="ffffff"/>
              </a:solidFill>
              <a:latin typeface="Arial"/>
              <a:ea typeface="DejaVu Sans"/>
            </a:endParaRPr>
          </a:p>
        </p:txBody>
      </p:sp>
      <p:sp>
        <p:nvSpPr>
          <p:cNvPr id="387" name="Line 13"/>
          <p:cNvSpPr/>
          <p:nvPr/>
        </p:nvSpPr>
        <p:spPr>
          <a:xfrm>
            <a:off x="3348000" y="3284280"/>
            <a:ext cx="144360" cy="360"/>
          </a:xfrm>
          <a:prstGeom prst="line">
            <a:avLst/>
          </a:prstGeom>
          <a:ln w="50800">
            <a:solidFill>
              <a:srgbClr val="ffcccc"/>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388" name="Line 14"/>
          <p:cNvSpPr/>
          <p:nvPr/>
        </p:nvSpPr>
        <p:spPr>
          <a:xfrm>
            <a:off x="3203280" y="3355920"/>
            <a:ext cx="144720" cy="360"/>
          </a:xfrm>
          <a:prstGeom prst="line">
            <a:avLst/>
          </a:prstGeom>
          <a:ln w="25400">
            <a:solidFill>
              <a:srgbClr val="ff0000"/>
            </a:solidFill>
            <a:roun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389" name="Line 15"/>
          <p:cNvSpPr/>
          <p:nvPr/>
        </p:nvSpPr>
        <p:spPr>
          <a:xfrm>
            <a:off x="3203280" y="3571560"/>
            <a:ext cx="360" cy="1081080"/>
          </a:xfrm>
          <a:prstGeom prst="line">
            <a:avLst/>
          </a:prstGeom>
          <a:ln w="127000">
            <a:solidFill>
              <a:srgbClr val="008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390" name="Line 16"/>
          <p:cNvSpPr/>
          <p:nvPr/>
        </p:nvSpPr>
        <p:spPr>
          <a:xfrm flipV="1">
            <a:off x="3203280" y="3500280"/>
            <a:ext cx="649440" cy="360360"/>
          </a:xfrm>
          <a:prstGeom prst="line">
            <a:avLst/>
          </a:prstGeom>
          <a:ln w="38100">
            <a:solidFill>
              <a:srgbClr val="008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391" name="Line 17"/>
          <p:cNvSpPr/>
          <p:nvPr/>
        </p:nvSpPr>
        <p:spPr>
          <a:xfrm flipV="1">
            <a:off x="3203280" y="3716280"/>
            <a:ext cx="863640" cy="217440"/>
          </a:xfrm>
          <a:prstGeom prst="line">
            <a:avLst/>
          </a:prstGeom>
          <a:ln w="38100">
            <a:solidFill>
              <a:srgbClr val="008000"/>
            </a:solidFill>
            <a:round/>
          </a:ln>
        </p:spPr>
        <p:style>
          <a:lnRef idx="0"/>
          <a:fillRef idx="0"/>
          <a:effectRef idx="0"/>
          <a:fontRef idx="minor"/>
        </p:style>
        <p:txBody>
          <a:bodyPr lIns="90000" rIns="90000" tIns="45000" bIns="45000" anchor="t" anchorCtr="1">
            <a:noAutofit/>
          </a:bodyPr>
          <a:p>
            <a:pPr>
              <a:lnSpc>
                <a:spcPct val="100000"/>
              </a:lnSpc>
            </a:pPr>
            <a:endParaRPr b="0" lang="fr-FR" sz="1800" spc="-1" strike="noStrike">
              <a:solidFill>
                <a:srgbClr val="000000"/>
              </a:solidFill>
              <a:latin typeface="Arial"/>
              <a:ea typeface="DejaVu Sans"/>
            </a:endParaRPr>
          </a:p>
        </p:txBody>
      </p:sp>
      <p:sp>
        <p:nvSpPr>
          <p:cNvPr id="392" name="Oval 18"/>
          <p:cNvSpPr/>
          <p:nvPr/>
        </p:nvSpPr>
        <p:spPr>
          <a:xfrm>
            <a:off x="5003640" y="3355920"/>
            <a:ext cx="358920" cy="358920"/>
          </a:xfrm>
          <a:prstGeom prst="ellipse">
            <a:avLst/>
          </a:prstGeom>
          <a:solidFill>
            <a:srgbClr val="ff0000"/>
          </a:solidFill>
          <a:ln w="9525">
            <a:solidFill>
              <a:srgbClr val="ff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93" name="AutoShape 19"/>
          <p:cNvSpPr/>
          <p:nvPr/>
        </p:nvSpPr>
        <p:spPr>
          <a:xfrm>
            <a:off x="1619280" y="4653000"/>
            <a:ext cx="2519640" cy="430200"/>
          </a:xfrm>
          <a:custGeom>
            <a:avLst/>
            <a:gdLst>
              <a:gd name="textAreaLeft" fmla="*/ 0 w 2519640"/>
              <a:gd name="textAreaRight" fmla="*/ 2520360 w 2519640"/>
              <a:gd name="textAreaTop" fmla="*/ 0 h 430200"/>
              <a:gd name="textAreaBottom" fmla="*/ 430920 h 430200"/>
            </a:gdLst>
            <a:ahLst/>
            <a:rect l="textAreaLeft" t="textAreaTop" r="textAreaRight" b="textAreaBottom"/>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94" name="AutoShape 20"/>
          <p:cNvSpPr/>
          <p:nvPr/>
        </p:nvSpPr>
        <p:spPr>
          <a:xfrm>
            <a:off x="5003640" y="4653000"/>
            <a:ext cx="2519640" cy="430200"/>
          </a:xfrm>
          <a:custGeom>
            <a:avLst/>
            <a:gdLst>
              <a:gd name="textAreaLeft" fmla="*/ 0 w 2519640"/>
              <a:gd name="textAreaRight" fmla="*/ 2520360 w 2519640"/>
              <a:gd name="textAreaTop" fmla="*/ 0 h 430200"/>
              <a:gd name="textAreaBottom" fmla="*/ 430920 h 430200"/>
            </a:gdLst>
            <a:ahLst/>
            <a:rect l="textAreaLeft" t="textAreaTop" r="textAreaRight" b="textAreaBottom"/>
            <a:pathLst>
              <a:path w="21600" h="21600">
                <a:moveTo>
                  <a:pt x="0" y="0"/>
                </a:moveTo>
                <a:lnTo>
                  <a:pt x="5400" y="21600"/>
                </a:lnTo>
                <a:lnTo>
                  <a:pt x="16200" y="21600"/>
                </a:lnTo>
                <a:lnTo>
                  <a:pt x="21600" y="0"/>
                </a:lnTo>
                <a:lnTo>
                  <a:pt x="0" y="0"/>
                </a:lnTo>
                <a:close/>
              </a:path>
            </a:pathLst>
          </a:custGeom>
          <a:solidFill>
            <a:schemeClr val="tx1"/>
          </a:solidFill>
          <a:ln w="9525">
            <a:solidFill>
              <a:srgbClr val="000000"/>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395" name="Rectangle 21"/>
          <p:cNvSpPr/>
          <p:nvPr/>
        </p:nvSpPr>
        <p:spPr>
          <a:xfrm>
            <a:off x="0" y="5084640"/>
            <a:ext cx="9142560" cy="1798920"/>
          </a:xfrm>
          <a:prstGeom prst="rect">
            <a:avLst/>
          </a:prstGeom>
          <a:solidFill>
            <a:srgbClr val="3366ff"/>
          </a:solidFill>
          <a:ln w="9525">
            <a:solidFill>
              <a:srgbClr val="3366ff"/>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96" name="Oval 22"/>
          <p:cNvSpPr/>
          <p:nvPr/>
        </p:nvSpPr>
        <p:spPr>
          <a:xfrm>
            <a:off x="8028000" y="836640"/>
            <a:ext cx="912960" cy="912960"/>
          </a:xfrm>
          <a:prstGeom prst="ellipse">
            <a:avLst/>
          </a:prstGeom>
          <a:solidFill>
            <a:srgbClr val="ffff00"/>
          </a:solidFill>
          <a:ln w="9525">
            <a:solidFill>
              <a:srgbClr val="ffff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397" name="Line 23"/>
          <p:cNvSpPr/>
          <p:nvPr/>
        </p:nvSpPr>
        <p:spPr>
          <a:xfrm>
            <a:off x="7812000" y="1339560"/>
            <a:ext cx="1332000" cy="360"/>
          </a:xfrm>
          <a:prstGeom prst="line">
            <a:avLst/>
          </a:prstGeom>
          <a:ln w="38100">
            <a:solidFill>
              <a:srgbClr val="ffff00"/>
            </a:solidFill>
            <a:roun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398" name="Line 24"/>
          <p:cNvSpPr/>
          <p:nvPr/>
        </p:nvSpPr>
        <p:spPr>
          <a:xfrm>
            <a:off x="8459640" y="647640"/>
            <a:ext cx="360" cy="126828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399" name="Line 25"/>
          <p:cNvSpPr/>
          <p:nvPr/>
        </p:nvSpPr>
        <p:spPr>
          <a:xfrm flipV="1">
            <a:off x="7956360" y="836280"/>
            <a:ext cx="1008000" cy="86364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400" name="Line 26"/>
          <p:cNvSpPr/>
          <p:nvPr/>
        </p:nvSpPr>
        <p:spPr>
          <a:xfrm>
            <a:off x="7956360" y="907920"/>
            <a:ext cx="1008000" cy="79200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401" name="Line 27"/>
          <p:cNvSpPr/>
          <p:nvPr/>
        </p:nvSpPr>
        <p:spPr>
          <a:xfrm flipV="1">
            <a:off x="7885080" y="1052280"/>
            <a:ext cx="1258920" cy="43200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402" name="Line 28"/>
          <p:cNvSpPr/>
          <p:nvPr/>
        </p:nvSpPr>
        <p:spPr>
          <a:xfrm>
            <a:off x="7885080" y="1123920"/>
            <a:ext cx="1258920" cy="43164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403" name="Line 29"/>
          <p:cNvSpPr/>
          <p:nvPr/>
        </p:nvSpPr>
        <p:spPr>
          <a:xfrm flipV="1">
            <a:off x="8243640" y="647640"/>
            <a:ext cx="504720" cy="119700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sp>
        <p:nvSpPr>
          <p:cNvPr id="404" name="Line 30"/>
          <p:cNvSpPr/>
          <p:nvPr/>
        </p:nvSpPr>
        <p:spPr>
          <a:xfrm>
            <a:off x="8172360" y="763560"/>
            <a:ext cx="576000" cy="1079280"/>
          </a:xfrm>
          <a:prstGeom prst="line">
            <a:avLst/>
          </a:prstGeom>
          <a:ln w="38100">
            <a:solidFill>
              <a:srgbClr val="ffff00"/>
            </a:solidFill>
            <a:round/>
          </a:ln>
        </p:spPr>
        <p:style>
          <a:lnRef idx="0"/>
          <a:fillRef idx="0"/>
          <a:effectRef idx="0"/>
          <a:fontRef idx="minor"/>
        </p:style>
        <p:txBody>
          <a:bodyPr lIns="90000" rIns="90000" tIns="45000" bIns="45000" anchor="t" anchorCtr="1">
            <a:noAutofit/>
          </a:bodyPr>
          <a:p>
            <a:endParaRPr b="0" lang="fr-FR" sz="1800" spc="-1" strike="noStrike">
              <a:solidFill>
                <a:srgbClr val="000000"/>
              </a:solidFill>
              <a:latin typeface="Arial"/>
              <a:ea typeface="DejaVu Sans"/>
            </a:endParaRPr>
          </a:p>
        </p:txBody>
      </p:sp>
      <p:grpSp>
        <p:nvGrpSpPr>
          <p:cNvPr id="405" name="Group 44"/>
          <p:cNvGrpSpPr/>
          <p:nvPr/>
        </p:nvGrpSpPr>
        <p:grpSpPr>
          <a:xfrm>
            <a:off x="146160" y="6324120"/>
            <a:ext cx="969840" cy="319680"/>
            <a:chOff x="146160" y="6324120"/>
            <a:chExt cx="969840" cy="319680"/>
          </a:xfrm>
        </p:grpSpPr>
        <p:sp>
          <p:nvSpPr>
            <p:cNvPr id="406" name="Oval 31"/>
            <p:cNvSpPr/>
            <p:nvPr/>
          </p:nvSpPr>
          <p:spPr>
            <a:xfrm>
              <a:off x="388080" y="6411960"/>
              <a:ext cx="727920" cy="216000"/>
            </a:xfrm>
            <a:prstGeom prst="ellipse">
              <a:avLst/>
            </a:prstGeom>
            <a:solidFill>
              <a:schemeClr val="tx1"/>
            </a:solidFill>
            <a:ln w="9525">
              <a:solidFill>
                <a:srgbClr val="00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07" name="AutoShape 32"/>
            <p:cNvSpPr/>
            <p:nvPr/>
          </p:nvSpPr>
          <p:spPr>
            <a:xfrm rot="13623600">
              <a:off x="192960" y="6370200"/>
              <a:ext cx="225360" cy="227160"/>
            </a:xfrm>
            <a:prstGeom prst="rtTriangle">
              <a:avLst/>
            </a:prstGeom>
            <a:solidFill>
              <a:schemeClr val="tx1"/>
            </a:solidFill>
            <a:ln w="9525">
              <a:solidFill>
                <a:srgbClr val="000000"/>
              </a:solidFill>
              <a:miter/>
            </a:ln>
          </p:spPr>
          <p:style>
            <a:lnRef idx="0"/>
            <a:fillRef idx="0"/>
            <a:effectRef idx="0"/>
            <a:fontRef idx="minor"/>
          </p:style>
          <p:txBody>
            <a:bodyPr lIns="90000" rIns="90000" tIns="30960" bIns="30960" anchor="t">
              <a:noAutofit/>
            </a:bodyPr>
            <a:p>
              <a:pPr>
                <a:lnSpc>
                  <a:spcPct val="100000"/>
                </a:lnSpc>
              </a:pPr>
              <a:endParaRPr b="0" lang="fr-FR" sz="1800" spc="-1" strike="noStrike">
                <a:solidFill>
                  <a:srgbClr val="ffffff"/>
                </a:solidFill>
                <a:latin typeface="Arial"/>
                <a:ea typeface="DejaVu Sans"/>
              </a:endParaRPr>
            </a:p>
          </p:txBody>
        </p:sp>
        <p:sp>
          <p:nvSpPr>
            <p:cNvPr id="408" name="Line 33"/>
            <p:cNvSpPr/>
            <p:nvPr/>
          </p:nvSpPr>
          <p:spPr>
            <a:xfrm flipH="1">
              <a:off x="1019880" y="6556320"/>
              <a:ext cx="58320" cy="1440"/>
            </a:xfrm>
            <a:prstGeom prst="line">
              <a:avLst/>
            </a:prstGeom>
            <a:ln w="9525">
              <a:solidFill>
                <a:srgbClr val="000000"/>
              </a:solidFill>
              <a:round/>
            </a:ln>
          </p:spPr>
          <p:style>
            <a:lnRef idx="0"/>
            <a:fillRef idx="0"/>
            <a:effectRef idx="0"/>
            <a:fontRef idx="minor"/>
          </p:style>
          <p:txBody>
            <a:bodyPr lIns="90000" rIns="90000" tIns="-43560" bIns="-43560" anchor="t" anchorCtr="1">
              <a:noAutofit/>
            </a:bodyPr>
            <a:p>
              <a:endParaRPr b="0" lang="fr-FR" sz="1800" spc="-1" strike="noStrike">
                <a:solidFill>
                  <a:srgbClr val="000000"/>
                </a:solidFill>
                <a:latin typeface="Arial"/>
                <a:ea typeface="DejaVu Sans"/>
              </a:endParaRPr>
            </a:p>
          </p:txBody>
        </p:sp>
        <p:sp>
          <p:nvSpPr>
            <p:cNvPr id="409" name="Oval 34"/>
            <p:cNvSpPr/>
            <p:nvPr/>
          </p:nvSpPr>
          <p:spPr>
            <a:xfrm>
              <a:off x="963000" y="6485040"/>
              <a:ext cx="55440" cy="69840"/>
            </a:xfrm>
            <a:prstGeom prst="ellipse">
              <a:avLst/>
            </a:prstGeom>
            <a:solidFill>
              <a:srgbClr val="0000ff"/>
            </a:solidFill>
            <a:ln w="9525">
              <a:solidFill>
                <a:srgbClr val="0000ff"/>
              </a:solidFill>
              <a:round/>
            </a:ln>
          </p:spPr>
          <p:style>
            <a:lnRef idx="0"/>
            <a:fillRef idx="0"/>
            <a:effectRef idx="0"/>
            <a:fontRef idx="minor"/>
          </p:style>
          <p:txBody>
            <a:bodyPr lIns="90000" rIns="90000" tIns="5040" bIns="5040" anchor="t">
              <a:noAutofit/>
            </a:bodyPr>
            <a:p>
              <a:pPr>
                <a:lnSpc>
                  <a:spcPct val="100000"/>
                </a:lnSpc>
              </a:pPr>
              <a:endParaRPr b="0" lang="fr-FR" sz="1800" spc="-1" strike="noStrike">
                <a:solidFill>
                  <a:srgbClr val="ffffff"/>
                </a:solidFill>
                <a:latin typeface="Arial"/>
                <a:ea typeface="DejaVu Sans"/>
              </a:endParaRPr>
            </a:p>
          </p:txBody>
        </p:sp>
      </p:grpSp>
      <p:sp>
        <p:nvSpPr>
          <p:cNvPr id="410" name="Line 37"/>
          <p:cNvSpPr/>
          <p:nvPr/>
        </p:nvSpPr>
        <p:spPr>
          <a:xfrm>
            <a:off x="2842920" y="4652640"/>
            <a:ext cx="3600720" cy="360"/>
          </a:xfrm>
          <a:prstGeom prst="line">
            <a:avLst/>
          </a:prstGeom>
          <a:ln w="38100">
            <a:solidFill>
              <a:srgbClr val="0000ff"/>
            </a:solidFill>
            <a:round/>
            <a:headEnd len="med" type="triangle" w="med"/>
            <a:tailEnd len="med" type="triangle" w="med"/>
          </a:ln>
        </p:spPr>
        <p:style>
          <a:lnRef idx="0"/>
          <a:fillRef idx="0"/>
          <a:effectRef idx="0"/>
          <a:fontRef idx="minor"/>
        </p:style>
        <p:txBody>
          <a:bodyPr lIns="90000" rIns="90000" tIns="-44640" bIns="-44640" anchor="t" anchorCtr="1">
            <a:noAutofit/>
          </a:bodyPr>
          <a:p>
            <a:pPr>
              <a:lnSpc>
                <a:spcPct val="100000"/>
              </a:lnSpc>
            </a:pPr>
            <a:endParaRPr b="0" lang="fr-FR" sz="1800" spc="-1" strike="noStrike">
              <a:solidFill>
                <a:srgbClr val="000000"/>
              </a:solidFill>
              <a:latin typeface="Arial"/>
              <a:ea typeface="DejaVu Sans"/>
            </a:endParaRPr>
          </a:p>
        </p:txBody>
      </p:sp>
      <p:sp>
        <p:nvSpPr>
          <p:cNvPr id="411" name="Rectangle 40"/>
          <p:cNvSpPr/>
          <p:nvPr/>
        </p:nvSpPr>
        <p:spPr>
          <a:xfrm>
            <a:off x="2918880" y="0"/>
            <a:ext cx="3360600" cy="516240"/>
          </a:xfrm>
          <a:prstGeom prst="rect">
            <a:avLst/>
          </a:prstGeom>
          <a:noFill/>
          <a:ln w="0">
            <a:noFill/>
          </a:ln>
        </p:spPr>
        <p:style>
          <a:lnRef idx="0"/>
          <a:fillRef idx="0"/>
          <a:effectRef idx="0"/>
          <a:fontRef idx="minor"/>
        </p:style>
        <p:txBody>
          <a:bodyPr wrap="none" lIns="90000" rIns="90000" tIns="45000" bIns="45000" anchor="t">
            <a:spAutoFit/>
          </a:bodyPr>
          <a:p>
            <a:pPr algn="ctr">
              <a:lnSpc>
                <a:spcPct val="100000"/>
              </a:lnSpc>
            </a:pPr>
            <a:r>
              <a:rPr b="1" lang="en-US" sz="2800" spc="-1" strike="noStrike">
                <a:solidFill>
                  <a:srgbClr val="ff0000"/>
                </a:solidFill>
                <a:latin typeface="Verdana"/>
                <a:ea typeface="DejaVu Sans"/>
              </a:rPr>
              <a:t>Les interactions</a:t>
            </a:r>
            <a:endParaRPr b="0" lang="fr-FR" sz="2800" spc="-1" strike="noStrike">
              <a:solidFill>
                <a:srgbClr val="000000"/>
              </a:solidFill>
              <a:latin typeface="Arial"/>
            </a:endParaRPr>
          </a:p>
        </p:txBody>
      </p:sp>
      <p:sp>
        <p:nvSpPr>
          <p:cNvPr id="412" name="Text Box 41"/>
          <p:cNvSpPr/>
          <p:nvPr/>
        </p:nvSpPr>
        <p:spPr>
          <a:xfrm>
            <a:off x="457200" y="781200"/>
            <a:ext cx="7286760" cy="133920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pPr>
            <a:r>
              <a:rPr b="0" lang="fr-FR" sz="2400" spc="-1" strike="noStrike">
                <a:solidFill>
                  <a:srgbClr val="000000"/>
                </a:solidFill>
                <a:latin typeface="Verdana"/>
                <a:ea typeface="DejaVu Sans"/>
              </a:rPr>
              <a:t>Interagir = échanger une particule</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spcBef>
                <a:spcPts val="1199"/>
              </a:spcBef>
            </a:pPr>
            <a:endParaRPr b="0" lang="fr-FR" sz="2400" spc="-1" strike="noStrike">
              <a:solidFill>
                <a:srgbClr val="000000"/>
              </a:solidFill>
              <a:latin typeface="Arial"/>
            </a:endParaRPr>
          </a:p>
        </p:txBody>
      </p:sp>
      <p:sp>
        <p:nvSpPr>
          <p:cNvPr id="413" name="Rectangle 74"/>
          <p:cNvSpPr/>
          <p:nvPr/>
        </p:nvSpPr>
        <p:spPr>
          <a:xfrm>
            <a:off x="838080" y="5334120"/>
            <a:ext cx="8134560" cy="1611720"/>
          </a:xfrm>
          <a:prstGeom prst="rect">
            <a:avLst/>
          </a:prstGeom>
          <a:noFill/>
          <a:ln w="0">
            <a:noFill/>
          </a:ln>
        </p:spPr>
        <p:style>
          <a:lnRef idx="0"/>
          <a:fillRef idx="0"/>
          <a:effectRef idx="0"/>
          <a:fontRef idx="minor"/>
        </p:style>
        <p:txBody>
          <a:bodyPr lIns="90000" rIns="90000" tIns="45000" bIns="45000" anchor="t">
            <a:spAutoFit/>
          </a:bodyPr>
          <a:p>
            <a:pPr marL="216000" indent="-216000">
              <a:lnSpc>
                <a:spcPct val="100000"/>
              </a:lnSpc>
              <a:buClr>
                <a:srgbClr val="ffffff"/>
              </a:buClr>
              <a:buFont typeface="Symbol"/>
              <a:buChar char="·"/>
            </a:pPr>
            <a:r>
              <a:rPr b="1" lang="fr-FR" sz="1600" spc="-1" strike="noStrike">
                <a:solidFill>
                  <a:srgbClr val="ffffff"/>
                </a:solidFill>
                <a:latin typeface="Verdana"/>
                <a:ea typeface="DejaVu Sans"/>
              </a:rPr>
              <a:t> </a:t>
            </a:r>
            <a:r>
              <a:rPr b="1" lang="fr-FR" sz="1600" spc="-1" strike="noStrike">
                <a:solidFill>
                  <a:srgbClr val="ffffff"/>
                </a:solidFill>
                <a:latin typeface="Verdana"/>
                <a:ea typeface="DejaVu Sans"/>
              </a:rPr>
              <a:t>Les </a:t>
            </a:r>
            <a:r>
              <a:rPr b="1" lang="fr-FR" sz="1600" spc="-1" strike="noStrike">
                <a:solidFill>
                  <a:srgbClr val="ff0000"/>
                </a:solidFill>
                <a:latin typeface="Verdana"/>
                <a:ea typeface="DejaVu Sans"/>
              </a:rPr>
              <a:t>ballons</a:t>
            </a:r>
            <a:r>
              <a:rPr b="1" lang="fr-FR" sz="1600" spc="-1" strike="noStrike">
                <a:solidFill>
                  <a:srgbClr val="ffffff"/>
                </a:solidFill>
                <a:latin typeface="Verdana"/>
                <a:ea typeface="DejaVu Sans"/>
              </a:rPr>
              <a:t> sont les </a:t>
            </a:r>
            <a:r>
              <a:rPr b="1" lang="fr-FR" sz="1600" spc="-1" strike="noStrike">
                <a:solidFill>
                  <a:srgbClr val="ff0000"/>
                </a:solidFill>
                <a:latin typeface="Verdana"/>
                <a:ea typeface="DejaVu Sans"/>
              </a:rPr>
              <a:t>médiateurs</a:t>
            </a:r>
            <a:r>
              <a:rPr b="1" lang="fr-FR" sz="1600" spc="-1" strike="noStrike">
                <a:solidFill>
                  <a:srgbClr val="ffffff"/>
                </a:solidFill>
                <a:latin typeface="Verdana"/>
                <a:ea typeface="DejaVu Sans"/>
              </a:rPr>
              <a:t> de la force qui écarte les 2 bateaux.</a:t>
            </a:r>
            <a:endParaRPr b="0" lang="fr-FR" sz="1600" spc="-1" strike="noStrike">
              <a:solidFill>
                <a:srgbClr val="000000"/>
              </a:solidFill>
              <a:latin typeface="Arial"/>
            </a:endParaRPr>
          </a:p>
          <a:p>
            <a:pPr marL="216000" indent="-216000">
              <a:lnSpc>
                <a:spcPct val="100000"/>
              </a:lnSpc>
              <a:buClr>
                <a:srgbClr val="ffffff"/>
              </a:buClr>
              <a:buFont typeface="Symbol"/>
              <a:buChar char="·"/>
            </a:pPr>
            <a:r>
              <a:rPr b="1" lang="fr-FR" sz="1600" spc="-1" strike="noStrike">
                <a:solidFill>
                  <a:srgbClr val="ffffff"/>
                </a:solidFill>
                <a:latin typeface="Verdana"/>
                <a:ea typeface="DejaVu Sans"/>
              </a:rPr>
              <a:t> </a:t>
            </a:r>
            <a:r>
              <a:rPr b="1" lang="fr-FR" sz="1600" spc="-1" strike="noStrike">
                <a:solidFill>
                  <a:srgbClr val="ffffff"/>
                </a:solidFill>
                <a:latin typeface="Verdana"/>
                <a:ea typeface="DejaVu Sans"/>
              </a:rPr>
              <a:t>La </a:t>
            </a:r>
            <a:r>
              <a:rPr b="1" lang="fr-FR" sz="1600" spc="-1" strike="noStrike">
                <a:solidFill>
                  <a:srgbClr val="ff0000"/>
                </a:solidFill>
                <a:latin typeface="Verdana"/>
                <a:ea typeface="DejaVu Sans"/>
              </a:rPr>
              <a:t>portée</a:t>
            </a:r>
            <a:r>
              <a:rPr b="1" lang="fr-FR" sz="1600" spc="-1" strike="noStrike">
                <a:solidFill>
                  <a:srgbClr val="ffffff"/>
                </a:solidFill>
                <a:latin typeface="Verdana"/>
                <a:ea typeface="DejaVu Sans"/>
              </a:rPr>
              <a:t> dépend de la </a:t>
            </a:r>
            <a:r>
              <a:rPr b="1" lang="fr-FR" sz="1600" spc="-1" strike="noStrike">
                <a:solidFill>
                  <a:srgbClr val="ff0000"/>
                </a:solidFill>
                <a:latin typeface="Verdana"/>
                <a:ea typeface="DejaVu Sans"/>
              </a:rPr>
              <a:t>masse</a:t>
            </a:r>
            <a:r>
              <a:rPr b="1" lang="fr-FR" sz="1600" spc="-1" strike="noStrike">
                <a:solidFill>
                  <a:srgbClr val="ffffff"/>
                </a:solidFill>
                <a:latin typeface="Verdana"/>
                <a:ea typeface="DejaVu Sans"/>
              </a:rPr>
              <a:t> du ballon</a:t>
            </a:r>
            <a:endParaRPr b="0" lang="fr-FR" sz="1600" spc="-1" strike="noStrike">
              <a:solidFill>
                <a:srgbClr val="000000"/>
              </a:solidFill>
              <a:latin typeface="Arial"/>
            </a:endParaRPr>
          </a:p>
          <a:p>
            <a:pPr>
              <a:lnSpc>
                <a:spcPct val="100000"/>
              </a:lnSpc>
            </a:pPr>
            <a:endParaRPr b="0" lang="fr-FR" sz="1600" spc="-1" strike="noStrike">
              <a:solidFill>
                <a:srgbClr val="000000"/>
              </a:solidFill>
              <a:latin typeface="Arial"/>
            </a:endParaRPr>
          </a:p>
          <a:p>
            <a:pPr>
              <a:lnSpc>
                <a:spcPct val="100000"/>
              </a:lnSpc>
            </a:pPr>
            <a:r>
              <a:rPr b="0" lang="fr-FR" sz="1800" spc="-1" strike="noStrike">
                <a:solidFill>
                  <a:srgbClr val="e71919"/>
                </a:solidFill>
                <a:latin typeface="Verdana"/>
                <a:ea typeface="DejaVu Sans"/>
              </a:rPr>
              <a:t>Bosons de jauge</a:t>
            </a:r>
            <a:r>
              <a:rPr b="0" lang="fr-FR" sz="1800" spc="-1" strike="noStrike">
                <a:solidFill>
                  <a:srgbClr val="000000"/>
                </a:solidFill>
                <a:latin typeface="Verdana"/>
                <a:ea typeface="DejaVu Sans"/>
              </a:rPr>
              <a:t> </a:t>
            </a:r>
            <a:r>
              <a:rPr b="0" lang="fr-FR" sz="1800" spc="-1" strike="noStrike">
                <a:solidFill>
                  <a:srgbClr val="ffffff"/>
                </a:solidFill>
                <a:latin typeface="Verdana"/>
                <a:ea typeface="DejaVu Sans"/>
              </a:rPr>
              <a:t>: mediateurs des interactions fondamentales</a:t>
            </a:r>
            <a:r>
              <a:rPr b="0" lang="fr-FR" sz="1800" spc="-1" strike="noStrike">
                <a:solidFill>
                  <a:srgbClr val="000000"/>
                </a:solidFill>
                <a:latin typeface="Verdana"/>
                <a:ea typeface="DejaVu Sans"/>
              </a:rPr>
              <a:t> </a:t>
            </a:r>
            <a:endParaRPr b="0" lang="fr-FR" sz="1800" spc="-1" strike="noStrike">
              <a:solidFill>
                <a:srgbClr val="000000"/>
              </a:solidFill>
              <a:latin typeface="Arial"/>
            </a:endParaRPr>
          </a:p>
          <a:p>
            <a:pPr>
              <a:lnSpc>
                <a:spcPct val="100000"/>
              </a:lnSpc>
            </a:pPr>
            <a:endParaRPr b="0" lang="fr-FR" sz="1800" spc="-1" strike="noStrike">
              <a:solidFill>
                <a:srgbClr val="000000"/>
              </a:solidFill>
              <a:latin typeface="Arial"/>
            </a:endParaRPr>
          </a:p>
        </p:txBody>
      </p:sp>
      <p:sp>
        <p:nvSpPr>
          <p:cNvPr id="414" name="Text Box 43"/>
          <p:cNvSpPr/>
          <p:nvPr/>
        </p:nvSpPr>
        <p:spPr>
          <a:xfrm rot="5400000">
            <a:off x="8659440" y="6359760"/>
            <a:ext cx="742320" cy="22680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900" spc="-1" strike="noStrike">
                <a:solidFill>
                  <a:srgbClr val="000000"/>
                </a:solidFill>
                <a:latin typeface="Verdana"/>
                <a:ea typeface="DejaVu Sans"/>
              </a:rPr>
              <a:t>F. Vazeille</a:t>
            </a:r>
            <a:endParaRPr b="0" lang="fr-FR" sz="900" spc="-1" strike="noStrike">
              <a:solidFill>
                <a:srgbClr val="000000"/>
              </a:solidFill>
              <a:latin typeface="Arial"/>
            </a:endParaRPr>
          </a:p>
        </p:txBody>
      </p:sp>
    </p:spTree>
  </p:cSld>
  <mc:AlternateContent>
    <mc:Choice Requires="p14">
      <p:transition spd="slow" p14:dur="2000"/>
    </mc:Choice>
    <mc:Fallback>
      <p:transition spd="slow"/>
    </mc:Fallback>
  </mc:AlternateContent>
  <p:timing>
    <p:tnLst>
      <p:par>
        <p:cTn id="28" dur="indefinite" restart="never" nodeType="tmRoot">
          <p:childTnLst>
            <p:seq>
              <p:cTn id="29" dur="indefinite" nodeType="mainSeq">
                <p:childTnLst>
                  <p:par>
                    <p:cTn id="30" nodeType="clickEffect" fill="hold">
                      <p:stCondLst>
                        <p:cond delay="indefinite"/>
                      </p:stCondLst>
                      <p:childTnLst>
                        <p:par>
                          <p:cTn id="31" nodeType="withEffect" fill="hold">
                            <p:stCondLst>
                              <p:cond delay="0"/>
                            </p:stCondLst>
                            <p:childTnLst>
                              <p:par>
                                <p:cTn id="32" nodeType="clickEffect" fill="hold" presetClass="path">
                                  <p:stCondLst>
                                    <p:cond delay="0"/>
                                  </p:stCondLst>
                                  <p:childTnLst>
                                    <p:animMotion origin="layout" path="M 0 0 L 0.15746 0 E">
                                      <p:cBhvr>
                                        <p:cTn id="33" dur="2000" fill="hold"/>
                                        <p:tgtEl>
                                          <p:spTgt spid="376"/>
                                        </p:tgtEl>
                                        <p:attrNameLst>
                                          <p:attrName>ppt_x</p:attrName>
                                          <p:attrName>ppt_y</p:attrName>
                                        </p:attrNameLst>
                                      </p:cBhvr>
                                    </p:animMotion>
                                  </p:childTnLst>
                                </p:cTn>
                              </p:par>
                              <p:par>
                                <p:cTn id="34" nodeType="withEffect" fill="hold" presetClass="path">
                                  <p:stCondLst>
                                    <p:cond delay="0"/>
                                  </p:stCondLst>
                                  <p:childTnLst>
                                    <p:animMotion origin="layout" path="M 0 0 L 0.15746 0 E">
                                      <p:cBhvr>
                                        <p:cTn id="35" dur="2000" fill="hold"/>
                                        <p:tgtEl>
                                          <p:spTgt spid="377"/>
                                        </p:tgtEl>
                                        <p:attrNameLst>
                                          <p:attrName>ppt_x</p:attrName>
                                          <p:attrName>ppt_y</p:attrName>
                                        </p:attrNameLst>
                                      </p:cBhvr>
                                    </p:animMotion>
                                  </p:childTnLst>
                                </p:cTn>
                              </p:par>
                              <p:par>
                                <p:cTn id="36" nodeType="withEffect" fill="hold" presetClass="path">
                                  <p:stCondLst>
                                    <p:cond delay="0"/>
                                  </p:stCondLst>
                                  <p:childTnLst>
                                    <p:animMotion origin="layout" path="M 0 0 L 0.15746 0 E">
                                      <p:cBhvr>
                                        <p:cTn id="37" dur="2000" fill="hold"/>
                                        <p:tgtEl>
                                          <p:spTgt spid="378"/>
                                        </p:tgtEl>
                                        <p:attrNameLst>
                                          <p:attrName>ppt_x</p:attrName>
                                          <p:attrName>ppt_y</p:attrName>
                                        </p:attrNameLst>
                                      </p:cBhvr>
                                    </p:animMotion>
                                  </p:childTnLst>
                                </p:cTn>
                              </p:par>
                              <p:par>
                                <p:cTn id="38" nodeType="withEffect" fill="hold" presetClass="path">
                                  <p:stCondLst>
                                    <p:cond delay="0"/>
                                  </p:stCondLst>
                                  <p:childTnLst>
                                    <p:animMotion origin="layout" path="M 0 0 L 0.15746 0 E">
                                      <p:cBhvr>
                                        <p:cTn id="39" dur="2000" fill="hold"/>
                                        <p:tgtEl>
                                          <p:spTgt spid="379"/>
                                        </p:tgtEl>
                                        <p:attrNameLst>
                                          <p:attrName>ppt_x</p:attrName>
                                          <p:attrName>ppt_y</p:attrName>
                                        </p:attrNameLst>
                                      </p:cBhvr>
                                    </p:animMotion>
                                  </p:childTnLst>
                                </p:cTn>
                              </p:par>
                              <p:par>
                                <p:cTn id="40" nodeType="withEffect" fill="hold" presetClass="path">
                                  <p:stCondLst>
                                    <p:cond delay="0"/>
                                  </p:stCondLst>
                                  <p:childTnLst>
                                    <p:animMotion origin="layout" path="M 0 0 L 0.15746 0 E">
                                      <p:cBhvr>
                                        <p:cTn id="41" dur="2000" fill="hold"/>
                                        <p:tgtEl>
                                          <p:spTgt spid="380"/>
                                        </p:tgtEl>
                                        <p:attrNameLst>
                                          <p:attrName>ppt_x</p:attrName>
                                          <p:attrName>ppt_y</p:attrName>
                                        </p:attrNameLst>
                                      </p:cBhvr>
                                    </p:animMotion>
                                  </p:childTnLst>
                                </p:cTn>
                              </p:par>
                              <p:par>
                                <p:cTn id="42" nodeType="withEffect" fill="hold" presetClass="path">
                                  <p:stCondLst>
                                    <p:cond delay="0"/>
                                  </p:stCondLst>
                                  <p:childTnLst>
                                    <p:animMotion origin="layout" path="M 0 0 L 0.15746 0 E">
                                      <p:cBhvr>
                                        <p:cTn id="43" dur="2000" fill="hold"/>
                                        <p:tgtEl>
                                          <p:spTgt spid="381"/>
                                        </p:tgtEl>
                                        <p:attrNameLst>
                                          <p:attrName>ppt_x</p:attrName>
                                          <p:attrName>ppt_y</p:attrName>
                                        </p:attrNameLst>
                                      </p:cBhvr>
                                    </p:animMotion>
                                  </p:childTnLst>
                                </p:cTn>
                              </p:par>
                              <p:par>
                                <p:cTn id="44" nodeType="withEffect" fill="hold" presetClass="path">
                                  <p:stCondLst>
                                    <p:cond delay="0"/>
                                  </p:stCondLst>
                                  <p:childTnLst>
                                    <p:animMotion origin="layout" path="M 0 0 L 0.15746 0 E">
                                      <p:cBhvr>
                                        <p:cTn id="45" dur="2000" fill="hold"/>
                                        <p:tgtEl>
                                          <p:spTgt spid="382"/>
                                        </p:tgtEl>
                                        <p:attrNameLst>
                                          <p:attrName>ppt_x</p:attrName>
                                          <p:attrName>ppt_y</p:attrName>
                                        </p:attrNameLst>
                                      </p:cBhvr>
                                    </p:animMotion>
                                  </p:childTnLst>
                                </p:cTn>
                              </p:par>
                              <p:par>
                                <p:cTn id="46" nodeType="withEffect" fill="hold" presetClass="path">
                                  <p:stCondLst>
                                    <p:cond delay="0"/>
                                  </p:stCondLst>
                                  <p:childTnLst>
                                    <p:animMotion origin="layout" path="M 0 0 L 0.15746 0 E">
                                      <p:cBhvr>
                                        <p:cTn id="47" dur="2000" fill="hold"/>
                                        <p:tgtEl>
                                          <p:spTgt spid="383"/>
                                        </p:tgtEl>
                                        <p:attrNameLst>
                                          <p:attrName>ppt_x</p:attrName>
                                          <p:attrName>ppt_y</p:attrName>
                                        </p:attrNameLst>
                                      </p:cBhvr>
                                    </p:animMotion>
                                  </p:childTnLst>
                                </p:cTn>
                              </p:par>
                              <p:par>
                                <p:cTn id="48" nodeType="withEffect" fill="hold" presetClass="path">
                                  <p:stCondLst>
                                    <p:cond delay="0"/>
                                  </p:stCondLst>
                                  <p:childTnLst>
                                    <p:animMotion origin="layout" path="M 0 0 L 0.15746 0 E">
                                      <p:cBhvr>
                                        <p:cTn id="49" dur="2000" fill="hold"/>
                                        <p:tgtEl>
                                          <p:spTgt spid="394"/>
                                        </p:tgtEl>
                                        <p:attrNameLst>
                                          <p:attrName>ppt_x</p:attrName>
                                          <p:attrName>ppt_y</p:attrName>
                                        </p:attrNameLst>
                                      </p:cBhvr>
                                    </p:animMotion>
                                  </p:childTnLst>
                                </p:cTn>
                              </p:par>
                              <p:par>
                                <p:cTn id="50" nodeType="withEffect" fill="hold" presetClass="path">
                                  <p:stCondLst>
                                    <p:cond delay="0"/>
                                  </p:stCondLst>
                                  <p:childTnLst>
                                    <p:animMotion origin="layout" path="M -2.77778E-007 -4.81481E-006 L -0.12986 0.00533 E">
                                      <p:cBhvr>
                                        <p:cTn id="51" dur="2000" fill="hold"/>
                                        <p:tgtEl>
                                          <p:spTgt spid="392"/>
                                        </p:tgtEl>
                                        <p:attrNameLst>
                                          <p:attrName>ppt_x</p:attrName>
                                          <p:attrName>ppt_y</p:attrName>
                                        </p:attrNameLst>
                                      </p:cBhvr>
                                    </p:animMotion>
                                  </p:childTnLst>
                                </p:cTn>
                              </p:par>
                            </p:childTnLst>
                          </p:cTn>
                        </p:par>
                        <p:par>
                          <p:cTn id="52" nodeType="afterEffect" fill="hold">
                            <p:stCondLst>
                              <p:cond delay="2000"/>
                            </p:stCondLst>
                            <p:childTnLst>
                              <p:par>
                                <p:cTn id="53" nodeType="afterEffect" fill="hold" presetClass="path">
                                  <p:stCondLst>
                                    <p:cond delay="0"/>
                                  </p:stCondLst>
                                  <p:childTnLst>
                                    <p:animMotion origin="layout" path="M -0.12986 0.00533 L -0.27951 0.00533 E">
                                      <p:cBhvr>
                                        <p:cTn id="54" dur="2000" fill="hold"/>
                                        <p:tgtEl>
                                          <p:spTgt spid="392"/>
                                        </p:tgtEl>
                                        <p:attrNameLst>
                                          <p:attrName>ppt_x</p:attrName>
                                          <p:attrName>ppt_y</p:attrName>
                                        </p:attrNameLst>
                                      </p:cBhvr>
                                    </p:animMotion>
                                  </p:childTnLst>
                                </p:cTn>
                              </p:par>
                              <p:par>
                                <p:cTn id="55" nodeType="withEffect" fill="hold" presetClass="path">
                                  <p:stCondLst>
                                    <p:cond delay="0"/>
                                  </p:stCondLst>
                                  <p:childTnLst>
                                    <p:animMotion origin="layout" path="M 0 0 L -0.14167 0 E">
                                      <p:cBhvr>
                                        <p:cTn id="56" dur="2000" fill="hold"/>
                                        <p:tgtEl>
                                          <p:spTgt spid="384"/>
                                        </p:tgtEl>
                                        <p:attrNameLst>
                                          <p:attrName>ppt_x</p:attrName>
                                          <p:attrName>ppt_y</p:attrName>
                                        </p:attrNameLst>
                                      </p:cBhvr>
                                    </p:animMotion>
                                  </p:childTnLst>
                                </p:cTn>
                              </p:par>
                              <p:par>
                                <p:cTn id="57" nodeType="withEffect" fill="hold" presetClass="path">
                                  <p:stCondLst>
                                    <p:cond delay="0"/>
                                  </p:stCondLst>
                                  <p:childTnLst>
                                    <p:animMotion origin="layout" path="M 0 0 L -0.14167 0 E">
                                      <p:cBhvr>
                                        <p:cTn id="58" dur="2000" fill="hold"/>
                                        <p:tgtEl>
                                          <p:spTgt spid="385"/>
                                        </p:tgtEl>
                                        <p:attrNameLst>
                                          <p:attrName>ppt_x</p:attrName>
                                          <p:attrName>ppt_y</p:attrName>
                                        </p:attrNameLst>
                                      </p:cBhvr>
                                    </p:animMotion>
                                  </p:childTnLst>
                                </p:cTn>
                              </p:par>
                              <p:par>
                                <p:cTn id="59" nodeType="withEffect" fill="hold" presetClass="path">
                                  <p:stCondLst>
                                    <p:cond delay="0"/>
                                  </p:stCondLst>
                                  <p:childTnLst>
                                    <p:animMotion origin="layout" path="M 0 0 L -0.14167 0 E">
                                      <p:cBhvr>
                                        <p:cTn id="60" dur="2000" fill="hold"/>
                                        <p:tgtEl>
                                          <p:spTgt spid="386"/>
                                        </p:tgtEl>
                                        <p:attrNameLst>
                                          <p:attrName>ppt_x</p:attrName>
                                          <p:attrName>ppt_y</p:attrName>
                                        </p:attrNameLst>
                                      </p:cBhvr>
                                    </p:animMotion>
                                  </p:childTnLst>
                                </p:cTn>
                              </p:par>
                              <p:par>
                                <p:cTn id="61" nodeType="withEffect" fill="hold" presetClass="path">
                                  <p:stCondLst>
                                    <p:cond delay="0"/>
                                  </p:stCondLst>
                                  <p:childTnLst>
                                    <p:animMotion origin="layout" path="M 0 0 L -0.14167 0 E">
                                      <p:cBhvr>
                                        <p:cTn id="62" dur="2000" fill="hold"/>
                                        <p:tgtEl>
                                          <p:spTgt spid="387"/>
                                        </p:tgtEl>
                                        <p:attrNameLst>
                                          <p:attrName>ppt_x</p:attrName>
                                          <p:attrName>ppt_y</p:attrName>
                                        </p:attrNameLst>
                                      </p:cBhvr>
                                    </p:animMotion>
                                  </p:childTnLst>
                                </p:cTn>
                              </p:par>
                              <p:par>
                                <p:cTn id="63" nodeType="withEffect" fill="hold" presetClass="path">
                                  <p:stCondLst>
                                    <p:cond delay="0"/>
                                  </p:stCondLst>
                                  <p:childTnLst>
                                    <p:animMotion origin="layout" path="M 0 0 L -0.14167 0 E">
                                      <p:cBhvr>
                                        <p:cTn id="64" dur="2000" fill="hold"/>
                                        <p:tgtEl>
                                          <p:spTgt spid="388"/>
                                        </p:tgtEl>
                                        <p:attrNameLst>
                                          <p:attrName>ppt_x</p:attrName>
                                          <p:attrName>ppt_y</p:attrName>
                                        </p:attrNameLst>
                                      </p:cBhvr>
                                    </p:animMotion>
                                  </p:childTnLst>
                                </p:cTn>
                              </p:par>
                              <p:par>
                                <p:cTn id="65" nodeType="withEffect" fill="hold" presetClass="path">
                                  <p:stCondLst>
                                    <p:cond delay="0"/>
                                  </p:stCondLst>
                                  <p:childTnLst>
                                    <p:animMotion origin="layout" path="M 0 0 L -0.14167 0 E">
                                      <p:cBhvr>
                                        <p:cTn id="66" dur="2000" fill="hold"/>
                                        <p:tgtEl>
                                          <p:spTgt spid="389"/>
                                        </p:tgtEl>
                                        <p:attrNameLst>
                                          <p:attrName>ppt_x</p:attrName>
                                          <p:attrName>ppt_y</p:attrName>
                                        </p:attrNameLst>
                                      </p:cBhvr>
                                    </p:animMotion>
                                  </p:childTnLst>
                                </p:cTn>
                              </p:par>
                              <p:par>
                                <p:cTn id="67" nodeType="withEffect" fill="hold" presetClass="path">
                                  <p:stCondLst>
                                    <p:cond delay="0"/>
                                  </p:stCondLst>
                                  <p:childTnLst>
                                    <p:animMotion origin="layout" path="M 0 0 L -0.14167 0 E">
                                      <p:cBhvr>
                                        <p:cTn id="68" dur="2000" fill="hold"/>
                                        <p:tgtEl>
                                          <p:spTgt spid="390"/>
                                        </p:tgtEl>
                                        <p:attrNameLst>
                                          <p:attrName>ppt_x</p:attrName>
                                          <p:attrName>ppt_y</p:attrName>
                                        </p:attrNameLst>
                                      </p:cBhvr>
                                    </p:animMotion>
                                  </p:childTnLst>
                                </p:cTn>
                              </p:par>
                              <p:par>
                                <p:cTn id="69" nodeType="withEffect" fill="hold" presetClass="path">
                                  <p:stCondLst>
                                    <p:cond delay="0"/>
                                  </p:stCondLst>
                                  <p:childTnLst>
                                    <p:animMotion origin="layout" path="M 0 0 L -0.14167 0 E">
                                      <p:cBhvr>
                                        <p:cTn id="70" dur="2000" fill="hold"/>
                                        <p:tgtEl>
                                          <p:spTgt spid="391"/>
                                        </p:tgtEl>
                                        <p:attrNameLst>
                                          <p:attrName>ppt_x</p:attrName>
                                          <p:attrName>ppt_y</p:attrName>
                                        </p:attrNameLst>
                                      </p:cBhvr>
                                    </p:animMotion>
                                  </p:childTnLst>
                                </p:cTn>
                              </p:par>
                              <p:par>
                                <p:cTn id="71" nodeType="withEffect" fill="hold" presetClass="path">
                                  <p:stCondLst>
                                    <p:cond delay="0"/>
                                  </p:stCondLst>
                                  <p:childTnLst>
                                    <p:animMotion origin="layout" path="M 0 0 L -0.14167 0 E">
                                      <p:cBhvr>
                                        <p:cTn id="72" dur="2000" fill="hold"/>
                                        <p:tgtEl>
                                          <p:spTgt spid="393"/>
                                        </p:tgtEl>
                                        <p:attrNameLst>
                                          <p:attrName>ppt_x</p:attrName>
                                          <p:attrName>ppt_y</p:attrName>
                                        </p:attrNameLst>
                                      </p:cBhvr>
                                    </p:animMotion>
                                  </p:childTnLst>
                                </p:cTn>
                              </p:par>
                              <p:par>
                                <p:cTn id="73" nodeType="withEffect" fill="hold" presetClass="entr" presetID="53">
                                  <p:stCondLst>
                                    <p:cond delay="0"/>
                                  </p:stCondLst>
                                  <p:childTnLst>
                                    <p:set>
                                      <p:cBhvr>
                                        <p:cTn id="74" dur="1" fill="hold">
                                          <p:stCondLst>
                                            <p:cond delay="0"/>
                                          </p:stCondLst>
                                        </p:cTn>
                                        <p:tgtEl>
                                          <p:spTgt spid="410"/>
                                        </p:tgtEl>
                                        <p:attrNameLst>
                                          <p:attrName>style.visibility</p:attrName>
                                        </p:attrNameLst>
                                      </p:cBhvr>
                                      <p:to>
                                        <p:strVal val="visible"/>
                                      </p:to>
                                    </p:set>
                                    <p:anim calcmode="lin" valueType="num">
                                      <p:cBhvr additive="repl">
                                        <p:cTn id="75" dur="500" fill="hold"/>
                                        <p:tgtEl>
                                          <p:spTgt spid="410"/>
                                        </p:tgtEl>
                                        <p:attrNameLst>
                                          <p:attrName>ppt_w</p:attrName>
                                        </p:attrNameLst>
                                      </p:cBhvr>
                                      <p:tavLst>
                                        <p:tav tm="0">
                                          <p:val>
                                            <p:fltVal val="0"/>
                                          </p:val>
                                        </p:tav>
                                        <p:tav tm="100000">
                                          <p:val>
                                            <p:strVal val="#ppt_w"/>
                                          </p:val>
                                        </p:tav>
                                      </p:tavLst>
                                    </p:anim>
                                    <p:anim calcmode="lin" valueType="num">
                                      <p:cBhvr additive="repl">
                                        <p:cTn id="76" dur="500" fill="hold"/>
                                        <p:tgtEl>
                                          <p:spTgt spid="410"/>
                                        </p:tgtEl>
                                        <p:attrNameLst>
                                          <p:attrName>ppt_h</p:attrName>
                                        </p:attrNameLst>
                                      </p:cBhvr>
                                      <p:tavLst>
                                        <p:tav tm="0">
                                          <p:val>
                                            <p:fltVal val="0"/>
                                          </p:val>
                                        </p:tav>
                                        <p:tav tm="100000">
                                          <p:val>
                                            <p:strVal val="#ppt_h"/>
                                          </p:val>
                                        </p:tav>
                                      </p:tavLst>
                                    </p:anim>
                                    <p:animEffect filter="fade" transition="in">
                                      <p:cBhvr additive="repl">
                                        <p:cTn id="77" dur="500"/>
                                        <p:tgtEl>
                                          <p:spTgt spid="410"/>
                                        </p:tgtEl>
                                      </p:cBhvr>
                                    </p:animEffect>
                                  </p:childTnLst>
                                </p:cTn>
                              </p:par>
                            </p:childTnLst>
                          </p:cTn>
                        </p:par>
                        <p:par>
                          <p:cTn id="78" nodeType="afterEffect" fill="hold">
                            <p:stCondLst>
                              <p:cond delay="4000"/>
                            </p:stCondLst>
                            <p:childTnLst>
                              <p:par>
                                <p:cTn id="79" nodeType="afterEffect" fill="hold" presetClass="entr" presetID="12" presetSubtype="4">
                                  <p:stCondLst>
                                    <p:cond delay="0"/>
                                  </p:stCondLst>
                                  <p:childTnLst>
                                    <p:set>
                                      <p:cBhvr>
                                        <p:cTn id="80" dur="1" fill="hold">
                                          <p:stCondLst>
                                            <p:cond delay="0"/>
                                          </p:stCondLst>
                                        </p:cTn>
                                        <p:tgtEl>
                                          <p:spTgt spid="413"/>
                                        </p:tgtEl>
                                        <p:attrNameLst>
                                          <p:attrName>style.visibility</p:attrName>
                                        </p:attrNameLst>
                                      </p:cBhvr>
                                      <p:to>
                                        <p:strVal val="visible"/>
                                      </p:to>
                                    </p:set>
                                    <p:animEffect filter="slide(fromBottom)" transition="in">
                                      <p:cBhvr additive="repl">
                                        <p:cTn id="81" dur="500"/>
                                        <p:tgtEl>
                                          <p:spTgt spid="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sldNum" idx="16"/>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598C3B4A-054A-41FD-B247-D5128AA887DB}"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16" name="PlaceHolder 2"/>
          <p:cNvSpPr>
            <a:spLocks noGrp="1"/>
          </p:cNvSpPr>
          <p:nvPr>
            <p:ph type="title"/>
          </p:nvPr>
        </p:nvSpPr>
        <p:spPr>
          <a:xfrm>
            <a:off x="1290600" y="0"/>
            <a:ext cx="6596280" cy="51768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L’interaction électromagnétique</a:t>
            </a:r>
            <a:endParaRPr b="0" lang="fr-FR" sz="2800" spc="-1" strike="noStrike">
              <a:solidFill>
                <a:srgbClr val="000000"/>
              </a:solidFill>
              <a:latin typeface="Arial"/>
            </a:endParaRPr>
          </a:p>
        </p:txBody>
      </p:sp>
      <p:pic>
        <p:nvPicPr>
          <p:cNvPr id="417" name="Picture 3" descr=""/>
          <p:cNvPicPr/>
          <p:nvPr/>
        </p:nvPicPr>
        <p:blipFill>
          <a:blip r:embed="rId1"/>
          <a:stretch/>
        </p:blipFill>
        <p:spPr>
          <a:xfrm>
            <a:off x="6781680" y="685800"/>
            <a:ext cx="1932120" cy="2421000"/>
          </a:xfrm>
          <a:prstGeom prst="rect">
            <a:avLst/>
          </a:prstGeom>
          <a:ln w="0">
            <a:noFill/>
          </a:ln>
        </p:spPr>
      </p:pic>
      <p:sp>
        <p:nvSpPr>
          <p:cNvPr id="418" name="Text Box 4"/>
          <p:cNvSpPr/>
          <p:nvPr/>
        </p:nvSpPr>
        <p:spPr>
          <a:xfrm>
            <a:off x="266760" y="806400"/>
            <a:ext cx="4292640" cy="3385080"/>
          </a:xfrm>
          <a:prstGeom prst="rect">
            <a:avLst/>
          </a:prstGeom>
          <a:noFill/>
          <a:ln w="0">
            <a:noFill/>
          </a:ln>
        </p:spPr>
        <p:style>
          <a:lnRef idx="0"/>
          <a:fillRef idx="0"/>
          <a:effectRef idx="0"/>
          <a:fontRef idx="minor"/>
        </p:style>
        <p:txBody>
          <a:bodyPr lIns="90000" rIns="90000" tIns="46800" bIns="46800" anchor="t">
            <a:spAutoFit/>
          </a:bodyPr>
          <a:p>
            <a:pPr>
              <a:lnSpc>
                <a:spcPct val="100000"/>
              </a:lnSpc>
            </a:pPr>
            <a:r>
              <a:rPr b="0" lang="fr-FR" sz="2400" spc="-1" strike="noStrike">
                <a:solidFill>
                  <a:srgbClr val="000000"/>
                </a:solidFill>
                <a:latin typeface="Verdana"/>
                <a:ea typeface="DejaVu Sans"/>
              </a:rPr>
              <a:t>Responsable des phénomènes </a:t>
            </a:r>
            <a:endParaRPr b="0" lang="fr-FR" sz="2400" spc="-1" strike="noStrike">
              <a:solidFill>
                <a:srgbClr val="000000"/>
              </a:solidFill>
              <a:latin typeface="Arial"/>
            </a:endParaRPr>
          </a:p>
          <a:p>
            <a:pPr>
              <a:lnSpc>
                <a:spcPct val="100000"/>
              </a:lnSpc>
            </a:pPr>
            <a:r>
              <a:rPr b="1" lang="fr-FR" sz="2400" spc="-1" strike="noStrike">
                <a:solidFill>
                  <a:srgbClr val="000000"/>
                </a:solidFill>
                <a:latin typeface="Verdana"/>
                <a:ea typeface="DejaVu Sans"/>
              </a:rPr>
              <a:t>électriques et magnétiques</a:t>
            </a:r>
            <a:r>
              <a:rPr b="0" lang="fr-FR" sz="2400" spc="-1" strike="noStrike">
                <a:solidFill>
                  <a:srgbClr val="000000"/>
                </a:solidFill>
                <a:latin typeface="Verdana"/>
                <a:ea typeface="DejaVu Sans"/>
              </a:rPr>
              <a:t> : </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Verdana"/>
                <a:ea typeface="DejaVu Sans"/>
              </a:rPr>
              <a:t>aimantation, lumière,</a:t>
            </a:r>
            <a:endParaRPr b="0" lang="fr-FR" sz="2400" spc="-1" strike="noStrike">
              <a:solidFill>
                <a:srgbClr val="000000"/>
              </a:solidFill>
              <a:latin typeface="Arial"/>
            </a:endParaRPr>
          </a:p>
          <a:p>
            <a:pPr>
              <a:lnSpc>
                <a:spcPct val="100000"/>
              </a:lnSpc>
            </a:pPr>
            <a:r>
              <a:rPr b="0" lang="fr-FR" sz="2400" spc="-1" strike="noStrike">
                <a:solidFill>
                  <a:srgbClr val="000000"/>
                </a:solidFill>
                <a:latin typeface="Verdana"/>
                <a:ea typeface="DejaVu Sans"/>
              </a:rPr>
              <a:t>cohésion des atomes,…</a:t>
            </a: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a:p>
            <a:pPr>
              <a:lnSpc>
                <a:spcPct val="100000"/>
              </a:lnSpc>
            </a:pPr>
            <a:endParaRPr b="0" lang="fr-FR" sz="2400" spc="-1" strike="noStrike">
              <a:solidFill>
                <a:srgbClr val="000000"/>
              </a:solidFill>
              <a:latin typeface="Arial"/>
            </a:endParaRPr>
          </a:p>
        </p:txBody>
      </p:sp>
      <p:pic>
        <p:nvPicPr>
          <p:cNvPr id="419" name="Picture 5" descr="aimant3"/>
          <p:cNvPicPr/>
          <p:nvPr/>
        </p:nvPicPr>
        <p:blipFill>
          <a:blip r:embed="rId2"/>
          <a:stretch/>
        </p:blipFill>
        <p:spPr>
          <a:xfrm>
            <a:off x="4419720" y="685800"/>
            <a:ext cx="2424240" cy="2424240"/>
          </a:xfrm>
          <a:prstGeom prst="rect">
            <a:avLst/>
          </a:prstGeom>
          <a:ln w="0">
            <a:noFill/>
          </a:ln>
        </p:spPr>
      </p:pic>
      <p:sp>
        <p:nvSpPr>
          <p:cNvPr id="420" name="Text Box 7"/>
          <p:cNvSpPr/>
          <p:nvPr/>
        </p:nvSpPr>
        <p:spPr>
          <a:xfrm>
            <a:off x="1066680" y="4457880"/>
            <a:ext cx="2805120" cy="394560"/>
          </a:xfrm>
          <a:prstGeom prst="rect">
            <a:avLst/>
          </a:prstGeom>
          <a:solidFill>
            <a:srgbClr val="ffff00"/>
          </a:solidFill>
          <a:ln w="38100">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pPr>
            <a:r>
              <a:rPr b="0" lang="fr-FR" sz="2000" spc="-1" strike="noStrike">
                <a:solidFill>
                  <a:srgbClr val="000000"/>
                </a:solidFill>
                <a:latin typeface="Verdana"/>
                <a:ea typeface="DejaVu Sans"/>
              </a:rPr>
              <a:t>Médiateur : </a:t>
            </a:r>
            <a:r>
              <a:rPr b="1" lang="fr-FR" sz="2000" spc="-1" strike="noStrike">
                <a:solidFill>
                  <a:srgbClr val="ff0000"/>
                </a:solidFill>
                <a:latin typeface="Verdana"/>
                <a:ea typeface="DejaVu Sans"/>
              </a:rPr>
              <a:t>photon</a:t>
            </a:r>
            <a:r>
              <a:rPr b="1" lang="fr-FR" sz="1800" spc="-1" strike="noStrike">
                <a:solidFill>
                  <a:srgbClr val="000000"/>
                </a:solidFill>
                <a:latin typeface="Verdana"/>
                <a:ea typeface="DejaVu Sans"/>
              </a:rPr>
              <a:t> </a:t>
            </a:r>
            <a:endParaRPr b="0" lang="fr-FR" sz="1800" spc="-1" strike="noStrike">
              <a:solidFill>
                <a:srgbClr val="000000"/>
              </a:solidFill>
              <a:latin typeface="Arial"/>
            </a:endParaRPr>
          </a:p>
        </p:txBody>
      </p:sp>
      <p:grpSp>
        <p:nvGrpSpPr>
          <p:cNvPr id="421" name="Group 8"/>
          <p:cNvGrpSpPr/>
          <p:nvPr/>
        </p:nvGrpSpPr>
        <p:grpSpPr>
          <a:xfrm>
            <a:off x="5472000" y="3730680"/>
            <a:ext cx="2894400" cy="2729160"/>
            <a:chOff x="5472000" y="3730680"/>
            <a:chExt cx="2894400" cy="2729160"/>
          </a:xfrm>
        </p:grpSpPr>
        <p:pic>
          <p:nvPicPr>
            <p:cNvPr id="422" name="Picture 9" descr="force_phot_bis"/>
            <p:cNvPicPr/>
            <p:nvPr/>
          </p:nvPicPr>
          <p:blipFill>
            <a:blip r:embed="rId3"/>
            <a:stretch/>
          </p:blipFill>
          <p:spPr>
            <a:xfrm>
              <a:off x="5519880" y="3730680"/>
              <a:ext cx="2831760" cy="2729160"/>
            </a:xfrm>
            <a:prstGeom prst="rect">
              <a:avLst/>
            </a:prstGeom>
            <a:ln w="0">
              <a:noFill/>
            </a:ln>
          </p:spPr>
        </p:pic>
        <p:sp>
          <p:nvSpPr>
            <p:cNvPr id="423" name="Text Box 10"/>
            <p:cNvSpPr/>
            <p:nvPr/>
          </p:nvSpPr>
          <p:spPr>
            <a:xfrm>
              <a:off x="5573880" y="6090120"/>
              <a:ext cx="447840" cy="303120"/>
            </a:xfrm>
            <a:prstGeom prst="rect">
              <a:avLst/>
            </a:prstGeom>
            <a:no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24" name="Text Box 11"/>
            <p:cNvSpPr/>
            <p:nvPr/>
          </p:nvSpPr>
          <p:spPr>
            <a:xfrm>
              <a:off x="5522040" y="5827680"/>
              <a:ext cx="51444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sp>
          <p:nvSpPr>
            <p:cNvPr id="425" name="Text Box 12"/>
            <p:cNvSpPr/>
            <p:nvPr/>
          </p:nvSpPr>
          <p:spPr>
            <a:xfrm>
              <a:off x="5472000" y="3886920"/>
              <a:ext cx="51444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grpSp>
          <p:nvGrpSpPr>
            <p:cNvPr id="426" name="Group 13"/>
            <p:cNvGrpSpPr/>
            <p:nvPr/>
          </p:nvGrpSpPr>
          <p:grpSpPr>
            <a:xfrm>
              <a:off x="5522040" y="3935160"/>
              <a:ext cx="2844360" cy="2244960"/>
              <a:chOff x="5522040" y="3935160"/>
              <a:chExt cx="2844360" cy="2244960"/>
            </a:xfrm>
          </p:grpSpPr>
          <p:sp>
            <p:nvSpPr>
              <p:cNvPr id="427" name="Text Box 14"/>
              <p:cNvSpPr/>
              <p:nvPr/>
            </p:nvSpPr>
            <p:spPr>
              <a:xfrm>
                <a:off x="5538600" y="5827680"/>
                <a:ext cx="51444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sp>
            <p:nvSpPr>
              <p:cNvPr id="428" name="Text Box 15"/>
              <p:cNvSpPr/>
              <p:nvPr/>
            </p:nvSpPr>
            <p:spPr>
              <a:xfrm>
                <a:off x="5522040" y="3935160"/>
                <a:ext cx="51444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sp>
            <p:nvSpPr>
              <p:cNvPr id="429" name="Text Box 16"/>
              <p:cNvSpPr/>
              <p:nvPr/>
            </p:nvSpPr>
            <p:spPr>
              <a:xfrm>
                <a:off x="7851960" y="5843520"/>
                <a:ext cx="51444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sp>
            <p:nvSpPr>
              <p:cNvPr id="430" name="Text Box 17"/>
              <p:cNvSpPr/>
              <p:nvPr/>
            </p:nvSpPr>
            <p:spPr>
              <a:xfrm>
                <a:off x="7818480" y="3951000"/>
                <a:ext cx="514440" cy="336600"/>
              </a:xfrm>
              <a:prstGeom prst="rect">
                <a:avLst/>
              </a:prstGeom>
              <a:solidFill>
                <a:schemeClr val="bg1"/>
              </a:solidFill>
              <a:ln w="0">
                <a:noFill/>
              </a:ln>
            </p:spPr>
            <p:style>
              <a:lnRef idx="0"/>
              <a:fillRef idx="0"/>
              <a:effectRef idx="0"/>
              <a:fontRef idx="minor"/>
            </p:style>
            <p:txBody>
              <a:bodyPr lIns="90000" rIns="90000" tIns="46800" bIns="46800" anchor="t">
                <a:spAutoFit/>
              </a:bodyPr>
              <a:p>
                <a:pPr>
                  <a:lnSpc>
                    <a:spcPct val="100000"/>
                  </a:lnSpc>
                </a:pPr>
                <a:r>
                  <a:rPr b="0" lang="fr-FR" sz="1600" spc="-1" strike="noStrike">
                    <a:solidFill>
                      <a:srgbClr val="000000"/>
                    </a:solidFill>
                    <a:latin typeface="Verdana"/>
                    <a:ea typeface="DejaVu Sans"/>
                  </a:rPr>
                  <a:t>e</a:t>
                </a:r>
                <a:r>
                  <a:rPr b="0" lang="fr-FR" sz="1600" spc="-1" strike="noStrike" baseline="30000">
                    <a:solidFill>
                      <a:srgbClr val="000000"/>
                    </a:solidFill>
                    <a:latin typeface="Verdana"/>
                    <a:ea typeface="DejaVu Sans"/>
                  </a:rPr>
                  <a:t>-</a:t>
                </a:r>
                <a:endParaRPr b="0" lang="fr-FR" sz="1600" spc="-1" strike="noStrike">
                  <a:solidFill>
                    <a:srgbClr val="000000"/>
                  </a:solidFill>
                  <a:latin typeface="Arial"/>
                </a:endParaRPr>
              </a:p>
            </p:txBody>
          </p:sp>
        </p:grpSp>
      </p:grpSp>
      <p:sp>
        <p:nvSpPr>
          <p:cNvPr id="431" name="Text Box 18"/>
          <p:cNvSpPr/>
          <p:nvPr/>
        </p:nvSpPr>
        <p:spPr>
          <a:xfrm>
            <a:off x="1320480" y="5175360"/>
            <a:ext cx="2126160" cy="641880"/>
          </a:xfrm>
          <a:prstGeom prst="rect">
            <a:avLst/>
          </a:prstGeom>
          <a:noFill/>
          <a:ln w="0">
            <a:noFill/>
          </a:ln>
        </p:spPr>
        <p:style>
          <a:lnRef idx="0"/>
          <a:fillRef idx="0"/>
          <a:effectRef idx="0"/>
          <a:fontRef idx="minor"/>
        </p:style>
        <p:txBody>
          <a:bodyPr wrap="none" lIns="90000" rIns="90000" tIns="46800" bIns="46800" anchor="t">
            <a:spAutoFit/>
          </a:bodyPr>
          <a:p>
            <a:pPr algn="ctr">
              <a:lnSpc>
                <a:spcPct val="100000"/>
              </a:lnSpc>
            </a:pPr>
            <a:r>
              <a:rPr b="0" lang="fr-FR" sz="1800" spc="-1" strike="noStrike">
                <a:solidFill>
                  <a:srgbClr val="000000"/>
                </a:solidFill>
                <a:latin typeface="Verdana"/>
                <a:ea typeface="DejaVu Sans"/>
              </a:rPr>
              <a:t>m=0 (vitesse=c)</a:t>
            </a:r>
            <a:endParaRPr b="0" lang="fr-FR" sz="1800" spc="-1" strike="noStrike">
              <a:solidFill>
                <a:srgbClr val="000000"/>
              </a:solidFill>
              <a:latin typeface="Arial"/>
            </a:endParaRPr>
          </a:p>
          <a:p>
            <a:pPr algn="ctr">
              <a:lnSpc>
                <a:spcPct val="100000"/>
              </a:lnSpc>
            </a:pPr>
            <a:r>
              <a:rPr b="0" lang="fr-FR" sz="1800" spc="-1" strike="noStrike">
                <a:solidFill>
                  <a:srgbClr val="000000"/>
                </a:solidFill>
                <a:latin typeface="Verdana"/>
                <a:ea typeface="DejaVu Sans"/>
              </a:rPr>
              <a:t>portée infinie</a:t>
            </a:r>
            <a:endParaRPr b="0" lang="fr-FR" sz="1800" spc="-1" strike="noStrike">
              <a:solidFill>
                <a:srgbClr val="000000"/>
              </a:solidFill>
              <a:latin typeface="Arial"/>
            </a:endParaRPr>
          </a:p>
        </p:txBody>
      </p:sp>
      <p:sp>
        <p:nvSpPr>
          <p:cNvPr id="432" name="Line 30"/>
          <p:cNvSpPr/>
          <p:nvPr/>
        </p:nvSpPr>
        <p:spPr>
          <a:xfrm>
            <a:off x="5244840" y="6438600"/>
            <a:ext cx="3175200" cy="360"/>
          </a:xfrm>
          <a:prstGeom prst="line">
            <a:avLst/>
          </a:prstGeom>
          <a:ln w="9525">
            <a:solidFill>
              <a:srgbClr val="000000"/>
            </a:solidFill>
            <a:round/>
            <a:tailEnd len="med" type="triangle" w="med"/>
          </a:ln>
        </p:spPr>
        <p:style>
          <a:lnRef idx="0"/>
          <a:fillRef idx="0"/>
          <a:effectRef idx="0"/>
          <a:fontRef idx="minor"/>
        </p:style>
        <p:txBody>
          <a:bodyPr lIns="90000" rIns="90000" tIns="-44640" bIns="-44640" anchor="t" anchorCtr="1">
            <a:noAutofit/>
          </a:bodyPr>
          <a:p>
            <a:endParaRPr b="0" lang="fr-FR" sz="1800" spc="-1" strike="noStrike">
              <a:solidFill>
                <a:srgbClr val="000000"/>
              </a:solidFill>
              <a:latin typeface="Arial"/>
              <a:ea typeface="DejaVu Sans"/>
            </a:endParaRPr>
          </a:p>
        </p:txBody>
      </p:sp>
      <p:sp>
        <p:nvSpPr>
          <p:cNvPr id="433" name="Text Box 31"/>
          <p:cNvSpPr/>
          <p:nvPr/>
        </p:nvSpPr>
        <p:spPr>
          <a:xfrm>
            <a:off x="7872480" y="6432480"/>
            <a:ext cx="652320" cy="2721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1200" spc="-1" strike="noStrike">
                <a:solidFill>
                  <a:srgbClr val="000000"/>
                </a:solidFill>
                <a:latin typeface="Verdana"/>
                <a:ea typeface="DejaVu Sans"/>
              </a:rPr>
              <a:t>temps</a:t>
            </a:r>
            <a:endParaRPr b="0" lang="fr-FR" sz="1200" spc="-1" strike="noStrike">
              <a:solidFill>
                <a:srgbClr val="000000"/>
              </a:solidFill>
              <a:latin typeface="Arial"/>
            </a:endParaRPr>
          </a:p>
        </p:txBody>
      </p:sp>
      <p:sp>
        <p:nvSpPr>
          <p:cNvPr id="434" name="Rectangle 39"/>
          <p:cNvSpPr/>
          <p:nvPr/>
        </p:nvSpPr>
        <p:spPr>
          <a:xfrm>
            <a:off x="5423040" y="6108840"/>
            <a:ext cx="2792520" cy="113040"/>
          </a:xfrm>
          <a:prstGeom prst="rect">
            <a:avLst/>
          </a:prstGeom>
          <a:solidFill>
            <a:schemeClr val="bg1"/>
          </a:solidFill>
          <a:ln w="9525">
            <a:solidFill>
              <a:srgbClr val="ffffff"/>
            </a:solidFill>
            <a:miter/>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5" name="PlaceHolder 1"/>
          <p:cNvSpPr>
            <a:spLocks noGrp="1"/>
          </p:cNvSpPr>
          <p:nvPr>
            <p:ph type="sldNum" idx="17"/>
          </p:nvPr>
        </p:nvSpPr>
        <p:spPr>
          <a:xfrm>
            <a:off x="8305920" y="6553080"/>
            <a:ext cx="836640" cy="303480"/>
          </a:xfrm>
          <a:prstGeom prst="rect">
            <a:avLst/>
          </a:prstGeom>
          <a:noFill/>
          <a:ln w="0">
            <a:noFill/>
          </a:ln>
        </p:spPr>
        <p:txBody>
          <a:bodyPr numCol="1" spcCol="0" lIns="90000" rIns="90000" tIns="45000" bIns="45000" anchor="b">
            <a:noAutofit/>
          </a:bodyPr>
          <a:lstStyle>
            <a:lvl1pPr indent="0" algn="r">
              <a:lnSpc>
                <a:spcPct val="100000"/>
              </a:lnSpc>
              <a:buNone/>
              <a:tabLst>
                <a:tab algn="l" pos="0"/>
              </a:tabLst>
              <a:defRPr b="1" lang="fr-FR" sz="1200" spc="-1" strike="noStrike">
                <a:solidFill>
                  <a:srgbClr val="003399"/>
                </a:solidFill>
                <a:latin typeface="Verdana"/>
              </a:defRPr>
            </a:lvl1pPr>
          </a:lstStyle>
          <a:p>
            <a:pPr indent="0" algn="r">
              <a:lnSpc>
                <a:spcPct val="100000"/>
              </a:lnSpc>
              <a:buNone/>
              <a:tabLst>
                <a:tab algn="l" pos="0"/>
              </a:tabLst>
            </a:pPr>
            <a:fld id="{2F773D0A-BAAD-4D38-BEB0-6E7B449C93B1}" type="slidenum">
              <a:rPr b="1" lang="fr-FR" sz="1200" spc="-1" strike="noStrike">
                <a:solidFill>
                  <a:srgbClr val="003399"/>
                </a:solidFill>
                <a:latin typeface="Verdana"/>
              </a:rPr>
              <a:t>&lt;numéro&gt;</a:t>
            </a:fld>
            <a:endParaRPr b="0" lang="fr-FR" sz="1200" spc="-1" strike="noStrike">
              <a:solidFill>
                <a:srgbClr val="000000"/>
              </a:solidFill>
              <a:latin typeface="Times New Roman"/>
            </a:endParaRPr>
          </a:p>
        </p:txBody>
      </p:sp>
      <p:sp>
        <p:nvSpPr>
          <p:cNvPr id="436" name="PlaceHolder 2"/>
          <p:cNvSpPr>
            <a:spLocks noGrp="1"/>
          </p:cNvSpPr>
          <p:nvPr>
            <p:ph type="title"/>
          </p:nvPr>
        </p:nvSpPr>
        <p:spPr>
          <a:xfrm>
            <a:off x="1675800" y="0"/>
            <a:ext cx="5827320" cy="521640"/>
          </a:xfrm>
          <a:prstGeom prst="rect">
            <a:avLst/>
          </a:prstGeom>
          <a:noFill/>
          <a:ln w="0">
            <a:noFill/>
          </a:ln>
        </p:spPr>
        <p:txBody>
          <a:bodyPr numCol="1" spcCol="0" lIns="90000" rIns="90000" tIns="45000" bIns="45000" anchor="t">
            <a:noAutofit/>
          </a:bodyPr>
          <a:p>
            <a:pPr indent="0" algn="ctr">
              <a:lnSpc>
                <a:spcPct val="100000"/>
              </a:lnSpc>
              <a:buNone/>
              <a:tabLst>
                <a:tab algn="l" pos="0"/>
              </a:tabLst>
            </a:pPr>
            <a:r>
              <a:rPr b="1" lang="fr-FR" sz="2800" spc="-1" strike="noStrike">
                <a:solidFill>
                  <a:srgbClr val="ff0000"/>
                </a:solidFill>
                <a:latin typeface="Verdana"/>
              </a:rPr>
              <a:t>L’interaction nucléaire forte</a:t>
            </a:r>
            <a:endParaRPr b="0" lang="fr-FR" sz="2800" spc="-1" strike="noStrike">
              <a:solidFill>
                <a:srgbClr val="000000"/>
              </a:solidFill>
              <a:latin typeface="Arial"/>
            </a:endParaRPr>
          </a:p>
        </p:txBody>
      </p:sp>
      <p:sp>
        <p:nvSpPr>
          <p:cNvPr id="437" name="Text Box 3"/>
          <p:cNvSpPr/>
          <p:nvPr/>
        </p:nvSpPr>
        <p:spPr>
          <a:xfrm>
            <a:off x="279360" y="736560"/>
            <a:ext cx="5954760" cy="821160"/>
          </a:xfrm>
          <a:prstGeom prst="rect">
            <a:avLst/>
          </a:prstGeom>
          <a:noFill/>
          <a:ln w="0">
            <a:noFill/>
          </a:ln>
        </p:spPr>
        <p:style>
          <a:lnRef idx="0"/>
          <a:fillRef idx="0"/>
          <a:effectRef idx="0"/>
          <a:fontRef idx="minor"/>
        </p:style>
        <p:txBody>
          <a:bodyPr lIns="90000" rIns="90000" tIns="45000" bIns="45000" anchor="t">
            <a:spAutoFit/>
          </a:bodyPr>
          <a:p>
            <a:pPr>
              <a:lnSpc>
                <a:spcPct val="100000"/>
              </a:lnSpc>
              <a:spcBef>
                <a:spcPts val="1199"/>
              </a:spcBef>
            </a:pPr>
            <a:r>
              <a:rPr b="0" lang="fr-FR" sz="2400" spc="-1" strike="noStrike">
                <a:solidFill>
                  <a:srgbClr val="000000"/>
                </a:solidFill>
                <a:latin typeface="Verdana"/>
                <a:ea typeface="DejaVu Sans"/>
              </a:rPr>
              <a:t>Responsable de la stabilité des noyaux ainsi que du proton</a:t>
            </a:r>
            <a:endParaRPr b="0" lang="fr-FR" sz="2400" spc="-1" strike="noStrike">
              <a:solidFill>
                <a:srgbClr val="000000"/>
              </a:solidFill>
              <a:latin typeface="Arial"/>
            </a:endParaRPr>
          </a:p>
        </p:txBody>
      </p:sp>
      <p:sp>
        <p:nvSpPr>
          <p:cNvPr id="438" name="Text Box 4"/>
          <p:cNvSpPr/>
          <p:nvPr/>
        </p:nvSpPr>
        <p:spPr>
          <a:xfrm>
            <a:off x="1066680" y="2819520"/>
            <a:ext cx="3084840" cy="394560"/>
          </a:xfrm>
          <a:prstGeom prst="rect">
            <a:avLst/>
          </a:prstGeom>
          <a:solidFill>
            <a:srgbClr val="ffff00"/>
          </a:solidFill>
          <a:ln w="28575">
            <a:solidFill>
              <a:srgbClr val="000000"/>
            </a:solidFill>
            <a:miter/>
          </a:ln>
        </p:spPr>
        <p:style>
          <a:lnRef idx="0"/>
          <a:fillRef idx="0"/>
          <a:effectRef idx="0"/>
          <a:fontRef idx="minor"/>
        </p:style>
        <p:txBody>
          <a:bodyPr lIns="90000" rIns="90000" tIns="45000" bIns="45000" anchor="t">
            <a:spAutoFit/>
          </a:bodyPr>
          <a:p>
            <a:pPr algn="ctr">
              <a:lnSpc>
                <a:spcPct val="100000"/>
              </a:lnSpc>
              <a:spcBef>
                <a:spcPts val="1001"/>
              </a:spcBef>
            </a:pPr>
            <a:r>
              <a:rPr b="0" lang="fr-FR" sz="2000" spc="-1" strike="noStrike">
                <a:solidFill>
                  <a:srgbClr val="000000"/>
                </a:solidFill>
                <a:latin typeface="Verdana"/>
                <a:ea typeface="DejaVu Sans"/>
              </a:rPr>
              <a:t>Médiateurs: </a:t>
            </a:r>
            <a:r>
              <a:rPr b="1" lang="fr-FR" sz="2000" spc="-1" strike="noStrike">
                <a:solidFill>
                  <a:srgbClr val="e71919"/>
                </a:solidFill>
                <a:latin typeface="Verdana"/>
                <a:ea typeface="DejaVu Sans"/>
              </a:rPr>
              <a:t>8 gluons</a:t>
            </a:r>
            <a:r>
              <a:rPr b="1" lang="fr-FR" sz="2000" spc="-1" strike="noStrike">
                <a:solidFill>
                  <a:srgbClr val="ff0000"/>
                </a:solidFill>
                <a:latin typeface="Verdana"/>
                <a:ea typeface="DejaVu Sans"/>
              </a:rPr>
              <a:t> </a:t>
            </a:r>
            <a:endParaRPr b="0" lang="fr-FR" sz="2000" spc="-1" strike="noStrike">
              <a:solidFill>
                <a:srgbClr val="000000"/>
              </a:solidFill>
              <a:latin typeface="Arial"/>
            </a:endParaRPr>
          </a:p>
        </p:txBody>
      </p:sp>
      <p:grpSp>
        <p:nvGrpSpPr>
          <p:cNvPr id="439" name="Group 5"/>
          <p:cNvGrpSpPr/>
          <p:nvPr/>
        </p:nvGrpSpPr>
        <p:grpSpPr>
          <a:xfrm>
            <a:off x="5270400" y="617400"/>
            <a:ext cx="3546720" cy="3359160"/>
            <a:chOff x="5270400" y="617400"/>
            <a:chExt cx="3546720" cy="3359160"/>
          </a:xfrm>
        </p:grpSpPr>
        <p:sp>
          <p:nvSpPr>
            <p:cNvPr id="440" name="Oval 6"/>
            <p:cNvSpPr/>
            <p:nvPr/>
          </p:nvSpPr>
          <p:spPr>
            <a:xfrm>
              <a:off x="5596200" y="1326240"/>
              <a:ext cx="1013040" cy="1001160"/>
            </a:xfrm>
            <a:prstGeom prst="ellipse">
              <a:avLst/>
            </a:prstGeom>
            <a:solidFill>
              <a:srgbClr val="ff0000"/>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41" name="Oval 7"/>
            <p:cNvSpPr/>
            <p:nvPr/>
          </p:nvSpPr>
          <p:spPr>
            <a:xfrm>
              <a:off x="6539400" y="2851920"/>
              <a:ext cx="1013040" cy="1001160"/>
            </a:xfrm>
            <a:prstGeom prst="ellipse">
              <a:avLst/>
            </a:prstGeom>
            <a:solidFill>
              <a:srgbClr val="33cc33"/>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42" name="Oval 8"/>
            <p:cNvSpPr/>
            <p:nvPr/>
          </p:nvSpPr>
          <p:spPr>
            <a:xfrm>
              <a:off x="7375320" y="1078920"/>
              <a:ext cx="1013040" cy="1001160"/>
            </a:xfrm>
            <a:prstGeom prst="ellipse">
              <a:avLst/>
            </a:prstGeom>
            <a:solidFill>
              <a:srgbClr val="0000ff"/>
            </a:solidFill>
            <a:ln w="0">
              <a:noFill/>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ffffff"/>
                </a:solidFill>
                <a:latin typeface="Arial"/>
                <a:ea typeface="DejaVu Sans"/>
              </a:endParaRPr>
            </a:p>
          </p:txBody>
        </p:sp>
        <p:sp>
          <p:nvSpPr>
            <p:cNvPr id="443" name="Text Box 9"/>
            <p:cNvSpPr/>
            <p:nvPr/>
          </p:nvSpPr>
          <p:spPr>
            <a:xfrm>
              <a:off x="5720760" y="1540080"/>
              <a:ext cx="666000" cy="3945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1001"/>
                </a:spcBef>
              </a:pPr>
              <a:r>
                <a:rPr b="1" lang="fr-FR" sz="2000" spc="-1" strike="noStrike">
                  <a:solidFill>
                    <a:srgbClr val="000000"/>
                  </a:solidFill>
                  <a:latin typeface="Comic Sans MS"/>
                  <a:ea typeface="DejaVu Sans"/>
                </a:rPr>
                <a:t>u</a:t>
              </a:r>
              <a:endParaRPr b="0" lang="fr-FR" sz="2000" spc="-1" strike="noStrike">
                <a:solidFill>
                  <a:srgbClr val="000000"/>
                </a:solidFill>
                <a:latin typeface="Arial"/>
              </a:endParaRPr>
            </a:p>
          </p:txBody>
        </p:sp>
        <p:sp>
          <p:nvSpPr>
            <p:cNvPr id="444" name="Text Box 10"/>
            <p:cNvSpPr/>
            <p:nvPr/>
          </p:nvSpPr>
          <p:spPr>
            <a:xfrm>
              <a:off x="6737760" y="3100680"/>
              <a:ext cx="68472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901"/>
                </a:spcBef>
              </a:pPr>
              <a:r>
                <a:rPr b="1" lang="fr-FR" sz="1800" spc="-1" strike="noStrike">
                  <a:solidFill>
                    <a:srgbClr val="000000"/>
                  </a:solidFill>
                  <a:latin typeface="Comic Sans MS"/>
                  <a:ea typeface="DejaVu Sans"/>
                </a:rPr>
                <a:t>u</a:t>
              </a:r>
              <a:endParaRPr b="0" lang="fr-FR" sz="1800" spc="-1" strike="noStrike">
                <a:solidFill>
                  <a:srgbClr val="000000"/>
                </a:solidFill>
                <a:latin typeface="Arial"/>
              </a:endParaRPr>
            </a:p>
          </p:txBody>
        </p:sp>
        <p:sp>
          <p:nvSpPr>
            <p:cNvPr id="445" name="Text Box 11"/>
            <p:cNvSpPr/>
            <p:nvPr/>
          </p:nvSpPr>
          <p:spPr>
            <a:xfrm>
              <a:off x="7552440" y="1265760"/>
              <a:ext cx="66600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spcBef>
                  <a:spcPts val="901"/>
                </a:spcBef>
              </a:pPr>
              <a:r>
                <a:rPr b="1" lang="fr-FR" sz="1800" spc="-1" strike="noStrike">
                  <a:solidFill>
                    <a:srgbClr val="000000"/>
                  </a:solidFill>
                  <a:latin typeface="Comic Sans MS"/>
                  <a:ea typeface="DejaVu Sans"/>
                </a:rPr>
                <a:t>d</a:t>
              </a:r>
              <a:endParaRPr b="0" lang="fr-FR" sz="1800" spc="-1" strike="noStrike">
                <a:solidFill>
                  <a:srgbClr val="000000"/>
                </a:solidFill>
                <a:latin typeface="Arial"/>
              </a:endParaRPr>
            </a:p>
          </p:txBody>
        </p:sp>
        <p:sp>
          <p:nvSpPr>
            <p:cNvPr id="446" name="Oval 12"/>
            <p:cNvSpPr/>
            <p:nvPr/>
          </p:nvSpPr>
          <p:spPr>
            <a:xfrm>
              <a:off x="5270400" y="617400"/>
              <a:ext cx="3546720" cy="3359160"/>
            </a:xfrm>
            <a:prstGeom prst="ellipse">
              <a:avLst/>
            </a:prstGeom>
            <a:noFill/>
            <a:ln w="28575">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nvGrpSpPr>
            <p:cNvPr id="447" name="Group 13"/>
            <p:cNvGrpSpPr/>
            <p:nvPr/>
          </p:nvGrpSpPr>
          <p:grpSpPr>
            <a:xfrm>
              <a:off x="6062400" y="1282320"/>
              <a:ext cx="1756800" cy="1828440"/>
              <a:chOff x="6062400" y="1282320"/>
              <a:chExt cx="1756800" cy="1828440"/>
            </a:xfrm>
          </p:grpSpPr>
          <p:grpSp>
            <p:nvGrpSpPr>
              <p:cNvPr id="448" name="Group 14"/>
              <p:cNvGrpSpPr/>
              <p:nvPr/>
            </p:nvGrpSpPr>
            <p:grpSpPr>
              <a:xfrm>
                <a:off x="6528600" y="1282320"/>
                <a:ext cx="862920" cy="313200"/>
                <a:chOff x="6528600" y="1282320"/>
                <a:chExt cx="862920" cy="313200"/>
              </a:xfrm>
            </p:grpSpPr>
            <p:sp>
              <p:nvSpPr>
                <p:cNvPr id="449" name="Freeform 15"/>
                <p:cNvSpPr/>
                <p:nvPr/>
              </p:nvSpPr>
              <p:spPr>
                <a:xfrm>
                  <a:off x="6528600" y="1282320"/>
                  <a:ext cx="852120" cy="271800"/>
                </a:xfrm>
                <a:custGeom>
                  <a:avLst/>
                  <a:gdLst>
                    <a:gd name="textAreaLeft" fmla="*/ 0 w 852120"/>
                    <a:gd name="textAreaRight" fmla="*/ 852840 w 852120"/>
                    <a:gd name="textAreaTop" fmla="*/ 0 h 271800"/>
                    <a:gd name="textAreaBottom" fmla="*/ 272520 h 271800"/>
                  </a:gdLst>
                  <a:ahLst/>
                  <a:rect l="textAreaLeft" t="textAreaTop" r="textAreaRight" b="textAreaBottom"/>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a:solidFill>
                    <a:srgbClr val="e7191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50" name="Freeform 16"/>
                <p:cNvSpPr/>
                <p:nvPr/>
              </p:nvSpPr>
              <p:spPr>
                <a:xfrm>
                  <a:off x="6539400" y="1323720"/>
                  <a:ext cx="852120" cy="271800"/>
                </a:xfrm>
                <a:custGeom>
                  <a:avLst/>
                  <a:gdLst>
                    <a:gd name="textAreaLeft" fmla="*/ 0 w 852120"/>
                    <a:gd name="textAreaRight" fmla="*/ 852840 w 852120"/>
                    <a:gd name="textAreaTop" fmla="*/ 0 h 271800"/>
                    <a:gd name="textAreaBottom" fmla="*/ 272520 h 271800"/>
                  </a:gdLst>
                  <a:ahLst/>
                  <a:rect l="textAreaLeft" t="textAreaTop" r="textAreaRight" b="textAreaBottom"/>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451" name="Group 17"/>
              <p:cNvGrpSpPr/>
              <p:nvPr/>
            </p:nvGrpSpPr>
            <p:grpSpPr>
              <a:xfrm>
                <a:off x="7290000" y="2071080"/>
                <a:ext cx="529200" cy="915840"/>
                <a:chOff x="7290000" y="2071080"/>
                <a:chExt cx="529200" cy="915840"/>
              </a:xfrm>
            </p:grpSpPr>
            <p:sp>
              <p:nvSpPr>
                <p:cNvPr id="452" name="Freeform 18"/>
                <p:cNvSpPr/>
                <p:nvPr/>
              </p:nvSpPr>
              <p:spPr>
                <a:xfrm flipH="1">
                  <a:off x="7289640" y="2071080"/>
                  <a:ext cx="497160" cy="895320"/>
                </a:xfrm>
                <a:custGeom>
                  <a:avLst/>
                  <a:gdLst>
                    <a:gd name="textAreaLeft" fmla="*/ 360 w 497160"/>
                    <a:gd name="textAreaRight" fmla="*/ 498240 w 497160"/>
                    <a:gd name="textAreaTop" fmla="*/ 0 h 895320"/>
                    <a:gd name="textAreaBottom" fmla="*/ 896040 h 895320"/>
                  </a:gdLst>
                  <a:ahLst/>
                  <a:rect l="textAreaLeft" t="textAreaTop" r="textAreaRight" b="textAreaBottom"/>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3399"/>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53" name="Freeform 19"/>
                <p:cNvSpPr/>
                <p:nvPr/>
              </p:nvSpPr>
              <p:spPr>
                <a:xfrm flipH="1">
                  <a:off x="7321680" y="2091600"/>
                  <a:ext cx="497160" cy="895320"/>
                </a:xfrm>
                <a:custGeom>
                  <a:avLst/>
                  <a:gdLst>
                    <a:gd name="textAreaLeft" fmla="*/ 360 w 497160"/>
                    <a:gd name="textAreaRight" fmla="*/ 498240 w 497160"/>
                    <a:gd name="textAreaTop" fmla="*/ 0 h 895320"/>
                    <a:gd name="textAreaBottom" fmla="*/ 896040 h 895320"/>
                  </a:gdLst>
                  <a:ahLst/>
                  <a:rect l="textAreaLeft" t="textAreaTop" r="textAreaRight" b="textAreaBottom"/>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nvGrpSpPr>
              <p:cNvPr id="454" name="Group 20"/>
              <p:cNvGrpSpPr/>
              <p:nvPr/>
            </p:nvGrpSpPr>
            <p:grpSpPr>
              <a:xfrm>
                <a:off x="6062400" y="2353320"/>
                <a:ext cx="653760" cy="757440"/>
                <a:chOff x="6062400" y="2353320"/>
                <a:chExt cx="653760" cy="757440"/>
              </a:xfrm>
            </p:grpSpPr>
            <p:sp>
              <p:nvSpPr>
                <p:cNvPr id="455" name="Freeform 21"/>
                <p:cNvSpPr/>
                <p:nvPr/>
              </p:nvSpPr>
              <p:spPr>
                <a:xfrm>
                  <a:off x="6094440" y="2353320"/>
                  <a:ext cx="621720" cy="736920"/>
                </a:xfrm>
                <a:custGeom>
                  <a:avLst/>
                  <a:gdLst>
                    <a:gd name="textAreaLeft" fmla="*/ 0 w 621720"/>
                    <a:gd name="textAreaRight" fmla="*/ 622440 w 621720"/>
                    <a:gd name="textAreaTop" fmla="*/ 0 h 736920"/>
                    <a:gd name="textAreaBottom" fmla="*/ 737640 h 736920"/>
                  </a:gdLst>
                  <a:ahLst/>
                  <a:rect l="textAreaLeft" t="textAreaTop" r="textAreaRight" b="textAreaBottom"/>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ff00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sp>
              <p:nvSpPr>
                <p:cNvPr id="456" name="Freeform 22"/>
                <p:cNvSpPr/>
                <p:nvPr/>
              </p:nvSpPr>
              <p:spPr>
                <a:xfrm>
                  <a:off x="6062400" y="2373840"/>
                  <a:ext cx="621720" cy="736920"/>
                </a:xfrm>
                <a:custGeom>
                  <a:avLst/>
                  <a:gdLst>
                    <a:gd name="textAreaLeft" fmla="*/ 0 w 621720"/>
                    <a:gd name="textAreaRight" fmla="*/ 622440 w 621720"/>
                    <a:gd name="textAreaTop" fmla="*/ 0 h 736920"/>
                    <a:gd name="textAreaBottom" fmla="*/ 737640 h 736920"/>
                  </a:gdLst>
                  <a:ahLst/>
                  <a:rect l="textAreaLeft" t="textAreaTop" r="textAreaRight" b="textAreaBottom"/>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a:solidFill>
                    <a:srgbClr val="009900"/>
                  </a:solidFill>
                  <a:round/>
                </a:ln>
              </p:spPr>
              <p:style>
                <a:lnRef idx="0"/>
                <a:fillRef idx="0"/>
                <a:effectRef idx="0"/>
                <a:fontRef idx="minor"/>
              </p:style>
              <p:txBody>
                <a:bodyPr lIns="90000" rIns="90000" tIns="45000" bIns="45000" anchor="t">
                  <a:noAutofit/>
                </a:bodyPr>
                <a:p>
                  <a:pPr>
                    <a:lnSpc>
                      <a:spcPct val="100000"/>
                    </a:lnSpc>
                  </a:pPr>
                  <a:endParaRPr b="0" lang="fr-FR" sz="1800" spc="-1" strike="noStrike">
                    <a:solidFill>
                      <a:srgbClr val="000000"/>
                    </a:solidFill>
                    <a:latin typeface="Arial"/>
                    <a:ea typeface="DejaVu Sans"/>
                  </a:endParaRPr>
                </a:p>
              </p:txBody>
            </p:sp>
          </p:grpSp>
        </p:grpSp>
      </p:grpSp>
      <p:sp>
        <p:nvSpPr>
          <p:cNvPr id="457" name="Rectangle 26"/>
          <p:cNvSpPr/>
          <p:nvPr/>
        </p:nvSpPr>
        <p:spPr>
          <a:xfrm>
            <a:off x="474840" y="4467600"/>
            <a:ext cx="8342640" cy="1461240"/>
          </a:xfrm>
          <a:prstGeom prst="rect">
            <a:avLst/>
          </a:prstGeom>
          <a:noFill/>
          <a:ln w="0">
            <a:noFill/>
          </a:ln>
        </p:spPr>
        <p:style>
          <a:lnRef idx="0"/>
          <a:fillRef idx="0"/>
          <a:effectRef idx="0"/>
          <a:fontRef idx="minor"/>
        </p:style>
        <p:txBody>
          <a:bodyPr lIns="90000" rIns="90000" tIns="45000" bIns="45000" anchor="t">
            <a:spAutoFit/>
          </a:bodyPr>
          <a:p>
            <a:pPr>
              <a:lnSpc>
                <a:spcPct val="100000"/>
              </a:lnSpc>
            </a:pPr>
            <a:endParaRPr b="0" lang="fr-FR" sz="1800" spc="-1" strike="noStrike">
              <a:solidFill>
                <a:srgbClr val="000000"/>
              </a:solidFill>
              <a:latin typeface="Arial"/>
            </a:endParaRPr>
          </a:p>
          <a:p>
            <a:pPr>
              <a:lnSpc>
                <a:spcPct val="100000"/>
              </a:lnSpc>
            </a:pPr>
            <a:r>
              <a:rPr b="0" lang="fr-FR" sz="2400" spc="-1" strike="noStrike">
                <a:solidFill>
                  <a:srgbClr val="000000"/>
                </a:solidFill>
                <a:latin typeface="Verdana"/>
                <a:ea typeface="DejaVu Sans"/>
              </a:rPr>
              <a:t>Les quarks n’existent pas à l’état libre: </a:t>
            </a:r>
            <a:r>
              <a:rPr b="0" lang="en-US" sz="2400" spc="-1" strike="noStrike">
                <a:solidFill>
                  <a:srgbClr val="000000"/>
                </a:solidFill>
                <a:latin typeface="Verdana"/>
                <a:ea typeface="DejaVu Sans"/>
              </a:rPr>
              <a:t>ils sont confinés à l’intérieur de </a:t>
            </a:r>
            <a:r>
              <a:rPr b="1" lang="en-US" sz="2400" spc="-1" strike="noStrike">
                <a:solidFill>
                  <a:srgbClr val="000000"/>
                </a:solidFill>
                <a:latin typeface="Verdana"/>
                <a:ea typeface="DejaVu Sans"/>
              </a:rPr>
              <a:t>hadrons</a:t>
            </a:r>
            <a:r>
              <a:rPr b="0" lang="en-US" sz="2400" spc="-1" strike="noStrike">
                <a:solidFill>
                  <a:srgbClr val="000000"/>
                </a:solidFill>
                <a:latin typeface="Verdana"/>
                <a:ea typeface="DejaVu Sans"/>
              </a:rPr>
              <a:t> (assemblages de quarks)</a:t>
            </a:r>
            <a:r>
              <a:rPr b="0" lang="fr-FR" sz="2400" spc="-1" strike="noStrike">
                <a:solidFill>
                  <a:srgbClr val="000000"/>
                </a:solidFill>
                <a:latin typeface="Verdana"/>
                <a:ea typeface="DejaVu Sans"/>
              </a:rPr>
              <a:t> collés par les </a:t>
            </a:r>
            <a:r>
              <a:rPr b="1" lang="fr-FR" sz="2400" spc="-1" strike="noStrike">
                <a:solidFill>
                  <a:srgbClr val="000000"/>
                </a:solidFill>
                <a:latin typeface="Verdana"/>
                <a:ea typeface="DejaVu Sans"/>
              </a:rPr>
              <a:t>gluons </a:t>
            </a:r>
            <a:endParaRPr b="0" lang="fr-FR" sz="2400" spc="-1" strike="noStrike">
              <a:solidFill>
                <a:srgbClr val="000000"/>
              </a:solidFill>
              <a:latin typeface="Arial"/>
            </a:endParaRPr>
          </a:p>
        </p:txBody>
      </p:sp>
      <p:sp>
        <p:nvSpPr>
          <p:cNvPr id="458" name="Text Box 28"/>
          <p:cNvSpPr/>
          <p:nvPr/>
        </p:nvSpPr>
        <p:spPr>
          <a:xfrm>
            <a:off x="7566120" y="3841920"/>
            <a:ext cx="1011600" cy="394560"/>
          </a:xfrm>
          <a:prstGeom prst="rect">
            <a:avLst/>
          </a:prstGeom>
          <a:noFill/>
          <a:ln w="0">
            <a:noFill/>
          </a:ln>
        </p:spPr>
        <p:style>
          <a:lnRef idx="0"/>
          <a:fillRef idx="0"/>
          <a:effectRef idx="0"/>
          <a:fontRef idx="minor"/>
        </p:style>
        <p:txBody>
          <a:bodyPr wrap="none" lIns="90000" rIns="90000" tIns="45000" bIns="45000" anchor="t">
            <a:spAutoFit/>
          </a:bodyPr>
          <a:p>
            <a:pPr>
              <a:lnSpc>
                <a:spcPct val="100000"/>
              </a:lnSpc>
            </a:pPr>
            <a:r>
              <a:rPr b="0" lang="en-US" sz="2000" spc="-1" strike="noStrike">
                <a:solidFill>
                  <a:srgbClr val="000000"/>
                </a:solidFill>
                <a:latin typeface="Verdana"/>
                <a:ea typeface="DejaVu Sans"/>
              </a:rPr>
              <a:t>Proton</a:t>
            </a:r>
            <a:endParaRPr b="0" lang="fr-FR" sz="2000" spc="-1" strike="noStrike">
              <a:solidFill>
                <a:srgbClr val="000000"/>
              </a:solidFill>
              <a:latin typeface="Arial"/>
            </a:endParaRPr>
          </a:p>
        </p:txBody>
      </p:sp>
      <p:sp>
        <p:nvSpPr>
          <p:cNvPr id="459" name="Text Box 29"/>
          <p:cNvSpPr/>
          <p:nvPr/>
        </p:nvSpPr>
        <p:spPr>
          <a:xfrm>
            <a:off x="1566360" y="3295800"/>
            <a:ext cx="1912680" cy="641880"/>
          </a:xfrm>
          <a:prstGeom prst="rect">
            <a:avLst/>
          </a:prstGeom>
          <a:noFill/>
          <a:ln w="0">
            <a:noFill/>
          </a:ln>
        </p:spPr>
        <p:style>
          <a:lnRef idx="0"/>
          <a:fillRef idx="0"/>
          <a:effectRef idx="0"/>
          <a:fontRef idx="minor"/>
        </p:style>
        <p:txBody>
          <a:bodyPr wrap="none" lIns="90000" rIns="90000" tIns="46800" bIns="46800" anchor="t">
            <a:spAutoFit/>
          </a:bodyPr>
          <a:p>
            <a:pPr>
              <a:lnSpc>
                <a:spcPct val="100000"/>
              </a:lnSpc>
            </a:pPr>
            <a:r>
              <a:rPr b="0" lang="fr-FR" sz="1800" spc="-1" strike="noStrike">
                <a:solidFill>
                  <a:srgbClr val="000000"/>
                </a:solidFill>
                <a:latin typeface="Verdana"/>
                <a:ea typeface="DejaVu Sans"/>
              </a:rPr>
              <a:t>m=0</a:t>
            </a:r>
            <a:endParaRPr b="0" lang="fr-FR" sz="1800" spc="-1" strike="noStrike">
              <a:solidFill>
                <a:srgbClr val="000000"/>
              </a:solidFill>
              <a:latin typeface="Arial"/>
            </a:endParaRPr>
          </a:p>
          <a:p>
            <a:pPr>
              <a:lnSpc>
                <a:spcPct val="100000"/>
              </a:lnSpc>
            </a:pPr>
            <a:r>
              <a:rPr b="0" lang="en-US" sz="1800" spc="-1" strike="noStrike">
                <a:solidFill>
                  <a:srgbClr val="000000"/>
                </a:solidFill>
                <a:latin typeface="Verdana"/>
                <a:ea typeface="DejaVu Sans"/>
              </a:rPr>
              <a:t>Portée : 10</a:t>
            </a:r>
            <a:r>
              <a:rPr b="0" lang="en-US" sz="1800" spc="-1" strike="noStrike" baseline="30000">
                <a:solidFill>
                  <a:srgbClr val="000000"/>
                </a:solidFill>
                <a:latin typeface="Symbol"/>
                <a:ea typeface="DejaVu Sans"/>
              </a:rPr>
              <a:t>-15</a:t>
            </a:r>
            <a:r>
              <a:rPr b="0" lang="en-US" sz="1800" spc="-1" strike="noStrike" baseline="30000">
                <a:solidFill>
                  <a:srgbClr val="000000"/>
                </a:solidFill>
                <a:latin typeface="Verdana"/>
                <a:ea typeface="DejaVu Sans"/>
              </a:rPr>
              <a:t> </a:t>
            </a:r>
            <a:r>
              <a:rPr b="0" lang="en-US" sz="1800" spc="-1" strike="noStrike">
                <a:solidFill>
                  <a:srgbClr val="000000"/>
                </a:solidFill>
                <a:latin typeface="Verdana"/>
                <a:ea typeface="DejaVu Sans"/>
              </a:rPr>
              <a:t>m</a:t>
            </a:r>
            <a:endParaRPr b="0" lang="fr-FR" sz="1800" spc="-1" strike="noStrike">
              <a:solidFill>
                <a:srgbClr val="000000"/>
              </a:solidFill>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Nikola</Template>
  <TotalTime>5776</TotalTime>
  <Application>LibreOffice/7.5.0.3$Linux_X86_64 LibreOffice_project/50$Build-3</Application>
  <AppVersion>15.0000</AppVersion>
  <Words>1422</Words>
  <Paragraphs>376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1601-01-01T00:00:00Z</dcterms:created>
  <dc:creator>Nikola Makovec</dc:creator>
  <dc:description/>
  <dc:language>fr-FR</dc:language>
  <cp:lastModifiedBy>Frédéric Machefert</cp:lastModifiedBy>
  <cp:lastPrinted>2014-03-19T22:12:05Z</cp:lastPrinted>
  <dcterms:modified xsi:type="dcterms:W3CDTF">2023-03-13T15:27:58Z</dcterms:modified>
  <cp:revision>440</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24</vt:i4>
  </property>
  <property fmtid="{D5CDD505-2E9C-101B-9397-08002B2CF9AE}" pid="3" name="PresentationFormat">
    <vt:lpwstr>Présentation à l'écran (4:3)</vt:lpwstr>
  </property>
  <property fmtid="{D5CDD505-2E9C-101B-9397-08002B2CF9AE}" pid="4" name="Slides">
    <vt:i4>44</vt:i4>
  </property>
  <property fmtid="{D5CDD505-2E9C-101B-9397-08002B2CF9AE}" pid="5" name="Version">
    <vt:i4>1</vt:i4>
  </property>
</Properties>
</file>