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8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1561" y="603664"/>
            <a:ext cx="9082238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1560" y="2345635"/>
            <a:ext cx="9082239" cy="38313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4817" y="583786"/>
            <a:ext cx="8908983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5000" y="2226365"/>
            <a:ext cx="4114800" cy="39505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226363"/>
            <a:ext cx="4114800" cy="395059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9688" y="365125"/>
            <a:ext cx="9035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2775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82775" y="2505075"/>
            <a:ext cx="41148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82966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82966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0181" y="457200"/>
            <a:ext cx="2721844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50181" y="2057400"/>
            <a:ext cx="272184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33060" y="365125"/>
            <a:ext cx="9120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33060" y="1825625"/>
            <a:ext cx="91207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6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5" y="1709924"/>
            <a:ext cx="4724410" cy="34381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712B86-738A-8C3F-060A-FC70B5CF96F7}"/>
              </a:ext>
            </a:extLst>
          </p:cNvPr>
          <p:cNvSpPr txBox="1">
            <a:spLocks/>
          </p:cNvSpPr>
          <p:nvPr/>
        </p:nvSpPr>
        <p:spPr>
          <a:xfrm>
            <a:off x="2271561" y="384362"/>
            <a:ext cx="9082238" cy="105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Exposition itinérante</a:t>
            </a:r>
            <a:br>
              <a:rPr lang="fr-FR" dirty="0"/>
            </a:br>
            <a:r>
              <a:rPr lang="fr-FR" dirty="0"/>
              <a:t>150 ans d’accélérateurs de particules</a:t>
            </a:r>
          </a:p>
        </p:txBody>
      </p:sp>
    </p:spTree>
    <p:extLst>
      <p:ext uri="{BB962C8B-B14F-4D97-AF65-F5344CB8AC3E}">
        <p14:creationId xmlns:p14="http://schemas.microsoft.com/office/powerpoint/2010/main" val="114353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Les 150 ans de la SFP coïncident à peu près à 150 ans d’histoire des accélérateurs de particules (depuis les premiers tubes de Crookes). </a:t>
            </a:r>
          </a:p>
          <a:p>
            <a:r>
              <a:rPr lang="fr-FR" i="1" dirty="0"/>
              <a:t>Il est proposé de profiter de ce double anniversaire pour présenter par des expériences ludiques sur l’évolution des accélérateurs (et des technologies associées) au cours de ce siècle et demi.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95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9676" y="678931"/>
            <a:ext cx="3824439" cy="1325563"/>
          </a:xfrm>
        </p:spPr>
        <p:txBody>
          <a:bodyPr/>
          <a:lstStyle/>
          <a:p>
            <a:r>
              <a:rPr lang="fr-FR" dirty="0"/>
              <a:t>Équipe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5308" y="1847331"/>
            <a:ext cx="2693979" cy="2156916"/>
          </a:xfrm>
        </p:spPr>
        <p:txBody>
          <a:bodyPr/>
          <a:lstStyle/>
          <a:p>
            <a:r>
              <a:rPr lang="fr-FR" dirty="0"/>
              <a:t>CNRS</a:t>
            </a:r>
          </a:p>
          <a:p>
            <a:r>
              <a:rPr lang="fr-FR" dirty="0"/>
              <a:t>CEA</a:t>
            </a:r>
          </a:p>
          <a:p>
            <a:r>
              <a:rPr lang="fr-FR" dirty="0"/>
              <a:t>SOLEIL</a:t>
            </a:r>
          </a:p>
          <a:p>
            <a:r>
              <a:rPr lang="fr-FR" dirty="0"/>
              <a:t>CERN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64D484A-A2F2-F17A-9E4C-51585FF7F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85217"/>
              </p:ext>
            </p:extLst>
          </p:nvPr>
        </p:nvGraphicFramePr>
        <p:xfrm>
          <a:off x="6096000" y="511285"/>
          <a:ext cx="3997527" cy="5133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665">
                  <a:extLst>
                    <a:ext uri="{9D8B030D-6E8A-4147-A177-3AD203B41FA5}">
                      <a16:colId xmlns:a16="http://schemas.microsoft.com/office/drawing/2014/main" val="2370015782"/>
                    </a:ext>
                  </a:extLst>
                </a:gridCol>
                <a:gridCol w="1363862">
                  <a:extLst>
                    <a:ext uri="{9D8B030D-6E8A-4147-A177-3AD203B41FA5}">
                      <a16:colId xmlns:a16="http://schemas.microsoft.com/office/drawing/2014/main" val="2044619287"/>
                    </a:ext>
                  </a:extLst>
                </a:gridCol>
              </a:tblGrid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Anne Le </a:t>
                      </a:r>
                      <a:r>
                        <a:rPr lang="fr-FR" sz="2000" u="none" strike="noStrike" dirty="0" err="1">
                          <a:effectLst/>
                        </a:rPr>
                        <a:t>Pellec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Arronax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70869"/>
                  </a:ext>
                </a:extLst>
              </a:tr>
              <a:tr h="5955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Marie Labat</a:t>
                      </a:r>
                      <a:br>
                        <a:rPr lang="fr-FR" sz="2000" u="none" strike="noStrike" dirty="0">
                          <a:effectLst/>
                        </a:rPr>
                      </a:br>
                      <a:r>
                        <a:rPr lang="fr-FR" sz="2000" u="none" strike="noStrike" dirty="0">
                          <a:effectLst/>
                        </a:rPr>
                        <a:t>+ service com SOLEIL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SOLEIL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9863120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Claire Simon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CEA/IRFU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9092744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Maria Durante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CEA/IRFU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7069300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Phi </a:t>
                      </a:r>
                      <a:r>
                        <a:rPr lang="fr-FR" sz="2000" u="none" strike="noStrike" dirty="0" err="1">
                          <a:effectLst/>
                        </a:rPr>
                        <a:t>Nghiem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CEA/IRFU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8805640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Xavier </a:t>
                      </a:r>
                      <a:r>
                        <a:rPr lang="fr-FR" sz="2000" u="none" strike="noStrike" dirty="0" err="1">
                          <a:effectLst/>
                        </a:rPr>
                        <a:t>Wohleber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CEA/IRFU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4872439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David </a:t>
                      </a:r>
                      <a:r>
                        <a:rPr lang="fr-FR" sz="2000" u="none" strike="noStrike" dirty="0" err="1">
                          <a:effectLst/>
                        </a:rPr>
                        <a:t>Amorim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CERN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596145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William Beeckman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Sigmaphi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368077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Guillaume </a:t>
                      </a:r>
                      <a:r>
                        <a:rPr lang="fr-FR" sz="2000" u="none" strike="noStrike" dirty="0" err="1">
                          <a:effectLst/>
                        </a:rPr>
                        <a:t>Lescalie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GANIL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6546927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Samuel </a:t>
                      </a:r>
                      <a:r>
                        <a:rPr lang="fr-FR" sz="2000" u="none" strike="noStrike" dirty="0" err="1">
                          <a:effectLst/>
                        </a:rPr>
                        <a:t>Damoy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GANIL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509865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Vincent Le </a:t>
                      </a:r>
                      <a:r>
                        <a:rPr lang="fr-FR" sz="2000" u="none" strike="noStrike" dirty="0" err="1">
                          <a:effectLst/>
                        </a:rPr>
                        <a:t>Flanchec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CEA/DAM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0878135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Annne</a:t>
                      </a:r>
                      <a:r>
                        <a:rPr lang="fr-FR" sz="2000" u="none" strike="noStrike" dirty="0">
                          <a:effectLst/>
                        </a:rPr>
                        <a:t> Sophie Chauchat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CEA/DAM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9891737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Nicolas Delerue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IJCLab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990607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Gaël </a:t>
                      </a:r>
                      <a:r>
                        <a:rPr lang="fr-FR" sz="2000" u="none" strike="noStrike" dirty="0" err="1">
                          <a:effectLst/>
                        </a:rPr>
                        <a:t>Sattonay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IJCLab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0040545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Suheyla</a:t>
                      </a:r>
                      <a:r>
                        <a:rPr lang="fr-FR" sz="2000" u="none" strike="noStrike" dirty="0">
                          <a:effectLst/>
                        </a:rPr>
                        <a:t> </a:t>
                      </a:r>
                      <a:r>
                        <a:rPr lang="fr-FR" sz="2000" u="none" strike="noStrike" dirty="0" err="1">
                          <a:effectLst/>
                        </a:rPr>
                        <a:t>Bilgen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IJCLab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018581"/>
                  </a:ext>
                </a:extLst>
              </a:tr>
            </a:tbl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E2D9E1-826D-1B16-B2FA-4E35527312D9}"/>
              </a:ext>
            </a:extLst>
          </p:cNvPr>
          <p:cNvSpPr txBox="1">
            <a:spLocks/>
          </p:cNvSpPr>
          <p:nvPr/>
        </p:nvSpPr>
        <p:spPr>
          <a:xfrm>
            <a:off x="751483" y="4222306"/>
            <a:ext cx="4906367" cy="1221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Site web:</a:t>
            </a:r>
          </a:p>
          <a:p>
            <a:pPr marL="0" indent="0">
              <a:buNone/>
            </a:pPr>
            <a:r>
              <a:rPr lang="fr-FR" dirty="0"/>
              <a:t>http://150ans.accelerateurs.fr/</a:t>
            </a:r>
          </a:p>
        </p:txBody>
      </p:sp>
    </p:spTree>
    <p:extLst>
      <p:ext uri="{BB962C8B-B14F-4D97-AF65-F5344CB8AC3E}">
        <p14:creationId xmlns:p14="http://schemas.microsoft.com/office/powerpoint/2010/main" val="251817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9929" y="590074"/>
            <a:ext cx="3757613" cy="1325563"/>
          </a:xfrm>
        </p:spPr>
        <p:txBody>
          <a:bodyPr/>
          <a:lstStyle/>
          <a:p>
            <a:r>
              <a:rPr lang="fr-FR" dirty="0"/>
              <a:t>Les expériences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650" y="2175106"/>
            <a:ext cx="3951066" cy="378278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Chambre à plasma</a:t>
            </a:r>
          </a:p>
          <a:p>
            <a:r>
              <a:rPr lang="fr-FR" dirty="0"/>
              <a:t>Lévitation</a:t>
            </a:r>
          </a:p>
          <a:p>
            <a:r>
              <a:rPr lang="fr-FR" dirty="0"/>
              <a:t>Train supra</a:t>
            </a:r>
          </a:p>
          <a:p>
            <a:r>
              <a:rPr lang="fr-FR" dirty="0"/>
              <a:t>Van de </a:t>
            </a:r>
            <a:r>
              <a:rPr lang="fr-FR" dirty="0" err="1"/>
              <a:t>Graaff</a:t>
            </a:r>
            <a:endParaRPr lang="fr-FR" dirty="0"/>
          </a:p>
          <a:p>
            <a:r>
              <a:rPr lang="fr-FR" dirty="0"/>
              <a:t>Gonflage par le vide</a:t>
            </a:r>
          </a:p>
          <a:p>
            <a:r>
              <a:rPr lang="fr-FR" dirty="0"/>
              <a:t>Tube de Crookes</a:t>
            </a:r>
          </a:p>
          <a:p>
            <a:r>
              <a:rPr lang="fr-FR" dirty="0"/>
              <a:t>Simulations</a:t>
            </a:r>
          </a:p>
          <a:p>
            <a:r>
              <a:rPr lang="fr-FR" dirty="0"/>
              <a:t>Quadripôle</a:t>
            </a:r>
          </a:p>
          <a:p>
            <a:r>
              <a:rPr lang="fr-FR" dirty="0"/>
              <a:t>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29D44E-0B76-5115-D497-B2A1B916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3" y="1252855"/>
            <a:ext cx="2708797" cy="20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2778CD4-6704-2591-6347-887BFEA4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3" y="3713976"/>
            <a:ext cx="2708797" cy="22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F64CE5-DD15-8F4C-CFC2-1081C7D2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69" y="1252855"/>
            <a:ext cx="3258838" cy="21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C2F2185-4582-CB4F-5218-AC9B47F62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1"/>
          <a:stretch/>
        </p:blipFill>
        <p:spPr bwMode="auto">
          <a:xfrm>
            <a:off x="9152898" y="3713976"/>
            <a:ext cx="2532309" cy="22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2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lieux d’exposition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0200" y="1700213"/>
            <a:ext cx="10186988" cy="44767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Confirmés:</a:t>
            </a:r>
          </a:p>
          <a:p>
            <a:r>
              <a:rPr lang="fr-FR" dirty="0"/>
              <a:t>9 et 10 décembre 2022: Massy, Médiathèque Hélène </a:t>
            </a:r>
            <a:r>
              <a:rPr lang="fr-FR" dirty="0" err="1"/>
              <a:t>Oudoux</a:t>
            </a:r>
            <a:endParaRPr lang="fr-FR" dirty="0"/>
          </a:p>
          <a:p>
            <a:r>
              <a:rPr lang="fr-FR" dirty="0"/>
              <a:t>Janvier 2023: Caen, GANIL </a:t>
            </a:r>
          </a:p>
          <a:p>
            <a:r>
              <a:rPr lang="fr-FR" dirty="0"/>
              <a:t>Avril 2023, Dijon</a:t>
            </a:r>
          </a:p>
          <a:p>
            <a:r>
              <a:rPr lang="fr-FR" dirty="0"/>
              <a:t>Mai 2023, Nantes</a:t>
            </a:r>
          </a:p>
          <a:p>
            <a:pPr marL="0" indent="0">
              <a:buNone/>
            </a:pPr>
            <a:r>
              <a:rPr lang="fr-FR" i="1" dirty="0"/>
              <a:t>À confirmer:</a:t>
            </a:r>
          </a:p>
          <a:p>
            <a:r>
              <a:rPr lang="fr-FR" i="1" dirty="0"/>
              <a:t>Mai 2023, Festival?</a:t>
            </a:r>
          </a:p>
          <a:p>
            <a:r>
              <a:rPr lang="fr-FR" i="1" dirty="0"/>
              <a:t>Octobre 2023, Roscoff?</a:t>
            </a:r>
          </a:p>
          <a:p>
            <a:r>
              <a:rPr lang="fr-FR" i="1" dirty="0"/>
              <a:t>Vannes?</a:t>
            </a:r>
          </a:p>
          <a:p>
            <a:r>
              <a:rPr lang="fr-FR" i="1" dirty="0"/>
              <a:t>Juillet 2023, congrès?</a:t>
            </a:r>
          </a:p>
          <a:p>
            <a:pPr marL="0" indent="0">
              <a:buNone/>
            </a:pPr>
            <a:r>
              <a:rPr lang="fr-FR" i="1" dirty="0"/>
              <a:t>Discussions en cours avec Orsay et Les Ulis.</a:t>
            </a:r>
          </a:p>
          <a:p>
            <a:pPr marL="0" indent="0">
              <a:buNone/>
            </a:pPr>
            <a:r>
              <a:rPr lang="fr-FR" i="1" dirty="0"/>
              <a:t>Disponible pour d’autres lieux selon les demandes.</a:t>
            </a:r>
          </a:p>
        </p:txBody>
      </p:sp>
    </p:spTree>
    <p:extLst>
      <p:ext uri="{BB962C8B-B14F-4D97-AF65-F5344CB8AC3E}">
        <p14:creationId xmlns:p14="http://schemas.microsoft.com/office/powerpoint/2010/main" val="99108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Soutiens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Soutiens financiers reçus de l’Universités Paris-Saclay via le </a:t>
            </a:r>
            <a:r>
              <a:rPr lang="fr-FR" dirty="0" err="1"/>
              <a:t>labex</a:t>
            </a:r>
            <a:r>
              <a:rPr lang="fr-FR" dirty="0"/>
              <a:t> P2IO et le </a:t>
            </a:r>
            <a:r>
              <a:rPr lang="fr-FR" dirty="0" err="1"/>
              <a:t>d;epartement</a:t>
            </a:r>
            <a:r>
              <a:rPr lang="fr-FR" dirty="0"/>
              <a:t> P2I</a:t>
            </a:r>
          </a:p>
          <a:p>
            <a:r>
              <a:rPr lang="fr-FR" dirty="0"/>
              <a:t>Soutiens de la SFP.</a:t>
            </a:r>
          </a:p>
        </p:txBody>
      </p:sp>
    </p:spTree>
    <p:extLst>
      <p:ext uri="{BB962C8B-B14F-4D97-AF65-F5344CB8AC3E}">
        <p14:creationId xmlns:p14="http://schemas.microsoft.com/office/powerpoint/2010/main" val="203567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BE330-1D3F-2DF7-56DE-F79B3B8B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93" y="603664"/>
            <a:ext cx="4004841" cy="1325563"/>
          </a:xfrm>
        </p:spPr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0B22F5-7559-2957-C515-BAF62F3F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093" y="2345635"/>
            <a:ext cx="4398380" cy="383132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Déjà 4 sites d’exposition confirmés.</a:t>
            </a:r>
          </a:p>
          <a:p>
            <a:r>
              <a:rPr lang="fr-FR" dirty="0"/>
              <a:t>D’autres en cours de discussion.</a:t>
            </a:r>
          </a:p>
          <a:p>
            <a:r>
              <a:rPr lang="fr-FR" dirty="0"/>
              <a:t>Financements raisonnables.</a:t>
            </a:r>
          </a:p>
          <a:p>
            <a:r>
              <a:rPr lang="fr-FR" dirty="0"/>
              <a:t>Prêt pour un anniversaire qui fait des étincelles!</a:t>
            </a:r>
          </a:p>
          <a:p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E0E0CE-7792-D010-589B-494CEB39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3" y="1252855"/>
            <a:ext cx="2708797" cy="20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B383E8C-3E93-A943-71D9-B6F05E9C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3" y="3713976"/>
            <a:ext cx="2708797" cy="22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1D15210-D007-FF90-4141-F2FD9FFBF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69" y="1252855"/>
            <a:ext cx="3258838" cy="21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B5F900B-DFD2-C904-34EC-51CAE6536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1"/>
          <a:stretch/>
        </p:blipFill>
        <p:spPr bwMode="auto">
          <a:xfrm>
            <a:off x="9152898" y="3713976"/>
            <a:ext cx="2532309" cy="22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3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0959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285</Words>
  <Application>Microsoft Macintosh PowerPoint</Application>
  <PresentationFormat>Grand écran</PresentationFormat>
  <Paragraphs>72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Concept</vt:lpstr>
      <vt:lpstr>Équipe projet</vt:lpstr>
      <vt:lpstr>Les expériences</vt:lpstr>
      <vt:lpstr>Les lieux d’exposition</vt:lpstr>
      <vt:lpstr>Soutiens</vt:lpstr>
      <vt:lpstr>Perspectives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Olipia</dc:creator>
  <cp:lastModifiedBy>Nicolas Delerue</cp:lastModifiedBy>
  <cp:revision>11</cp:revision>
  <dcterms:created xsi:type="dcterms:W3CDTF">2022-05-03T09:22:51Z</dcterms:created>
  <dcterms:modified xsi:type="dcterms:W3CDTF">2022-11-27T23:31:46Z</dcterms:modified>
</cp:coreProperties>
</file>