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5C3"/>
    <a:srgbClr val="FECC16"/>
    <a:srgbClr val="1C8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1561" y="603664"/>
            <a:ext cx="9082238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1560" y="2345635"/>
            <a:ext cx="9082239" cy="38313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4817" y="583786"/>
            <a:ext cx="8908983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5000" y="2226365"/>
            <a:ext cx="4114800" cy="39505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226363"/>
            <a:ext cx="4114800" cy="395059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9688" y="365125"/>
            <a:ext cx="9035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82775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82775" y="2505075"/>
            <a:ext cx="41148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82966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482966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0181" y="457200"/>
            <a:ext cx="2721844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0181" y="2057400"/>
            <a:ext cx="272184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33060" y="365125"/>
            <a:ext cx="9120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33060" y="1825625"/>
            <a:ext cx="91207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5" y="1709924"/>
            <a:ext cx="4724410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8" y="1097131"/>
            <a:ext cx="4055526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La nouvelle plaquette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10" name="Google Shape;220;p9"/>
          <p:cNvSpPr txBox="1">
            <a:spLocks/>
          </p:cNvSpPr>
          <p:nvPr/>
        </p:nvSpPr>
        <p:spPr>
          <a:xfrm>
            <a:off x="6087965" y="1889069"/>
            <a:ext cx="4386071" cy="45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Méthodologie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oogle Shape;221;p9"/>
          <p:cNvGraphicFramePr/>
          <p:nvPr/>
        </p:nvGraphicFramePr>
        <p:xfrm>
          <a:off x="451675" y="1744978"/>
          <a:ext cx="5184615" cy="49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5184615" imgH="4973325" progId="">
                  <p:embed/>
                </p:oleObj>
              </mc:Choice>
              <mc:Fallback>
                <p:oleObj r:id="rId4" imgW="5184615" imgH="4973325" progId="">
                  <p:embed/>
                  <p:pic>
                    <p:nvPicPr>
                      <p:cNvPr id="221" name="Google Shape;221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51675" y="1744978"/>
                        <a:ext cx="5184615" cy="49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222;p9"/>
          <p:cNvSpPr txBox="1"/>
          <p:nvPr/>
        </p:nvSpPr>
        <p:spPr>
          <a:xfrm>
            <a:off x="6367550" y="2378413"/>
            <a:ext cx="5552902" cy="386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Titres des thématiques et introductions: 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Recherche des personnes à interviewer: 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Liste des métiers: 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Cahier des 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charges </a:t>
            </a: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des interviews: CE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Interviews et rédaction: journaliste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Réalisation de la maquette: infographiste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Impressions: sociétés savantes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CE: comité éditorial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0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8" y="1097131"/>
            <a:ext cx="4055526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La nouvelle plaquette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10" name="Google Shape;220;p9"/>
          <p:cNvSpPr txBox="1">
            <a:spLocks/>
          </p:cNvSpPr>
          <p:nvPr/>
        </p:nvSpPr>
        <p:spPr>
          <a:xfrm>
            <a:off x="6087965" y="1889069"/>
            <a:ext cx="4386071" cy="45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oogle Shape;221;p9"/>
          <p:cNvGraphicFramePr/>
          <p:nvPr/>
        </p:nvGraphicFramePr>
        <p:xfrm>
          <a:off x="451675" y="1744978"/>
          <a:ext cx="5184615" cy="49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4" imgW="5184615" imgH="4973325" progId="">
                  <p:embed/>
                </p:oleObj>
              </mc:Choice>
              <mc:Fallback>
                <p:oleObj r:id="rId4" imgW="5184615" imgH="4973325" progId="">
                  <p:embed/>
                  <p:pic>
                    <p:nvPicPr>
                      <p:cNvPr id="11" name="Google Shape;221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51675" y="1744978"/>
                        <a:ext cx="5184615" cy="49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232;p10"/>
          <p:cNvSpPr txBox="1"/>
          <p:nvPr/>
        </p:nvSpPr>
        <p:spPr>
          <a:xfrm>
            <a:off x="6367550" y="2359937"/>
            <a:ext cx="5552902" cy="381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9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Journaliste: 5000 </a:t>
            </a:r>
            <a:r>
              <a:rPr lang="fr-FR" sz="19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€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9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Infographiste: 8000 </a:t>
            </a:r>
            <a:r>
              <a:rPr lang="fr-FR" sz="19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€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9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Coûts annexes éventuels: 2000 </a:t>
            </a:r>
            <a:r>
              <a:rPr lang="fr-FR" sz="19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€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900" dirty="0" smtClean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9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Impression</a:t>
            </a:r>
            <a:r>
              <a:rPr lang="fr-FR" sz="19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: 50 ¢ par </a:t>
            </a:r>
            <a:r>
              <a:rPr lang="fr-FR" sz="19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exemplaire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fr-FR" sz="19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Routage: ~ 8000 € pour 100 000 ex en 100 points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i="1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9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Coût hors impression: ~ 15 000 €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Coûts annexes: déplacements, relecture, </a:t>
            </a:r>
            <a:r>
              <a:rPr lang="fr-FR" sz="1400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etc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75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8" y="1097131"/>
            <a:ext cx="4055526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Le site web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7" name="Google Shape;241;p11"/>
          <p:cNvSpPr txBox="1"/>
          <p:nvPr/>
        </p:nvSpPr>
        <p:spPr>
          <a:xfrm>
            <a:off x="1175852" y="1833461"/>
            <a:ext cx="9796024" cy="12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minima: une page avec quelques ressources (plaquette en </a:t>
            </a:r>
            <a:r>
              <a:rPr lang="fr-FR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pdf</a:t>
            </a: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liens, </a:t>
            </a:r>
            <a:r>
              <a:rPr lang="fr-FR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etc</a:t>
            </a: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Idéalement: version web et </a:t>
            </a:r>
            <a:r>
              <a:rPr lang="fr-FR" sz="1800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multimedia</a:t>
            </a: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la plaquette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242;p11"/>
          <p:cNvSpPr txBox="1"/>
          <p:nvPr/>
        </p:nvSpPr>
        <p:spPr>
          <a:xfrm>
            <a:off x="1866457" y="3122695"/>
            <a:ext cx="8714721" cy="122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Détails des métiers, liens vers les fiches métiers</a:t>
            </a:r>
            <a:endParaRPr dirty="0"/>
          </a:p>
          <a:p>
            <a:pPr marL="285750" marR="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Interviews vidéo</a:t>
            </a:r>
            <a:endParaRPr dirty="0"/>
          </a:p>
          <a:p>
            <a:pPr marL="285750" marR="0" lvl="0" indent="-28575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Recensement de formations</a:t>
            </a:r>
            <a:endParaRPr dirty="0"/>
          </a:p>
        </p:txBody>
      </p:sp>
      <p:sp>
        <p:nvSpPr>
          <p:cNvPr id="12" name="Google Shape;241;p11"/>
          <p:cNvSpPr txBox="1"/>
          <p:nvPr/>
        </p:nvSpPr>
        <p:spPr>
          <a:xfrm>
            <a:off x="1178623" y="4557268"/>
            <a:ext cx="9796024" cy="62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existe évidemment une infinité de déclinaisons possibles entre ces deux extrêmes.</a:t>
            </a:r>
            <a:endParaRPr sz="1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53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8" y="1097131"/>
            <a:ext cx="4055526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Le site web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8" name="Google Shape;250;p12"/>
          <p:cNvSpPr txBox="1">
            <a:spLocks/>
          </p:cNvSpPr>
          <p:nvPr/>
        </p:nvSpPr>
        <p:spPr>
          <a:xfrm>
            <a:off x="979394" y="1753631"/>
            <a:ext cx="1551369" cy="45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r>
              <a:rPr lang="fr-FR" sz="2400" b="1" dirty="0" smtClean="0"/>
              <a:t>Budget</a:t>
            </a:r>
            <a:endParaRPr lang="fr-FR" sz="2400" b="1" dirty="0"/>
          </a:p>
        </p:txBody>
      </p:sp>
      <p:sp>
        <p:nvSpPr>
          <p:cNvPr id="10" name="Google Shape;251;p12"/>
          <p:cNvSpPr txBox="1"/>
          <p:nvPr/>
        </p:nvSpPr>
        <p:spPr>
          <a:xfrm>
            <a:off x="1212798" y="2327009"/>
            <a:ext cx="10120220" cy="216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site minimal peut être réalisé avec </a:t>
            </a:r>
            <a:r>
              <a:rPr lang="fr-FR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 </a:t>
            </a: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ressources </a:t>
            </a:r>
            <a:r>
              <a:rPr lang="fr-FR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propres. </a:t>
            </a: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Coût: 0 €</a:t>
            </a:r>
            <a:endParaRPr dirty="0"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 site complet nécessite un budget de l’ordre de 50 000 </a:t>
            </a:r>
            <a:r>
              <a:rPr lang="fr-FR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€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Cet aspect du projet a reçu le soutien du MESR (cellule Sciences et Société) à hauteur de 5000 €</a:t>
            </a:r>
            <a:endParaRPr lang="fr-FR" sz="18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60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8" y="1097131"/>
            <a:ext cx="4055526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Bilan d’étape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10" name="Google Shape;251;p12"/>
          <p:cNvSpPr txBox="1"/>
          <p:nvPr/>
        </p:nvSpPr>
        <p:spPr>
          <a:xfrm>
            <a:off x="1037307" y="1837482"/>
            <a:ext cx="10120220" cy="216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Identification des interviews: 4 thématiques complétées, difficultés pour certaines thématiques</a:t>
            </a:r>
            <a:endParaRPr dirty="0"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Liste des métiers: une thématique complétée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Sortie prévue: </a:t>
            </a:r>
            <a:r>
              <a:rPr lang="fr-FR" strike="sngStrik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début 2023</a:t>
            </a:r>
            <a:r>
              <a:rPr lang="fr-FR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Printemps 2023.</a:t>
            </a:r>
            <a:endParaRPr lang="fr-FR" sz="18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fr-FR"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4710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09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00060" y="366272"/>
            <a:ext cx="8226456" cy="8822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00061" y="1431235"/>
            <a:ext cx="3504986" cy="5382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Comité de pilotage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125021" y="2180491"/>
            <a:ext cx="9076379" cy="191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/>
              <a:t>Hélène Fischer, section Lorraine, commission Culture Scientifique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 smtClean="0"/>
              <a:t>Titaina</a:t>
            </a:r>
            <a:r>
              <a:rPr lang="fr-FR" sz="2000" dirty="0" smtClean="0"/>
              <a:t> Gibert, section Centre, commission Culture Scientifique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/>
              <a:t>Daniel Hennequin, section Hauts-de-France, commission Culture Scientifique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/>
              <a:t>Jérôme </a:t>
            </a:r>
            <a:r>
              <a:rPr lang="fr-FR" sz="2000" dirty="0" err="1" smtClean="0"/>
              <a:t>Pacaud</a:t>
            </a:r>
            <a:r>
              <a:rPr lang="fr-FR" sz="2000" dirty="0" smtClean="0"/>
              <a:t>, section Poitou Charentes, commission Enseignement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719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00060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00061" y="1097131"/>
            <a:ext cx="3504986" cy="5382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Contexte</a:t>
            </a:r>
            <a:endParaRPr lang="fr-FR" b="1" dirty="0">
              <a:solidFill>
                <a:srgbClr val="78C5C3"/>
              </a:solidFill>
            </a:endParaRPr>
          </a:p>
        </p:txBody>
      </p:sp>
      <p:pic>
        <p:nvPicPr>
          <p:cNvPr id="5" name="Google Shape;154;p2" descr="metiersphysique-cou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898" y="1603130"/>
            <a:ext cx="238601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5;p2"/>
          <p:cNvSpPr txBox="1"/>
          <p:nvPr/>
        </p:nvSpPr>
        <p:spPr>
          <a:xfrm>
            <a:off x="4475769" y="1947055"/>
            <a:ext cx="52573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Plaquette des métiers éditée en 2005 par le G2P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Imprimée à 100 000 exemplaires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785" y="6093069"/>
            <a:ext cx="2110153" cy="509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00060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00061" y="1097131"/>
            <a:ext cx="3504986" cy="5382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Contexte</a:t>
            </a:r>
            <a:endParaRPr lang="fr-FR" b="1" dirty="0">
              <a:solidFill>
                <a:srgbClr val="78C5C3"/>
              </a:solidFill>
            </a:endParaRPr>
          </a:p>
        </p:txBody>
      </p:sp>
      <p:graphicFrame>
        <p:nvGraphicFramePr>
          <p:cNvPr id="7" name="Google Shape;160;p3"/>
          <p:cNvGraphicFramePr/>
          <p:nvPr>
            <p:extLst>
              <p:ext uri="{D42A27DB-BD31-4B8C-83A1-F6EECF244321}">
                <p14:modId xmlns:p14="http://schemas.microsoft.com/office/powerpoint/2010/main" val="223962304"/>
              </p:ext>
            </p:extLst>
          </p:nvPr>
        </p:nvGraphicFramePr>
        <p:xfrm>
          <a:off x="909916" y="1687484"/>
          <a:ext cx="4295127" cy="501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4904509" imgH="5723380" progId="">
                  <p:embed/>
                </p:oleObj>
              </mc:Choice>
              <mc:Fallback>
                <p:oleObj r:id="rId4" imgW="4904509" imgH="5723380" progId="">
                  <p:embed/>
                  <p:pic>
                    <p:nvPicPr>
                      <p:cNvPr id="160" name="Google Shape;160;p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909916" y="1687484"/>
                        <a:ext cx="4295127" cy="501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Google Shape;164;p3"/>
          <p:cNvSpPr txBox="1"/>
          <p:nvPr/>
        </p:nvSpPr>
        <p:spPr>
          <a:xfrm>
            <a:off x="5298729" y="2063433"/>
            <a:ext cx="599529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Objectif: faire découvrir les métiers de la physique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Cible principale: les lycéens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Autres cibles: CDI, enseignants, étudiants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La brochure de 24 pages est organisée en 9 thématiques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009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8" y="1097131"/>
            <a:ext cx="3504986" cy="5382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Contexte</a:t>
            </a:r>
            <a:endParaRPr lang="fr-FR" b="1" dirty="0">
              <a:solidFill>
                <a:srgbClr val="78C5C3"/>
              </a:solidFill>
            </a:endParaRPr>
          </a:p>
        </p:txBody>
      </p:sp>
      <p:pic>
        <p:nvPicPr>
          <p:cNvPr id="8" name="Google Shape;173;p4" descr="metiersphysique-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215" y="1589819"/>
            <a:ext cx="5146958" cy="5105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2;p4"/>
          <p:cNvSpPr txBox="1"/>
          <p:nvPr/>
        </p:nvSpPr>
        <p:spPr>
          <a:xfrm>
            <a:off x="5665775" y="2063433"/>
            <a:ext cx="28259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Pour chaque thématique :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1" name="Google Shape;174;p4"/>
          <p:cNvSpPr txBox="1"/>
          <p:nvPr/>
        </p:nvSpPr>
        <p:spPr>
          <a:xfrm>
            <a:off x="6122223" y="2573039"/>
            <a:ext cx="603472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Un titre et une intro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Une liste de 15 à 25 métiers de technicien à chercheur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Deux interviews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00060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00061" y="1097131"/>
            <a:ext cx="3504986" cy="5382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Constat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8" name="Google Shape;182;p5"/>
          <p:cNvSpPr txBox="1"/>
          <p:nvPr/>
        </p:nvSpPr>
        <p:spPr>
          <a:xfrm>
            <a:off x="1700059" y="1863129"/>
            <a:ext cx="94046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Forte demande des enseignants pour une nouvelle brochure papier depuis près de 10 ans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 err="1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Ré-impressions</a:t>
            </a: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sauvages de la brochure de 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2005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Brochure de </a:t>
            </a: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2005 </a:t>
            </a: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encore utilisée en support dans des salons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097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00060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00061" y="1097131"/>
            <a:ext cx="3504986" cy="53824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Projet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5" name="Google Shape;190;p6"/>
          <p:cNvSpPr txBox="1">
            <a:spLocks/>
          </p:cNvSpPr>
          <p:nvPr/>
        </p:nvSpPr>
        <p:spPr>
          <a:xfrm>
            <a:off x="1920021" y="1826603"/>
            <a:ext cx="10615740" cy="145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Une nouvelle plaquette actualisée</a:t>
            </a:r>
          </a:p>
          <a:p>
            <a:pPr algn="just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 site web associé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7" y="1097131"/>
            <a:ext cx="4243539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La nouvelle plaquette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12" name="Google Shape;200;p7"/>
          <p:cNvSpPr txBox="1"/>
          <p:nvPr/>
        </p:nvSpPr>
        <p:spPr>
          <a:xfrm>
            <a:off x="6192982" y="1698535"/>
            <a:ext cx="4902910" cy="43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11 thématiques </a:t>
            </a:r>
            <a:r>
              <a:rPr lang="fr-FR" sz="18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01;p7"/>
          <p:cNvSpPr txBox="1"/>
          <p:nvPr/>
        </p:nvSpPr>
        <p:spPr>
          <a:xfrm>
            <a:off x="6495011" y="2130314"/>
            <a:ext cx="5260304" cy="4085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aérospatiale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santé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</a:t>
            </a:r>
            <a:r>
              <a:rPr lang="fr-FR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environnement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industrie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énergie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climat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transports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 et arts, sports, loisirs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Physique, numérique et réseaux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Enseignement, diffusion des connaissances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Questions fondamentales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graphicFrame>
        <p:nvGraphicFramePr>
          <p:cNvPr id="14" name="Google Shape;210;p8"/>
          <p:cNvGraphicFramePr/>
          <p:nvPr/>
        </p:nvGraphicFramePr>
        <p:xfrm>
          <a:off x="451675" y="1744978"/>
          <a:ext cx="5184615" cy="49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5184615" imgH="4973325" progId="">
                  <p:embed/>
                </p:oleObj>
              </mc:Choice>
              <mc:Fallback>
                <p:oleObj r:id="rId4" imgW="5184615" imgH="4973325" progId="">
                  <p:embed/>
                  <p:pic>
                    <p:nvPicPr>
                      <p:cNvPr id="15" name="Google Shape;210;p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51675" y="1744978"/>
                        <a:ext cx="5184615" cy="49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9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12037" y="348688"/>
            <a:ext cx="8226456" cy="630185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1C83C1"/>
                </a:solidFill>
              </a:rPr>
              <a:t>Plaquette des métiers de la physique</a:t>
            </a:r>
            <a:endParaRPr lang="fr-FR" sz="3600" dirty="0">
              <a:solidFill>
                <a:srgbClr val="1C83C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12037" y="1097131"/>
            <a:ext cx="3963163" cy="538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8C5C3"/>
                </a:solidFill>
              </a:rPr>
              <a:t>La nouvelle plaquette</a:t>
            </a:r>
            <a:endParaRPr lang="fr-FR" b="1" dirty="0">
              <a:solidFill>
                <a:srgbClr val="78C5C3"/>
              </a:solidFill>
            </a:endParaRPr>
          </a:p>
        </p:txBody>
      </p:sp>
      <p:sp>
        <p:nvSpPr>
          <p:cNvPr id="16" name="Google Shape;211;p8"/>
          <p:cNvSpPr txBox="1"/>
          <p:nvPr/>
        </p:nvSpPr>
        <p:spPr>
          <a:xfrm>
            <a:off x="6192982" y="1600488"/>
            <a:ext cx="5760720" cy="43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1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28 pages :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212;p8"/>
          <p:cNvSpPr txBox="1"/>
          <p:nvPr/>
        </p:nvSpPr>
        <p:spPr>
          <a:xfrm>
            <a:off x="6301580" y="1906958"/>
            <a:ext cx="5760720" cy="116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ts val="22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22 </a:t>
            </a:r>
            <a:r>
              <a:rPr lang="fr-FR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pages </a:t>
            </a:r>
            <a:r>
              <a:rPr lang="fr-FR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pour 11 thématiques</a:t>
            </a:r>
          </a:p>
          <a:p>
            <a:pPr marL="396000" marR="0" lvl="0" indent="-228600" algn="just" rtl="0">
              <a:lnSpc>
                <a:spcPts val="22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2 interviews par thématique (équilibre H/F, bac+5, régions,…)</a:t>
            </a:r>
          </a:p>
          <a:p>
            <a:pPr marL="396000" marR="0" lvl="0" indent="-228600" algn="just" rtl="0">
              <a:lnSpc>
                <a:spcPts val="22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4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liste des métiers modifiée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ts val="22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1 ou 2 pages sur « Physique et économie / industrie »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ts val="2200"/>
              </a:lnSpc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Édito, table des matières, légendes, crédits, logos, </a:t>
            </a:r>
            <a:r>
              <a:rPr lang="fr-FR" sz="1600" dirty="0" err="1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etc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5" y="1635372"/>
            <a:ext cx="5275928" cy="5082477"/>
          </a:xfrm>
          <a:prstGeom prst="rect">
            <a:avLst/>
          </a:prstGeom>
        </p:spPr>
      </p:pic>
      <p:sp>
        <p:nvSpPr>
          <p:cNvPr id="21" name="Google Shape;211;p8"/>
          <p:cNvSpPr txBox="1"/>
          <p:nvPr/>
        </p:nvSpPr>
        <p:spPr>
          <a:xfrm>
            <a:off x="6190053" y="3507800"/>
            <a:ext cx="4888255" cy="84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1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Comité éditorial :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212;p8"/>
          <p:cNvSpPr txBox="1"/>
          <p:nvPr/>
        </p:nvSpPr>
        <p:spPr>
          <a:xfrm>
            <a:off x="6313305" y="3804769"/>
            <a:ext cx="5760720" cy="26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AFC - Association Française de Cristallographie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AFM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Association française de mécanique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RNM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Réseau national de la Métallurgie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SF2A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d'astronomie et d'astrophysique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SF2M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de métallurgie et de matériaux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SFA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d'Acoustique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SFµ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des microscopies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SFO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d'Optique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SFP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de Physique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SFV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 Société française du vide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UdPPC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33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45700" rIns="91425" bIns="45700" anchor="t" anchorCtr="0">
        <a:noAutofit/>
      </a:bodyPr>
      <a:lstStyle>
        <a:defPPr marL="228600" marR="0" indent="-228600" algn="just" rtl="0">
          <a:lnSpc>
            <a:spcPct val="9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800"/>
          <a:buFont typeface="Arial"/>
          <a:buNone/>
          <a:defRPr dirty="0">
            <a:solidFill>
              <a:schemeClr val="dk1"/>
            </a:solidFill>
            <a:latin typeface="Arial" panose="020B0604020202020204" pitchFamily="34" charset="0"/>
            <a:ea typeface="Tahoma"/>
            <a:cs typeface="Arial" panose="020B0604020202020204" pitchFamily="34" charset="0"/>
            <a:sym typeface="Tahom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636</Words>
  <Application>Microsoft Office PowerPoint</Application>
  <PresentationFormat>Grand écran</PresentationFormat>
  <Paragraphs>126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Thème Office</vt:lpstr>
      <vt:lpstr>Présentation PowerPoint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Plaquette des métiers de la physique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Olipia</dc:creator>
  <cp:lastModifiedBy>Daniel</cp:lastModifiedBy>
  <cp:revision>20</cp:revision>
  <dcterms:created xsi:type="dcterms:W3CDTF">2022-05-03T09:22:51Z</dcterms:created>
  <dcterms:modified xsi:type="dcterms:W3CDTF">2022-11-26T12:14:46Z</dcterms:modified>
</cp:coreProperties>
</file>