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7" r:id="rId1"/>
    <p:sldMasterId id="2147483685" r:id="rId2"/>
    <p:sldMasterId id="2147483651" r:id="rId3"/>
    <p:sldMasterId id="2147483650" r:id="rId4"/>
  </p:sldMasterIdLst>
  <p:notesMasterIdLst>
    <p:notesMasterId r:id="rId9"/>
  </p:notesMasterIdLst>
  <p:handoutMasterIdLst>
    <p:handoutMasterId r:id="rId10"/>
  </p:handoutMasterIdLst>
  <p:sldIdLst>
    <p:sldId id="306" r:id="rId5"/>
    <p:sldId id="307" r:id="rId6"/>
    <p:sldId id="322" r:id="rId7"/>
    <p:sldId id="321" r:id="rId8"/>
  </p:sldIdLst>
  <p:sldSz cx="9144000" cy="6858000" type="screen4x3"/>
  <p:notesSz cx="9945688" cy="6858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1">
          <p15:clr>
            <a:srgbClr val="A4A3A4"/>
          </p15:clr>
        </p15:guide>
        <p15:guide id="2" pos="313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CCFF"/>
    <a:srgbClr val="009900"/>
    <a:srgbClr val="760000"/>
    <a:srgbClr val="663300"/>
    <a:srgbClr val="CC00FF"/>
    <a:srgbClr val="006C31"/>
    <a:srgbClr val="CC0066"/>
    <a:srgbClr val="005C2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89" autoAdjust="0"/>
    <p:restoredTop sz="70564" autoAdjust="0"/>
  </p:normalViewPr>
  <p:slideViewPr>
    <p:cSldViewPr>
      <p:cViewPr varScale="1">
        <p:scale>
          <a:sx n="55" d="100"/>
          <a:sy n="55" d="100"/>
        </p:scale>
        <p:origin x="224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1596" y="-90"/>
      </p:cViewPr>
      <p:guideLst>
        <p:guide orient="horz" pos="2161"/>
        <p:guide pos="313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8315" cy="339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26" tIns="45913" rIns="91826" bIns="45913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7374" y="0"/>
            <a:ext cx="4308315" cy="339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26" tIns="45913" rIns="91826" bIns="45913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8305"/>
            <a:ext cx="4308315" cy="339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26" tIns="45913" rIns="91826" bIns="45913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7374" y="6518305"/>
            <a:ext cx="4308315" cy="339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26" tIns="45913" rIns="91826" bIns="45913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pitchFamily="18" charset="0"/>
              </a:defRPr>
            </a:lvl1pPr>
          </a:lstStyle>
          <a:p>
            <a:fld id="{81917CA0-6DAE-4932-9907-8B87C7C17BFD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1787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8315" cy="339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26" tIns="45913" rIns="91826" bIns="45913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7374" y="0"/>
            <a:ext cx="4308315" cy="339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26" tIns="45913" rIns="91826" bIns="45913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8663" y="517525"/>
            <a:ext cx="3425825" cy="2570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7471" y="3257550"/>
            <a:ext cx="7290749" cy="308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26" tIns="45913" rIns="91826" bIns="459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8305"/>
            <a:ext cx="4308315" cy="339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26" tIns="45913" rIns="91826" bIns="45913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7374" y="6518305"/>
            <a:ext cx="4308315" cy="339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26" tIns="45913" rIns="91826" bIns="45913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pitchFamily="18" charset="0"/>
              </a:defRPr>
            </a:lvl1pPr>
          </a:lstStyle>
          <a:p>
            <a:fld id="{610F9CB6-687D-40C0-B2AF-E2EDA4B9BAA1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7362290" y="5919031"/>
            <a:ext cx="0" cy="11536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852" tIns="45926" rIns="91852" bIns="45926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63702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Présentation</a:t>
            </a:r>
            <a:r>
              <a:rPr lang="en-GB" dirty="0"/>
              <a:t> standard pour </a:t>
            </a:r>
            <a:r>
              <a:rPr lang="en-GB" dirty="0" err="1"/>
              <a:t>ceux</a:t>
            </a:r>
            <a:r>
              <a:rPr lang="en-GB" dirty="0"/>
              <a:t> qui le </a:t>
            </a:r>
            <a:r>
              <a:rPr lang="en-GB" dirty="0" err="1"/>
              <a:t>souhaitent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2F1C1-04B0-234D-A5EA-AD1A117DB4FF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GB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2F1C1-04B0-234D-A5EA-AD1A117DB4FF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2F1C1-04B0-234D-A5EA-AD1A117DB4FF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401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96CE5-547C-4328-B3C8-F77101E66663}" type="slidenum">
              <a:rPr lang="fr-FR" smtClean="0">
                <a:solidFill>
                  <a:prstClr val="black"/>
                </a:solidFill>
              </a:rPr>
              <a:pPr/>
              <a:t>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337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64DC-C607-4DA7-A36C-747881F4C798}" type="datetimeFigureOut">
              <a:rPr lang="fr-FR" smtClean="0"/>
              <a:pPr/>
              <a:t>29/11/2022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8A770-4EA7-40D4-B25E-DE7F63B805F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2767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64DC-C607-4DA7-A36C-747881F4C798}" type="datetimeFigureOut">
              <a:rPr lang="fr-FR" smtClean="0"/>
              <a:pPr/>
              <a:t>29/11/2022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8A770-4EA7-40D4-B25E-DE7F63B805F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288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64DC-C607-4DA7-A36C-747881F4C798}" type="datetimeFigureOut">
              <a:rPr lang="fr-FR" smtClean="0"/>
              <a:pPr/>
              <a:t>29/11/2022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8A770-4EA7-40D4-B25E-DE7F63B805F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1041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C7C2-E9D8-4EBC-946A-536D410804CE}" type="datetimeFigureOut">
              <a:rPr lang="fr-FR" smtClean="0"/>
              <a:pPr/>
              <a:t>29/11/2022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3E68-4974-46DE-8EA9-0C0D06516E8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7820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C7C2-E9D8-4EBC-946A-536D410804CE}" type="datetimeFigureOut">
              <a:rPr lang="fr-FR" smtClean="0"/>
              <a:pPr/>
              <a:t>29/11/2022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3E68-4974-46DE-8EA9-0C0D06516E8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4015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C7C2-E9D8-4EBC-946A-536D410804CE}" type="datetimeFigureOut">
              <a:rPr lang="fr-FR" smtClean="0"/>
              <a:pPr/>
              <a:t>29/11/2022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3E68-4974-46DE-8EA9-0C0D06516E8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2498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C7C2-E9D8-4EBC-946A-536D410804CE}" type="datetimeFigureOut">
              <a:rPr lang="fr-FR" smtClean="0"/>
              <a:pPr/>
              <a:t>29/11/2022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3E68-4974-46DE-8EA9-0C0D06516E8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3151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C7C2-E9D8-4EBC-946A-536D410804CE}" type="datetimeFigureOut">
              <a:rPr lang="fr-FR" smtClean="0"/>
              <a:pPr/>
              <a:t>29/11/2022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3E68-4974-46DE-8EA9-0C0D06516E8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7574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C7C2-E9D8-4EBC-946A-536D410804CE}" type="datetimeFigureOut">
              <a:rPr lang="fr-FR" smtClean="0"/>
              <a:pPr/>
              <a:t>29/11/2022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3E68-4974-46DE-8EA9-0C0D06516E8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17910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C7C2-E9D8-4EBC-946A-536D410804CE}" type="datetimeFigureOut">
              <a:rPr lang="fr-FR" smtClean="0"/>
              <a:pPr/>
              <a:t>29/11/2022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3E68-4974-46DE-8EA9-0C0D06516E8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68720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C7C2-E9D8-4EBC-946A-536D410804CE}" type="datetimeFigureOut">
              <a:rPr lang="fr-FR" smtClean="0"/>
              <a:pPr/>
              <a:t>29/11/2022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3E68-4974-46DE-8EA9-0C0D06516E8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4855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64DC-C607-4DA7-A36C-747881F4C798}" type="datetimeFigureOut">
              <a:rPr lang="fr-FR" smtClean="0"/>
              <a:pPr/>
              <a:t>29/11/2022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8A770-4EA7-40D4-B25E-DE7F63B805F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43456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C7C2-E9D8-4EBC-946A-536D410804CE}" type="datetimeFigureOut">
              <a:rPr lang="fr-FR" smtClean="0"/>
              <a:pPr/>
              <a:t>29/11/2022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3E68-4974-46DE-8EA9-0C0D06516E8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05708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C7C2-E9D8-4EBC-946A-536D410804CE}" type="datetimeFigureOut">
              <a:rPr lang="fr-FR" smtClean="0"/>
              <a:pPr/>
              <a:t>29/11/2022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3E68-4974-46DE-8EA9-0C0D06516E8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36875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C7C2-E9D8-4EBC-946A-536D410804CE}" type="datetimeFigureOut">
              <a:rPr lang="fr-FR" smtClean="0"/>
              <a:pPr/>
              <a:t>29/11/2022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3E68-4974-46DE-8EA9-0C0D06516E8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39245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016CD0-1737-46E0-A2E5-A7FB78FE8ABC}" type="datetime1">
              <a:rPr lang="fr-FR" smtClean="0"/>
              <a:pPr/>
              <a:t>29/11/2022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DSM/DRFMC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612D0-1900-40D3-9AF7-F9192828864D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62532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AAD168-550D-4C5B-9EAB-AD02789844E0}" type="datetime1">
              <a:rPr lang="fr-FR" smtClean="0"/>
              <a:pPr/>
              <a:t>29/11/2022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DSM/DRFMC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20F21-3291-4EBF-AC1D-467285415D4B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29732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0FF21B-A777-45DE-95EE-4C0536AF2821}" type="datetime1">
              <a:rPr lang="fr-FR" smtClean="0"/>
              <a:pPr/>
              <a:t>29/11/2022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DSM/DRFMC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F3FD2-6EA2-49E1-90AE-FCCC3053A6F8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20975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5A210A-A2F6-41AD-8AE8-62867E66C226}" type="datetime1">
              <a:rPr lang="fr-FR" smtClean="0"/>
              <a:pPr/>
              <a:t>29/11/2022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DSM/DRFMC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88E56C-B4B9-48D1-B261-2DB0EF73E26A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75759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63C621-A2FB-44AE-83A9-9462FF6A5CEB}" type="datetime1">
              <a:rPr lang="fr-FR" smtClean="0"/>
              <a:pPr/>
              <a:t>29/11/2022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DSM/DRFMC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D1C21-982E-4C1E-80B4-9F1841478703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9959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B655EE-571D-4924-ACC0-DBA169F81434}" type="datetime1">
              <a:rPr lang="fr-FR" smtClean="0"/>
              <a:pPr/>
              <a:t>29/11/2022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DSM/DRFMC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7C2694-7DBC-408F-8582-B966005F1E38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96076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4BBB42-16CB-45E5-8ABC-26A5103BF051}" type="datetime1">
              <a:rPr lang="fr-FR" smtClean="0"/>
              <a:pPr/>
              <a:t>29/11/2022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DSM/DRFMC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0D3E6-5A7E-4BED-A4EC-3F1491D493E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8127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64DC-C607-4DA7-A36C-747881F4C798}" type="datetimeFigureOut">
              <a:rPr lang="fr-FR" smtClean="0"/>
              <a:pPr/>
              <a:t>29/11/2022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8A770-4EA7-40D4-B25E-DE7F63B805F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7235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9F5935-E981-4E71-9CB6-6D291EA5404F}" type="datetime1">
              <a:rPr lang="fr-FR" smtClean="0"/>
              <a:pPr/>
              <a:t>29/11/2022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DSM/DRFMC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A5E8B-4798-4E20-A555-2C8D65496F5A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50551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F92E9A-37B9-4530-974B-50799926B778}" type="datetime1">
              <a:rPr lang="fr-FR" smtClean="0"/>
              <a:pPr/>
              <a:t>29/11/2022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DSM/DRFMC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B77F1-425A-47FF-ABA7-5301DD7333E6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1238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47FC4A-7B53-4483-BE95-9F4F5EECFA0C}" type="datetime1">
              <a:rPr lang="fr-FR" smtClean="0"/>
              <a:pPr/>
              <a:t>29/11/2022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DSM/DRFMC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503405-9A85-4AA4-9BDD-5D55FBBD990D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77351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254C9D-187C-4967-B88B-BC3F0CF93417}" type="datetime1">
              <a:rPr lang="fr-FR" smtClean="0"/>
              <a:pPr/>
              <a:t>29/11/2022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DSM/DRFMC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B59316-B0B7-496F-ACEB-A1144DA15A2F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43635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E202B0-D171-48C4-AF2A-37362F32D98D}" type="datetime1">
              <a:rPr lang="fr-FR" smtClean="0"/>
              <a:pPr/>
              <a:t>29/11/2022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DSM/DRFMC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480871-8665-49C3-90CF-FF6EBA81DAD2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58138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9EDE8D-AA74-40BC-A2A3-C34A42AD3F0A}" type="datetime1">
              <a:rPr lang="fr-FR" smtClean="0"/>
              <a:pPr/>
              <a:t>29/11/2022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DSM/DRFMC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6C62C-D36B-43D0-8A23-59947730D36C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05374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E263B9-B27E-4899-842E-3F0ADBB12F72}" type="datetime1">
              <a:rPr lang="fr-FR" smtClean="0"/>
              <a:pPr/>
              <a:t>29/11/2022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DSM/DRFMC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57BFA-2EFE-4FD9-B1FA-6DC9C06BE22B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26413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F8806D-43F5-47C0-9E66-C5A6E78D985F}" type="datetime1">
              <a:rPr lang="fr-FR" smtClean="0"/>
              <a:pPr/>
              <a:t>29/11/2022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DSM/DRFMC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165D47-7109-4131-AA62-56BC769CA8D2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73433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282227-281C-4D6A-AFC4-EC4ED1A1A44C}" type="datetime1">
              <a:rPr lang="fr-FR" smtClean="0"/>
              <a:pPr/>
              <a:t>29/11/2022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DSM/DRFMC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129A0-DEA1-46D8-8BF4-6B2A1415EC31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9562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15BC29-74B6-4D70-9275-31060C50B49D}" type="datetime1">
              <a:rPr lang="fr-FR" smtClean="0"/>
              <a:pPr/>
              <a:t>29/11/2022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DSM/DRFMC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EBB853-6B09-48ED-BBC7-313F1AA9C442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7249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64DC-C607-4DA7-A36C-747881F4C798}" type="datetimeFigureOut">
              <a:rPr lang="fr-FR" smtClean="0"/>
              <a:pPr/>
              <a:t>29/11/2022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8A770-4EA7-40D4-B25E-DE7F63B805F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99392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3EAFD0-25EF-4B9C-B1BB-1391231C6C3A}" type="datetime1">
              <a:rPr lang="fr-FR" smtClean="0"/>
              <a:pPr/>
              <a:t>29/11/2022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DSM/DRFMC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3F982-C767-4219-B432-BFE1F924711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94003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29A1A1-884C-46F8-B887-8273563E6594}" type="datetime1">
              <a:rPr lang="fr-FR" smtClean="0"/>
              <a:pPr/>
              <a:t>29/11/2022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DSM/DRFMC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8E011-560F-443F-825C-C5F1E9CCEEF1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17025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EC53A7-2E04-4C36-9B8E-1A0BD0684F8C}" type="datetime1">
              <a:rPr lang="fr-FR" smtClean="0"/>
              <a:pPr/>
              <a:t>29/11/2022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DSM/DRFMC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ABF612-EAC7-440F-ABED-80E9BA457C8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51238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055BE6-8E98-4494-B265-C30A4115F80D}" type="datetime1">
              <a:rPr lang="fr-FR" smtClean="0"/>
              <a:pPr/>
              <a:t>29/11/2022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DSM/DRFMC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701B5-9945-4836-B6D5-B4C5FD98A23B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85574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0AEBF0-9F51-4EE3-9187-954B77F468B1}" type="datetime1">
              <a:rPr lang="fr-FR" smtClean="0"/>
              <a:pPr/>
              <a:t>29/11/2022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DSM/DRFMC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EB772D-73F8-4A3C-AA63-5BBF3E9B853C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8337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64DC-C607-4DA7-A36C-747881F4C798}" type="datetimeFigureOut">
              <a:rPr lang="fr-FR" smtClean="0"/>
              <a:pPr/>
              <a:t>29/11/2022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8A770-4EA7-40D4-B25E-DE7F63B805F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8092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64DC-C607-4DA7-A36C-747881F4C798}" type="datetimeFigureOut">
              <a:rPr lang="fr-FR" smtClean="0"/>
              <a:pPr/>
              <a:t>29/11/2022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8A770-4EA7-40D4-B25E-DE7F63B805F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7754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64DC-C607-4DA7-A36C-747881F4C798}" type="datetimeFigureOut">
              <a:rPr lang="fr-FR" smtClean="0"/>
              <a:pPr/>
              <a:t>29/11/2022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8A770-4EA7-40D4-B25E-DE7F63B805F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5742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64DC-C607-4DA7-A36C-747881F4C798}" type="datetimeFigureOut">
              <a:rPr lang="fr-FR" smtClean="0"/>
              <a:pPr/>
              <a:t>29/11/2022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8A770-4EA7-40D4-B25E-DE7F63B805F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3807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64DC-C607-4DA7-A36C-747881F4C798}" type="datetimeFigureOut">
              <a:rPr lang="fr-FR" smtClean="0"/>
              <a:pPr/>
              <a:t>29/11/2022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8A770-4EA7-40D4-B25E-DE7F63B805F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465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764DC-C607-4DA7-A36C-747881F4C798}" type="datetimeFigureOut">
              <a:rPr lang="fr-FR" smtClean="0"/>
              <a:pPr/>
              <a:t>29/11/2022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8A770-4EA7-40D4-B25E-DE7F63B805F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3918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FC7C2-E9D8-4EBC-946A-536D410804CE}" type="datetimeFigureOut">
              <a:rPr lang="fr-FR" smtClean="0"/>
              <a:pPr/>
              <a:t>29/11/2022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03E68-4974-46DE-8EA9-0C0D06516E8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8694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23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fld id="{28B59C10-3E06-496E-9CC2-729045F5922D}" type="datetime1">
              <a:rPr lang="fr-FR" smtClean="0"/>
              <a:pPr/>
              <a:t>29/11/2022</a:t>
            </a:fld>
            <a:endParaRPr lang="fr-FR"/>
          </a:p>
        </p:txBody>
      </p:sp>
      <p:sp>
        <p:nvSpPr>
          <p:cNvPr id="423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r>
              <a:rPr lang="fr-FR"/>
              <a:t>DSM/DRFMC</a:t>
            </a:r>
          </a:p>
        </p:txBody>
      </p:sp>
      <p:sp>
        <p:nvSpPr>
          <p:cNvPr id="423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ED6B15A0-DF6C-467E-80C9-5DFD3F5C78FA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170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fld id="{9BE2EB6E-501E-4BA1-9479-B2D2EECA46B9}" type="datetime1">
              <a:rPr lang="fr-FR" smtClean="0"/>
              <a:pPr/>
              <a:t>29/11/2022</a:t>
            </a:fld>
            <a:endParaRPr lang="fr-FR"/>
          </a:p>
        </p:txBody>
      </p:sp>
      <p:sp>
        <p:nvSpPr>
          <p:cNvPr id="2170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r>
              <a:rPr lang="fr-FR"/>
              <a:t>DSM/DRFMC</a:t>
            </a:r>
          </a:p>
        </p:txBody>
      </p:sp>
      <p:sp>
        <p:nvSpPr>
          <p:cNvPr id="2170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E969CBB4-F8E7-49EB-911E-D26AB563172F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43608" y="0"/>
            <a:ext cx="810039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 descr="C:\Users\Mayline Gautie\Desktop\SFP\DOCUMENTS SFP\COMM\LOGO SFP\LogoSFPofficiel\logoSFP_RVB_tex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844824"/>
            <a:ext cx="3600450" cy="2703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421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929407" y="1382874"/>
            <a:ext cx="8100392" cy="50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929407" y="1382874"/>
            <a:ext cx="8100391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400" b="1" i="1" dirty="0">
                <a:solidFill>
                  <a:prstClr val="black"/>
                </a:solidFill>
                <a:latin typeface="Calibri"/>
              </a:rPr>
              <a:t>Action proposée par la Section Centre à l’occasion des 150 ans</a:t>
            </a:r>
            <a:r>
              <a:rPr lang="fr-FR" sz="1800" dirty="0">
                <a:solidFill>
                  <a:prstClr val="black"/>
                </a:solidFill>
                <a:latin typeface="Calibri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35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Picture 2" descr="C:\Users\Mayline Gautie\Desktop\SFP\DOCUMENTS SFP\COMM\LOGO SFP\LogoSFPofficiel\logoSFP_RVB_tex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60648"/>
            <a:ext cx="1298900" cy="975320"/>
          </a:xfrm>
          <a:prstGeom prst="rect">
            <a:avLst/>
          </a:prstGeom>
          <a:noFill/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62041FA3-4625-C445-820D-ABD43D361A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199477"/>
              </p:ext>
            </p:extLst>
          </p:nvPr>
        </p:nvGraphicFramePr>
        <p:xfrm>
          <a:off x="1547664" y="2106861"/>
          <a:ext cx="5750560" cy="4023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75280">
                  <a:extLst>
                    <a:ext uri="{9D8B030D-6E8A-4147-A177-3AD203B41FA5}">
                      <a16:colId xmlns:a16="http://schemas.microsoft.com/office/drawing/2014/main" val="1776778505"/>
                    </a:ext>
                  </a:extLst>
                </a:gridCol>
                <a:gridCol w="2875280">
                  <a:extLst>
                    <a:ext uri="{9D8B030D-6E8A-4147-A177-3AD203B41FA5}">
                      <a16:colId xmlns:a16="http://schemas.microsoft.com/office/drawing/2014/main" val="11208035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</a:rPr>
                        <a:t> La section centre souhaite donner deux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</a:rPr>
                        <a:t>représentations de la pièce intitulée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</a:rPr>
                        <a:t>« Marie Curie une quête radieuse 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3835058"/>
                  </a:ext>
                </a:extLst>
              </a:tr>
            </a:tbl>
          </a:graphicData>
        </a:graphic>
      </p:graphicFrame>
      <p:pic>
        <p:nvPicPr>
          <p:cNvPr id="1025" name="Image 1">
            <a:extLst>
              <a:ext uri="{FF2B5EF4-FFF2-40B4-BE49-F238E27FC236}">
                <a16:creationId xmlns:a16="http://schemas.microsoft.com/office/drawing/2014/main" id="{6C2C0270-0C36-8542-A3D8-FC0CADA44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399" y="1959955"/>
            <a:ext cx="2978400" cy="446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344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70049" y="620688"/>
            <a:ext cx="810039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Journées J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397BBB7-EEE4-2242-838E-B7BBE012428B}"/>
              </a:ext>
            </a:extLst>
          </p:cNvPr>
          <p:cNvSpPr txBox="1"/>
          <p:nvPr/>
        </p:nvSpPr>
        <p:spPr>
          <a:xfrm>
            <a:off x="469976" y="951111"/>
            <a:ext cx="7802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2400" b="1" dirty="0"/>
              <a:t>4 </a:t>
            </a:r>
            <a:r>
              <a:rPr lang="fr-FR" sz="2400" b="1" dirty="0" err="1"/>
              <a:t>eme</a:t>
            </a:r>
            <a:r>
              <a:rPr lang="fr-FR" sz="2400" b="1" dirty="0"/>
              <a:t> édition de Journée Jeunes chercheurs 2022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795E40B-6506-674A-A2AC-F3C94CDB9B48}"/>
              </a:ext>
            </a:extLst>
          </p:cNvPr>
          <p:cNvSpPr txBox="1"/>
          <p:nvPr/>
        </p:nvSpPr>
        <p:spPr>
          <a:xfrm rot="10800000" flipV="1">
            <a:off x="1001736" y="1589890"/>
            <a:ext cx="7290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/>
              <a:t>« Science , a Broad Spectrum of </a:t>
            </a:r>
            <a:r>
              <a:rPr lang="fr-FR" sz="2400" b="1" i="1" dirty="0" err="1"/>
              <a:t>Research</a:t>
            </a:r>
            <a:r>
              <a:rPr lang="fr-FR" sz="2400" b="1" i="1" dirty="0"/>
              <a:t> </a:t>
            </a:r>
            <a:r>
              <a:rPr lang="fr-FR" sz="2400" b="1" i="1" dirty="0" err="1"/>
              <a:t>Possibilities</a:t>
            </a:r>
            <a:r>
              <a:rPr lang="fr-FR" sz="2400" b="1" i="1" dirty="0"/>
              <a:t> »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30AB6EF-A2BC-2243-8100-978B85EA55C4}"/>
              </a:ext>
            </a:extLst>
          </p:cNvPr>
          <p:cNvSpPr txBox="1"/>
          <p:nvPr/>
        </p:nvSpPr>
        <p:spPr>
          <a:xfrm>
            <a:off x="1001736" y="2848868"/>
            <a:ext cx="59465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/>
              <a:t>-79 étudiants et étudiantes ( doctorants, post doc et Master) issus de 12 laboratoires de région centre </a:t>
            </a:r>
          </a:p>
          <a:p>
            <a:endParaRPr lang="fr-FR" sz="1800" b="1" dirty="0"/>
          </a:p>
          <a:p>
            <a:r>
              <a:rPr lang="fr-FR" sz="1800" b="1" dirty="0"/>
              <a:t>-19 présentations </a:t>
            </a:r>
            <a:r>
              <a:rPr lang="fr-FR" sz="1800" b="1" dirty="0" err="1"/>
              <a:t>orakles</a:t>
            </a:r>
            <a:r>
              <a:rPr lang="fr-FR" sz="1800" b="1" dirty="0"/>
              <a:t> et 12 affiches</a:t>
            </a:r>
          </a:p>
          <a:p>
            <a:endParaRPr lang="fr-FR" sz="1800" b="1" dirty="0"/>
          </a:p>
          <a:p>
            <a:r>
              <a:rPr lang="fr-FR" sz="1800" b="1" dirty="0"/>
              <a:t>-table ronde sur l’impact de</a:t>
            </a:r>
          </a:p>
          <a:p>
            <a:r>
              <a:rPr lang="fr-FR" sz="1800" b="1" dirty="0"/>
              <a:t> la COVID sur la recherche</a:t>
            </a:r>
          </a:p>
          <a:p>
            <a:r>
              <a:rPr lang="fr-FR" sz="1800" b="1" dirty="0"/>
              <a:t> scientifique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75A1B9D-3917-684D-BC29-7AF22234D09A}"/>
              </a:ext>
            </a:extLst>
          </p:cNvPr>
          <p:cNvSpPr txBox="1"/>
          <p:nvPr/>
        </p:nvSpPr>
        <p:spPr>
          <a:xfrm>
            <a:off x="1331640" y="5733256"/>
            <a:ext cx="4608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Thème 2023</a:t>
            </a:r>
          </a:p>
        </p:txBody>
      </p:sp>
      <p:pic>
        <p:nvPicPr>
          <p:cNvPr id="8" name="Google Shape;115;p4" descr="Une image contenant personne, debout, groupe, gens&#10;&#10;Description générée automatiquement">
            <a:extLst>
              <a:ext uri="{FF2B5EF4-FFF2-40B4-BE49-F238E27FC236}">
                <a16:creationId xmlns:a16="http://schemas.microsoft.com/office/drawing/2014/main" id="{8B521A9C-4410-044E-B951-1772CF2A640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3468" t="2984" r="3567" b="2224"/>
          <a:stretch/>
        </p:blipFill>
        <p:spPr>
          <a:xfrm>
            <a:off x="4790441" y="4714556"/>
            <a:ext cx="3780000" cy="25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41;p6">
            <a:extLst>
              <a:ext uri="{FF2B5EF4-FFF2-40B4-BE49-F238E27FC236}">
                <a16:creationId xmlns:a16="http://schemas.microsoft.com/office/drawing/2014/main" id="{D04EB106-7231-F847-A4EA-14C977A4A2F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0245" y="5532678"/>
            <a:ext cx="1920000" cy="144000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352"/>
              </a:srgbClr>
            </a:outerShdw>
          </a:effectLst>
        </p:spPr>
      </p:pic>
      <p:pic>
        <p:nvPicPr>
          <p:cNvPr id="10" name="Google Shape;145;p6" descr="Une image contenant texte&#10;&#10;Description générée automatiquement">
            <a:extLst>
              <a:ext uri="{FF2B5EF4-FFF2-40B4-BE49-F238E27FC236}">
                <a16:creationId xmlns:a16="http://schemas.microsoft.com/office/drawing/2014/main" id="{F94DE300-7B72-1248-BD93-1BEE61791D0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r="3809"/>
          <a:stretch/>
        </p:blipFill>
        <p:spPr>
          <a:xfrm rot="-5400000">
            <a:off x="2966943" y="5658169"/>
            <a:ext cx="1486800" cy="144000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352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694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48252" y="737142"/>
            <a:ext cx="8100392" cy="613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3" descr="C:\Users\Mayline Gautie\Desktop\SFP\DOCUMENTS SFP\COMM\LOGO SFP\officiel 2015\LOGO_SFP_OFFICIEL\RVB_pourweb\logoSFP_texte_blan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668740" cy="549464"/>
          </a:xfrm>
          <a:prstGeom prst="rect">
            <a:avLst/>
          </a:prstGeom>
          <a:noFill/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F3D2CD8-993D-1145-B047-32BE6AB9FE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3448" y="824660"/>
            <a:ext cx="6210000" cy="253072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F577BFB-537D-4E4F-AB6F-7D129A50763F}"/>
              </a:ext>
            </a:extLst>
          </p:cNvPr>
          <p:cNvSpPr txBox="1"/>
          <p:nvPr/>
        </p:nvSpPr>
        <p:spPr>
          <a:xfrm>
            <a:off x="1796715" y="3629632"/>
            <a:ext cx="6371703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800" b="1" dirty="0">
                <a:solidFill>
                  <a:prstClr val="black"/>
                </a:solidFill>
                <a:latin typeface="Calibri"/>
              </a:rPr>
              <a:t>-80 participants dont 25 doc et post doc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800" b="1" dirty="0">
              <a:solidFill>
                <a:prstClr val="black"/>
              </a:solidFill>
              <a:latin typeface="Calibri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800" b="1" dirty="0">
                <a:solidFill>
                  <a:prstClr val="black"/>
                </a:solidFill>
                <a:latin typeface="Calibri"/>
              </a:rPr>
              <a:t>Thèmes et questionnements transverses aux plasma chauds industriels et naturels </a:t>
            </a:r>
            <a:r>
              <a:rPr lang="fr-FR" sz="1800" b="1">
                <a:solidFill>
                  <a:prstClr val="black"/>
                </a:solidFill>
                <a:latin typeface="Calibri"/>
              </a:rPr>
              <a:t>qui fédèrent </a:t>
            </a:r>
            <a:r>
              <a:rPr lang="fr-FR" sz="1800" b="1" dirty="0">
                <a:solidFill>
                  <a:prstClr val="black"/>
                </a:solidFill>
                <a:latin typeface="Calibri"/>
              </a:rPr>
              <a:t>la communauté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800" b="1" dirty="0">
              <a:solidFill>
                <a:prstClr val="black"/>
              </a:solidFill>
              <a:latin typeface="Calibri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800" b="1" dirty="0">
                <a:solidFill>
                  <a:prstClr val="black"/>
                </a:solidFill>
                <a:latin typeface="Calibri"/>
              </a:rPr>
              <a:t>Cérémonie prix </a:t>
            </a:r>
            <a:r>
              <a:rPr lang="fr-FR" sz="1800" b="1" dirty="0" err="1">
                <a:solidFill>
                  <a:prstClr val="black"/>
                </a:solidFill>
                <a:latin typeface="Calibri"/>
              </a:rPr>
              <a:t>Pellat</a:t>
            </a:r>
            <a:endParaRPr lang="fr-FR" sz="1800" b="1" dirty="0">
              <a:solidFill>
                <a:prstClr val="black"/>
              </a:solidFill>
              <a:latin typeface="Calibri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800" b="1" dirty="0">
                <a:solidFill>
                  <a:prstClr val="black"/>
                </a:solidFill>
                <a:latin typeface="Calibri"/>
              </a:rPr>
              <a:t>Pitch poster et prix poster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800" b="1" dirty="0">
                <a:solidFill>
                  <a:prstClr val="black"/>
                </a:solidFill>
                <a:latin typeface="Calibri"/>
              </a:rPr>
              <a:t>Participation de Cyril Courte artiste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fr-FR" sz="1800" b="1" dirty="0">
              <a:solidFill>
                <a:prstClr val="black"/>
              </a:solidFill>
              <a:latin typeface="Calibri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800" b="1" dirty="0">
                <a:solidFill>
                  <a:prstClr val="black"/>
                </a:solidFill>
                <a:latin typeface="Calibri"/>
              </a:rPr>
              <a:t>Visite du site ITER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800" b="1" dirty="0">
              <a:solidFill>
                <a:prstClr val="black"/>
              </a:solidFill>
              <a:latin typeface="Calibri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fr-FR" sz="1800" b="1" dirty="0">
              <a:solidFill>
                <a:prstClr val="black"/>
              </a:solidFill>
              <a:latin typeface="Calibri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fr-FR" sz="1800" b="1" dirty="0">
              <a:solidFill>
                <a:prstClr val="black"/>
              </a:solidFill>
              <a:latin typeface="Calibri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fr-FR" sz="1600" i="1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1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419039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3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onception personnalisée">
  <a:themeElements>
    <a:clrScheme name="Personnalisé 1">
      <a:dk1>
        <a:sysClr val="windowText" lastClr="000000"/>
      </a:dk1>
      <a:lt1>
        <a:sysClr val="window" lastClr="FFFFFF"/>
      </a:lt1>
      <a:dk2>
        <a:srgbClr val="4F271C"/>
      </a:dk2>
      <a:lt2>
        <a:srgbClr val="C00000"/>
      </a:lt2>
      <a:accent1>
        <a:srgbClr val="3891A7"/>
      </a:accent1>
      <a:accent2>
        <a:srgbClr val="C00000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onception personnalisée">
  <a:themeElements>
    <a:clrScheme name="1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1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onception personnalisée">
  <a:themeElements>
    <a:clrScheme name="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10766</TotalTime>
  <Words>153</Words>
  <Application>Microsoft Macintosh PowerPoint</Application>
  <PresentationFormat>Affichage à l'écran (4:3)</PresentationFormat>
  <Paragraphs>36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4</vt:i4>
      </vt:variant>
    </vt:vector>
  </HeadingPairs>
  <TitlesOfParts>
    <vt:vector size="12" baseType="lpstr">
      <vt:lpstr>Arial</vt:lpstr>
      <vt:lpstr>Calibri</vt:lpstr>
      <vt:lpstr>Comic Sans MS</vt:lpstr>
      <vt:lpstr>Times New Roman</vt:lpstr>
      <vt:lpstr>3_Conception personnalisée</vt:lpstr>
      <vt:lpstr>2_Conception personnalisée</vt:lpstr>
      <vt:lpstr>1_Conception personnalisée</vt:lpstr>
      <vt:lpstr>Conception personnalisée</vt:lpstr>
      <vt:lpstr>Présentation PowerPoint</vt:lpstr>
      <vt:lpstr>Présentation PowerPoint</vt:lpstr>
      <vt:lpstr>Présentation PowerPoint</vt:lpstr>
      <vt:lpstr>Présentation PowerPoint</vt:lpstr>
    </vt:vector>
  </TitlesOfParts>
  <Company>ged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Aucun titre de diapositive</dc:title>
  <dc:creator>BELLAVIA</dc:creator>
  <cp:lastModifiedBy>Utilisateur de Microsoft Office</cp:lastModifiedBy>
  <cp:revision>784</cp:revision>
  <cp:lastPrinted>2017-01-31T10:23:32Z</cp:lastPrinted>
  <dcterms:created xsi:type="dcterms:W3CDTF">2017-02-07T12:45:08Z</dcterms:created>
  <dcterms:modified xsi:type="dcterms:W3CDTF">2022-11-29T07:42:54Z</dcterms:modified>
</cp:coreProperties>
</file>