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7" r:id="rId3"/>
    <p:sldId id="365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8A0B7-DF60-4A01-8D48-BFF5D0A47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E7D3AC-EFF8-49C0-98FA-F662B5116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018EA1-B3D8-409C-84DE-B996C3A4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053192-2F6E-4E3B-8013-B87E345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1517E8-734C-4D6F-8E28-692CFB3E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24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F02D6-A645-49F1-9F66-956A916A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6B8D74-CC39-48C1-AA98-6F2E98E24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91695D-37C3-4E72-B4DB-9E76E38F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93B7C6-84FC-4262-A76E-90AA52A1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1E89D5-E98F-41F2-834B-A9CBBB33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57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60C92EF-00F3-4E49-9017-38008BF47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20F865-9910-46B9-BFC8-489CA33C5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86EEAD-EC41-4BB8-BA18-BFDE6B57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A38E5F-2167-4690-A77C-6BF2AD0B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0A771-A618-4251-9B15-69DC6E6C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13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Arial 18</a:t>
            </a:r>
          </a:p>
          <a:p>
            <a:pPr lvl="1"/>
            <a:r>
              <a:rPr lang="fr-FR" dirty="0"/>
              <a:t>Texte niveau 2 Arial 16</a:t>
            </a:r>
          </a:p>
        </p:txBody>
      </p:sp>
    </p:spTree>
    <p:extLst>
      <p:ext uri="{BB962C8B-B14F-4D97-AF65-F5344CB8AC3E}">
        <p14:creationId xmlns:p14="http://schemas.microsoft.com/office/powerpoint/2010/main" val="115150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7180D-CFD6-43CC-B09E-892F9EE1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37EDAC-89BB-49A9-90A9-9AA860A0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A8DA07-A560-4506-8E8A-AA23BDCC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A88F17-4004-4DF3-9996-FCC4E11B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D246A8-1B2E-4C8C-BB01-8B7E8808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67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1682C-D8CC-4458-85ED-2E22DE2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4292AC-A552-445F-8354-9A3824B66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CB6674-D97B-4E22-8405-F0517872F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7105D-54EE-43AA-B5AE-C994B1B4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B8BAC5-1162-4C72-A6CC-D6571619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54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90ADB-1164-4FC0-B366-4225EE21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C82710-077B-4F32-BC76-4EE772279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12B636-375A-4F65-977C-724E27181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101D5B-E9C5-4126-ADFC-8D5C578D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42D2E9-D84B-4D2D-9F87-94F03EA5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0265DD-0E71-4E85-968B-8F056F9F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8FAD1-3196-43D2-A227-7EB50D85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226A35-FA5C-41EF-BAD4-D45FC859B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92F4F1-82A2-47A1-8AA3-3A75B4DED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4AB191-0D78-420A-BEE7-FF1C6D504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FDA2D4-6FCF-4C1B-9D40-3CCB01ACD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BC4871-5A9B-4136-B123-41049FF5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134E92-A980-4CCC-A67D-87100515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E674AA9-F10D-4F9F-B8D0-F52356B9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37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E8574-11C6-40E7-8A50-6F791C7B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6BAB81-F771-4107-A411-A9823C0C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EAC0FB-3F05-4566-B392-1E118E42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8F8EED-2814-4384-A67D-84455D88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3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D7637D-728A-430C-B5F8-AB1EAAF3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82A6E6-43B6-4D8D-A21E-011581B4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431E9E-3B8C-42F3-8C7A-68F7C130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72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B1D62-D130-4BE3-B70C-6DA37235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52ACD6-CF85-4E05-B194-467A09BFB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18A79B-11C8-4ECE-83C5-B2D6AB98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485BBE-7B88-4DC3-B62F-47D20472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ED5A89-E542-43EC-B11A-EB0DD56C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6550EA-4C33-487F-BBBF-C9C770F1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5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64232-2F87-4EBB-A907-518F9725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6EE463-D46F-45B0-9B5B-28616C6D0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BADFFB-6886-401E-B32D-0F6B9704B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5856E2-2041-441F-83BC-63E65339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11EBF8-4C1B-46BC-B219-2100900F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FF160E-2B38-45B2-B52F-7DF67EF9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73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103F70F-5D90-4540-A867-3F80D8EE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9D4F5F-5B89-496A-A0D5-F054017F8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99A11C-B81C-46E6-B874-39D4D39E7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8CBB-6519-46E4-8415-8E08E694C517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CF45E2-3218-4B75-8E97-19B90F6DF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BF8E3-2594-4C0F-B469-747CB2365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8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4F4CB-A1D8-44B3-9CB1-BB6BB0DA9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985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Présentation du projet</a:t>
            </a:r>
            <a:br>
              <a:rPr lang="fr-FR" dirty="0"/>
            </a:br>
            <a:r>
              <a:rPr lang="fr-FR" dirty="0"/>
              <a:t>Equipe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96BDC5-8816-447A-8285-D347866EC7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4BF716-F2C2-45D7-B16F-C0C55D2F68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1126786" cy="3762375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Objectif du projet/présentation </a:t>
            </a:r>
            <a:r>
              <a:rPr lang="fr-FR" dirty="0">
                <a:solidFill>
                  <a:srgbClr val="FF0000"/>
                </a:solidFill>
              </a:rPr>
              <a:t>Master Class Itinérante Science Ouverte et Edition Scientifique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Equipe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457200" lvl="1" indent="0"/>
            <a:r>
              <a:rPr lang="fr-FR" sz="1800" dirty="0"/>
              <a:t> Commission SFP Science Ouverte</a:t>
            </a:r>
          </a:p>
          <a:p>
            <a:pPr marL="457200" lvl="1" indent="0"/>
            <a:r>
              <a:rPr lang="fr-FR" sz="1800" dirty="0"/>
              <a:t> EDP Sciences</a:t>
            </a:r>
          </a:p>
          <a:p>
            <a:pPr marL="457200" lvl="1" indent="0"/>
            <a:r>
              <a:rPr lang="fr-FR" sz="1800" dirty="0"/>
              <a:t> Réseau « jeunes » de la SFP</a:t>
            </a:r>
          </a:p>
          <a:p>
            <a:pPr marL="457200" lvl="1" indent="0"/>
            <a:r>
              <a:rPr lang="fr-FR" sz="1800" dirty="0"/>
              <a:t> sections locales Alpes, Rhône, Alsace, Provence, Côte-d’Azur</a:t>
            </a:r>
          </a:p>
          <a:p>
            <a:pPr marL="457200" lvl="1" indent="0">
              <a:buNone/>
            </a:pPr>
            <a:endParaRPr lang="fr-FR" sz="1800" dirty="0"/>
          </a:p>
          <a:p>
            <a:pPr marL="457200" lvl="1" indent="0">
              <a:buNone/>
            </a:pPr>
            <a:r>
              <a:rPr lang="fr-FR" sz="1800" u="sng" dirty="0">
                <a:solidFill>
                  <a:srgbClr val="FF0000"/>
                </a:solidFill>
              </a:rPr>
              <a:t>Comité de pilotage nationale</a:t>
            </a:r>
            <a:r>
              <a:rPr lang="fr-FR" sz="1800" dirty="0"/>
              <a:t>: Bart van Tiggelen (porteur), Agnès Henri (EDPS), Lucie </a:t>
            </a:r>
            <a:r>
              <a:rPr lang="fr-FR" sz="1800" dirty="0" err="1"/>
              <a:t>Albaret</a:t>
            </a:r>
            <a:r>
              <a:rPr lang="fr-FR" sz="1800" dirty="0"/>
              <a:t> (SO Grenoble), Daniel Suchet (Jeunes), Thomas Liu (Jeunes), Aurélie </a:t>
            </a:r>
            <a:r>
              <a:rPr lang="fr-FR" sz="1800" dirty="0" err="1"/>
              <a:t>Hourlier-Fargette</a:t>
            </a:r>
            <a:r>
              <a:rPr lang="fr-FR" sz="1800" dirty="0"/>
              <a:t> (Jeunes)   </a:t>
            </a:r>
          </a:p>
          <a:p>
            <a:pPr marL="457200" lvl="1" indent="0">
              <a:buNone/>
            </a:pPr>
            <a:endParaRPr lang="fr-FR" sz="1800" dirty="0"/>
          </a:p>
          <a:p>
            <a:pPr marL="457200" lvl="1" indent="0">
              <a:buNone/>
            </a:pPr>
            <a:r>
              <a:rPr lang="fr-FR" sz="1800" u="sng" dirty="0">
                <a:solidFill>
                  <a:srgbClr val="FF0000"/>
                </a:solidFill>
              </a:rPr>
              <a:t>Porteurs locaux nommés par sections SFP</a:t>
            </a:r>
            <a:r>
              <a:rPr lang="fr-FR" sz="1800" dirty="0"/>
              <a:t>: Martina </a:t>
            </a:r>
            <a:r>
              <a:rPr lang="fr-FR" sz="1800" dirty="0" err="1"/>
              <a:t>Knoop</a:t>
            </a:r>
            <a:r>
              <a:rPr lang="fr-FR" sz="1800" dirty="0"/>
              <a:t> (Provence), Henry </a:t>
            </a:r>
            <a:r>
              <a:rPr lang="fr-FR" sz="1800" dirty="0" err="1"/>
              <a:t>Chermette</a:t>
            </a:r>
            <a:r>
              <a:rPr lang="fr-FR" sz="1800" dirty="0"/>
              <a:t> (Rhône), Aurélie </a:t>
            </a:r>
            <a:r>
              <a:rPr lang="fr-FR" sz="1800" dirty="0" err="1"/>
              <a:t>Hourlier-Fargette</a:t>
            </a:r>
            <a:r>
              <a:rPr lang="fr-FR" sz="1800" dirty="0"/>
              <a:t> (Alsace), Robert Whitney (Alpes), Olivier Legrand (Côte d’Azur)  </a:t>
            </a:r>
          </a:p>
          <a:p>
            <a:pPr marL="457200" lvl="1" indent="0">
              <a:buNone/>
            </a:pPr>
            <a:endParaRPr lang="fr-FR" sz="1800" dirty="0"/>
          </a:p>
          <a:p>
            <a:pPr marL="457200" lvl="1" indent="0">
              <a:buNone/>
            </a:pPr>
            <a:r>
              <a:rPr lang="fr-FR" sz="1800" dirty="0"/>
              <a:t>Présidents des sections sont très impliqués 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535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BC9D0-8433-43B0-B454-4EF15FDA3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236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Etat d’avancement/Calendrier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6187BD-3588-452D-9AF4-CB9C181016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104010-3145-4C3E-9809-260FE70C60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3" y="2028825"/>
            <a:ext cx="11218775" cy="4606753"/>
          </a:xfrm>
        </p:spPr>
        <p:txBody>
          <a:bodyPr>
            <a:normAutofit/>
          </a:bodyPr>
          <a:lstStyle/>
          <a:p>
            <a:r>
              <a:rPr lang="fr-FR" u="sng" dirty="0">
                <a:solidFill>
                  <a:srgbClr val="0070C0"/>
                </a:solidFill>
              </a:rPr>
              <a:t>Nice (Côte d'Azur):</a:t>
            </a:r>
            <a:r>
              <a:rPr lang="fr-FR" dirty="0"/>
              <a:t> soutien ED Sciences Fondamentales et Appliquées(SFA), EUR SPECTRUM et VP Science Ouverte, lieu Chateau Valrose,</a:t>
            </a:r>
            <a:r>
              <a:rPr lang="fr-FR" b="1" dirty="0"/>
              <a:t> </a:t>
            </a:r>
            <a:r>
              <a:rPr lang="fr-FR" b="1" dirty="0">
                <a:solidFill>
                  <a:srgbClr val="FF0000"/>
                </a:solidFill>
              </a:rPr>
              <a:t>le 4/5 mai 2023</a:t>
            </a:r>
            <a:r>
              <a:rPr lang="fr-FR" dirty="0"/>
              <a:t>, </a:t>
            </a:r>
          </a:p>
          <a:p>
            <a:r>
              <a:rPr lang="fr-FR" u="sng" dirty="0">
                <a:solidFill>
                  <a:srgbClr val="0070C0"/>
                </a:solidFill>
              </a:rPr>
              <a:t>Grenoble(Alpes):</a:t>
            </a:r>
            <a:r>
              <a:rPr lang="fr-FR" dirty="0"/>
              <a:t> soutien Collège Doctorale+ cellule SO + BU , </a:t>
            </a:r>
            <a:r>
              <a:rPr lang="fr-FR" b="1" dirty="0">
                <a:solidFill>
                  <a:srgbClr val="FF0000"/>
                </a:solidFill>
              </a:rPr>
              <a:t>le 13/14 Juin 2023</a:t>
            </a:r>
            <a:r>
              <a:rPr lang="fr-FR" dirty="0"/>
              <a:t>, lieu amphi CD.</a:t>
            </a:r>
          </a:p>
          <a:p>
            <a:r>
              <a:rPr lang="fr-FR" dirty="0"/>
              <a:t> </a:t>
            </a:r>
          </a:p>
          <a:p>
            <a:r>
              <a:rPr lang="fr-FR" u="sng" dirty="0">
                <a:solidFill>
                  <a:srgbClr val="0070C0"/>
                </a:solidFill>
              </a:rPr>
              <a:t>Lyon/St Etienne (Rhône):</a:t>
            </a:r>
            <a:r>
              <a:rPr lang="fr-FR" dirty="0"/>
              <a:t>  soutien </a:t>
            </a:r>
            <a:r>
              <a:rPr lang="fr-FR" dirty="0" err="1"/>
              <a:t>CdM</a:t>
            </a:r>
            <a:r>
              <a:rPr lang="fr-FR" dirty="0"/>
              <a:t> SO + BU Lyon 1 +  ED Science </a:t>
            </a:r>
            <a:r>
              <a:rPr lang="fr-FR" dirty="0" err="1"/>
              <a:t>Ing</a:t>
            </a:r>
            <a:r>
              <a:rPr lang="fr-FR" dirty="0"/>
              <a:t>. et Santé (SIS) + ED Matériaux + ED Electronique, Electrotechnique Automates (EEA) + ED Chimie +  ED Physique et </a:t>
            </a:r>
            <a:r>
              <a:rPr lang="fr-FR" dirty="0" err="1"/>
              <a:t>Astro</a:t>
            </a:r>
            <a:r>
              <a:rPr lang="fr-FR" dirty="0"/>
              <a:t> (PHAST),  </a:t>
            </a:r>
            <a:r>
              <a:rPr lang="fr-FR" b="1" dirty="0">
                <a:solidFill>
                  <a:srgbClr val="FF0000"/>
                </a:solidFill>
              </a:rPr>
              <a:t>le 5/6 Juin 2023</a:t>
            </a:r>
          </a:p>
          <a:p>
            <a:r>
              <a:rPr lang="fr-FR" u="sng" dirty="0">
                <a:solidFill>
                  <a:srgbClr val="0070C0"/>
                </a:solidFill>
              </a:rPr>
              <a:t>Strasbourg/Mulhouse (Alsace</a:t>
            </a:r>
            <a:r>
              <a:rPr lang="fr-FR" u="sng" dirty="0"/>
              <a:t>)</a:t>
            </a:r>
            <a:r>
              <a:rPr lang="fr-FR" dirty="0"/>
              <a:t>: soutien ED physique et physico-chimie 182 + BU + URFIST, lieu amphi IPHC campus  </a:t>
            </a:r>
            <a:r>
              <a:rPr lang="fr-FR" dirty="0" err="1"/>
              <a:t>Cronenbourg</a:t>
            </a:r>
            <a:r>
              <a:rPr lang="fr-FR" dirty="0"/>
              <a:t> , </a:t>
            </a:r>
            <a:r>
              <a:rPr lang="fr-FR" dirty="0">
                <a:solidFill>
                  <a:srgbClr val="FF0000"/>
                </a:solidFill>
              </a:rPr>
              <a:t>le </a:t>
            </a:r>
            <a:r>
              <a:rPr lang="fr-FR" b="1" dirty="0">
                <a:solidFill>
                  <a:srgbClr val="FF0000"/>
                </a:solidFill>
              </a:rPr>
              <a:t>19/20 Juin</a:t>
            </a:r>
            <a:r>
              <a:rPr lang="fr-FR" dirty="0"/>
              <a:t>. Intervention de Thomas </a:t>
            </a:r>
            <a:r>
              <a:rPr lang="fr-FR" dirty="0" err="1"/>
              <a:t>Ebbesen</a:t>
            </a:r>
            <a:r>
              <a:rPr lang="fr-FR" dirty="0"/>
              <a:t> (médaille d’Or CNRS)</a:t>
            </a:r>
          </a:p>
          <a:p>
            <a:r>
              <a:rPr lang="fr-FR" u="sng" dirty="0">
                <a:solidFill>
                  <a:srgbClr val="0070C0"/>
                </a:solidFill>
              </a:rPr>
              <a:t>Marseille (Provence)</a:t>
            </a:r>
            <a:r>
              <a:rPr lang="fr-FR" dirty="0">
                <a:solidFill>
                  <a:srgbClr val="0070C0"/>
                </a:solidFill>
              </a:rPr>
              <a:t> </a:t>
            </a:r>
            <a:r>
              <a:rPr lang="fr-FR" dirty="0"/>
              <a:t>: soutien ED 352 + </a:t>
            </a:r>
            <a:r>
              <a:rPr lang="fr-FR" dirty="0" err="1"/>
              <a:t>CdM</a:t>
            </a:r>
            <a:r>
              <a:rPr lang="fr-FR" dirty="0"/>
              <a:t>  SO + probablement d’autres ED, à Luminy  </a:t>
            </a:r>
            <a:r>
              <a:rPr lang="fr-FR" b="1" dirty="0">
                <a:solidFill>
                  <a:srgbClr val="FF0000"/>
                </a:solidFill>
              </a:rPr>
              <a:t>le 9,10 octobre 2023. </a:t>
            </a:r>
            <a:r>
              <a:rPr lang="fr-FR" dirty="0"/>
              <a:t> Programme « Comment rédiger et évaluer un article ». </a:t>
            </a:r>
          </a:p>
          <a:p>
            <a:pPr marL="0" indent="0"/>
            <a:endParaRPr lang="fr-FR" dirty="0"/>
          </a:p>
          <a:p>
            <a:pPr marL="0" indent="0"/>
            <a:endParaRPr lang="fr-FR" dirty="0"/>
          </a:p>
          <a:p>
            <a:pPr marL="0" indent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78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3E1EAC-2887-4B78-AC39-659EC881E4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Plan communication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ECB852-CF55-46B1-8F02-1DFACF81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7750A6-89BE-4496-8A45-CE5778F012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4" y="1728787"/>
            <a:ext cx="10615740" cy="3400425"/>
          </a:xfrm>
        </p:spPr>
        <p:txBody>
          <a:bodyPr/>
          <a:lstStyle/>
          <a:p>
            <a:r>
              <a:rPr lang="fr-FR" dirty="0"/>
              <a:t>Affichage de la Master Classe par les ED concernées avec logo SFP150 + logo Universités</a:t>
            </a:r>
          </a:p>
          <a:p>
            <a:r>
              <a:rPr lang="fr-FR" dirty="0"/>
              <a:t>Parmi les actions de la section locale car elle est protagoniste!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1F8A6FC-6687-43CB-B2D4-BC70B1C5B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313" y="2519363"/>
            <a:ext cx="5669742" cy="40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6566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355</Words>
  <Application>Microsoft Office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Wingdings</vt:lpstr>
      <vt:lpstr>Thème Office</vt:lpstr>
      <vt:lpstr>Présentation du projet Equipe </vt:lpstr>
      <vt:lpstr>Etat d’avancement/Calendrier </vt:lpstr>
      <vt:lpstr>Plan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revue du 28 juin</dc:title>
  <dc:creator>Guy Wormser</dc:creator>
  <cp:lastModifiedBy>Bart Van Tiggelen</cp:lastModifiedBy>
  <cp:revision>29</cp:revision>
  <dcterms:created xsi:type="dcterms:W3CDTF">2022-05-20T04:23:06Z</dcterms:created>
  <dcterms:modified xsi:type="dcterms:W3CDTF">2022-11-29T08:40:04Z</dcterms:modified>
</cp:coreProperties>
</file>