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61" r:id="rId4"/>
    <p:sldId id="268" r:id="rId5"/>
    <p:sldId id="262" r:id="rId6"/>
    <p:sldId id="260" r:id="rId7"/>
    <p:sldId id="270" r:id="rId8"/>
    <p:sldId id="271" r:id="rId9"/>
    <p:sldId id="272" r:id="rId10"/>
    <p:sldId id="266" r:id="rId11"/>
    <p:sldId id="275" r:id="rId12"/>
    <p:sldId id="265" r:id="rId13"/>
    <p:sldId id="269" r:id="rId14"/>
    <p:sldId id="274" r:id="rId15"/>
    <p:sldId id="276" r:id="rId16"/>
    <p:sldId id="273" r:id="rId17"/>
    <p:sldId id="277" r:id="rId18"/>
    <p:sldId id="278" r:id="rId19"/>
    <p:sldId id="279" r:id="rId20"/>
    <p:sldId id="26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83C1"/>
    <a:srgbClr val="78C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34"/>
    <p:restoredTop sz="94684"/>
  </p:normalViewPr>
  <p:slideViewPr>
    <p:cSldViewPr snapToGrid="0">
      <p:cViewPr varScale="1">
        <p:scale>
          <a:sx n="150" d="100"/>
          <a:sy n="150" d="100"/>
        </p:scale>
        <p:origin x="2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14127-69FD-4643-A6AD-B43AA52571FF}" type="datetimeFigureOut">
              <a:rPr lang="fr-FR" smtClean="0"/>
              <a:t>27/11/2022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63B36-2794-E349-A329-A5FAC3569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94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63B36-2794-E349-A329-A5FAC3569A3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02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30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561" y="603664"/>
            <a:ext cx="9082238" cy="132556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1560" y="2345635"/>
            <a:ext cx="9082239" cy="383132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8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25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4817" y="583786"/>
            <a:ext cx="8908983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05000" y="2226365"/>
            <a:ext cx="4114800" cy="39505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226363"/>
            <a:ext cx="4114800" cy="395059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67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9688" y="365125"/>
            <a:ext cx="9035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82775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82775" y="2505075"/>
            <a:ext cx="411480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482966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482966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79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0181" y="457200"/>
            <a:ext cx="2721844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50181" y="2057400"/>
            <a:ext cx="2721844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79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33060" y="365125"/>
            <a:ext cx="9120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33060" y="1825625"/>
            <a:ext cx="91207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6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5" y="1709924"/>
            <a:ext cx="4724410" cy="343815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BBAC69F-47A6-F416-806D-A96DD3F0A95E}"/>
              </a:ext>
            </a:extLst>
          </p:cNvPr>
          <p:cNvSpPr txBox="1">
            <a:spLocks/>
          </p:cNvSpPr>
          <p:nvPr/>
        </p:nvSpPr>
        <p:spPr>
          <a:xfrm>
            <a:off x="8119532" y="889000"/>
            <a:ext cx="3615267" cy="540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>
                <a:solidFill>
                  <a:srgbClr val="1B83C1"/>
                </a:solidFill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4353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Contenus spéciaux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Vidéos 150 ans</a:t>
            </a:r>
          </a:p>
          <a:p>
            <a:r>
              <a:rPr lang="fr-FR" dirty="0"/>
              <a:t>Poster Prix Nobel de physique français</a:t>
            </a:r>
          </a:p>
          <a:p>
            <a:r>
              <a:rPr lang="fr-FR" dirty="0"/>
              <a:t>Portraits de </a:t>
            </a:r>
            <a:r>
              <a:rPr lang="fr-FR" dirty="0" err="1"/>
              <a:t>Physicien·ne·s</a:t>
            </a:r>
            <a:r>
              <a:rPr lang="fr-FR" dirty="0"/>
              <a:t> : 24 en tout</a:t>
            </a:r>
          </a:p>
          <a:p>
            <a:r>
              <a:rPr lang="fr-FR" dirty="0"/>
              <a:t>Ephéméride de la physique</a:t>
            </a:r>
          </a:p>
        </p:txBody>
      </p:sp>
    </p:spTree>
    <p:extLst>
      <p:ext uri="{BB962C8B-B14F-4D97-AF65-F5344CB8AC3E}">
        <p14:creationId xmlns:p14="http://schemas.microsoft.com/office/powerpoint/2010/main" val="3174853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Photographe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Même photographe pour</a:t>
            </a:r>
          </a:p>
          <a:p>
            <a:pPr>
              <a:buFontTx/>
              <a:buChar char="-"/>
            </a:pPr>
            <a:r>
              <a:rPr lang="fr-FR" dirty="0"/>
              <a:t>Exposition Accélérateurs (Massy)</a:t>
            </a:r>
          </a:p>
          <a:p>
            <a:pPr>
              <a:buFontTx/>
              <a:buChar char="-"/>
            </a:pPr>
            <a:r>
              <a:rPr lang="fr-FR" dirty="0"/>
              <a:t>Cérémonie d’ouverture</a:t>
            </a:r>
          </a:p>
          <a:p>
            <a:pPr>
              <a:buFontTx/>
              <a:buChar char="-"/>
            </a:pPr>
            <a:r>
              <a:rPr lang="fr-FR" dirty="0"/>
              <a:t>Festival Double Science</a:t>
            </a:r>
          </a:p>
          <a:p>
            <a:pPr>
              <a:buFontTx/>
              <a:buChar char="-"/>
            </a:pPr>
            <a:r>
              <a:rPr lang="fr-FR" dirty="0"/>
              <a:t>Journée Recherche/Grand Public 2/07</a:t>
            </a:r>
          </a:p>
          <a:p>
            <a:pPr>
              <a:buFontTx/>
              <a:buChar char="-"/>
            </a:pPr>
            <a:r>
              <a:rPr lang="fr-FR" dirty="0"/>
              <a:t>Congrès Général</a:t>
            </a:r>
          </a:p>
        </p:txBody>
      </p:sp>
    </p:spTree>
    <p:extLst>
      <p:ext uri="{BB962C8B-B14F-4D97-AF65-F5344CB8AC3E}">
        <p14:creationId xmlns:p14="http://schemas.microsoft.com/office/powerpoint/2010/main" val="135191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Relations presse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03827" y="2159368"/>
            <a:ext cx="9082239" cy="383132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1 Dossier de presse</a:t>
            </a:r>
          </a:p>
          <a:p>
            <a:r>
              <a:rPr lang="fr-FR" dirty="0"/>
              <a:t>1 communiqué de presse par mois : thème + événement</a:t>
            </a:r>
          </a:p>
          <a:p>
            <a:r>
              <a:rPr lang="fr-FR" dirty="0"/>
              <a:t>Déjeuner presse le 16 janvier ?</a:t>
            </a:r>
          </a:p>
          <a:p>
            <a:r>
              <a:rPr lang="fr-FR" dirty="0"/>
              <a:t>Relais presse événements phares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Objectif : partenariats presse (magazine et radio)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+ relais partenaires 150 ans</a:t>
            </a:r>
          </a:p>
        </p:txBody>
      </p:sp>
    </p:spTree>
    <p:extLst>
      <p:ext uri="{BB962C8B-B14F-4D97-AF65-F5344CB8AC3E}">
        <p14:creationId xmlns:p14="http://schemas.microsoft.com/office/powerpoint/2010/main" val="203567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19110-DDE5-F68D-4A00-4A82D558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vos événements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E06C31-450D-39A9-A605-82232DFF0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560" y="2133969"/>
            <a:ext cx="9082239" cy="3831328"/>
          </a:xfrm>
        </p:spPr>
        <p:txBody>
          <a:bodyPr>
            <a:normAutofit/>
          </a:bodyPr>
          <a:lstStyle/>
          <a:p>
            <a:r>
              <a:rPr lang="fr-FR" dirty="0"/>
              <a:t>Affiche 150 ans, kakemono 150 ans</a:t>
            </a:r>
          </a:p>
          <a:p>
            <a:r>
              <a:rPr lang="fr-FR" dirty="0"/>
              <a:t>Flyer 150 ans, stickers SFP, Reflets de la Physique</a:t>
            </a:r>
          </a:p>
          <a:p>
            <a:r>
              <a:rPr lang="fr-FR" dirty="0"/>
              <a:t>Flyer présentation/adhésion SFP </a:t>
            </a:r>
            <a:r>
              <a:rPr lang="fr-FR" dirty="0">
                <a:sym typeface="Wingdings" pitchFamily="2" charset="2"/>
              </a:rPr>
              <a:t> tarif spécial 95€</a:t>
            </a:r>
            <a:endParaRPr lang="fr-FR" dirty="0"/>
          </a:p>
          <a:p>
            <a:r>
              <a:rPr lang="fr-FR" dirty="0" err="1"/>
              <a:t>Ppt</a:t>
            </a:r>
            <a:r>
              <a:rPr lang="fr-FR" dirty="0"/>
              <a:t> de présentation de la SFP + </a:t>
            </a:r>
            <a:r>
              <a:rPr lang="fr-FR" dirty="0" err="1"/>
              <a:t>ppt</a:t>
            </a:r>
            <a:r>
              <a:rPr lang="fr-FR" dirty="0"/>
              <a:t> 150 ans </a:t>
            </a:r>
            <a:r>
              <a:rPr lang="fr-FR" dirty="0" err="1"/>
              <a:t>template</a:t>
            </a:r>
            <a:endParaRPr lang="fr-FR" dirty="0"/>
          </a:p>
          <a:p>
            <a:endParaRPr lang="fr-FR" dirty="0"/>
          </a:p>
          <a:p>
            <a:pPr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Éléments numériques sur le site</a:t>
            </a:r>
          </a:p>
          <a:p>
            <a:pPr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Autres à demander au siège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1721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19110-DDE5-F68D-4A00-4A82D558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E06C31-450D-39A9-A605-82232DFF0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Papier à entête 150 ans</a:t>
            </a:r>
          </a:p>
          <a:p>
            <a:r>
              <a:rPr lang="fr-FR" dirty="0"/>
              <a:t>Logo 150 ans</a:t>
            </a:r>
          </a:p>
          <a:p>
            <a:r>
              <a:rPr lang="fr-FR" dirty="0"/>
              <a:t>Bannière signature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3FE34BA-89AD-E76B-BD0B-97EA69785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90" y="1143000"/>
            <a:ext cx="3038713" cy="4309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89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EE19110-DDE5-F68D-4A00-4A82D558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r-FR" sz="4000"/>
              <a:t>Récap :</a:t>
            </a:r>
          </a:p>
        </p:txBody>
      </p:sp>
      <p:pic>
        <p:nvPicPr>
          <p:cNvPr id="7" name="Espace réservé du contenu 6" descr="Une image contenant personne, chapeau, portant, sculpture&#10;&#10;Description générée automatiquement">
            <a:extLst>
              <a:ext uri="{FF2B5EF4-FFF2-40B4-BE49-F238E27FC236}">
                <a16:creationId xmlns:a16="http://schemas.microsoft.com/office/drawing/2014/main" id="{BFBCBEAB-FD86-B7EF-20AA-0FD8AECA3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r="11969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pic>
        <p:nvPicPr>
          <p:cNvPr id="12" name="Espace réservé du contenu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A0E357-877F-1B32-55C0-F213524EA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/>
          <a:stretch/>
        </p:blipFill>
        <p:spPr>
          <a:xfrm>
            <a:off x="1126067" y="3274732"/>
            <a:ext cx="2906008" cy="255352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1F2403-17A8-87B7-5953-9D7FC44842F6}"/>
              </a:ext>
            </a:extLst>
          </p:cNvPr>
          <p:cNvSpPr/>
          <p:nvPr/>
        </p:nvSpPr>
        <p:spPr>
          <a:xfrm>
            <a:off x="677333" y="4656667"/>
            <a:ext cx="1143000" cy="117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320C38-B551-1DFA-5600-746D7B9C5149}"/>
              </a:ext>
            </a:extLst>
          </p:cNvPr>
          <p:cNvSpPr/>
          <p:nvPr/>
        </p:nvSpPr>
        <p:spPr>
          <a:xfrm>
            <a:off x="589619" y="4388920"/>
            <a:ext cx="1066800" cy="623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04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19110-DDE5-F68D-4A00-4A82D558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Récap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E06C31-450D-39A9-A605-82232DFF0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560" y="2040835"/>
            <a:ext cx="9082239" cy="383132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BESOIN URGENT DE VOS CONTENUS : avant le 5/12</a:t>
            </a:r>
          </a:p>
          <a:p>
            <a:endParaRPr lang="fr-FR" dirty="0"/>
          </a:p>
          <a:p>
            <a:r>
              <a:rPr lang="fr-FR" dirty="0"/>
              <a:t>Tout doit apparaître sur le site 150 ans, même les événements non spécifiques 150 ans, même les événements coorganisés !</a:t>
            </a:r>
          </a:p>
          <a:p>
            <a:endParaRPr lang="fr-FR" dirty="0"/>
          </a:p>
          <a:p>
            <a:r>
              <a:rPr lang="fr-FR" dirty="0"/>
              <a:t>N’hésitez pas à prendre des photos/vidéos et nous les transmettre </a:t>
            </a:r>
            <a:r>
              <a:rPr lang="fr-FR" dirty="0">
                <a:sym typeface="Wingdings" pitchFamily="2" charset="2"/>
              </a:rPr>
              <a:t>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3969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19110-DDE5-F68D-4A00-4A82D558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Je prépare mon événement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E06C31-450D-39A9-A605-82232DFF0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560" y="2040835"/>
            <a:ext cx="9082239" cy="3831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1) Je m’assure qu’il se trouve sur le site des 150 ans</a:t>
            </a:r>
          </a:p>
          <a:p>
            <a:pPr marL="0" indent="0">
              <a:buNone/>
            </a:pPr>
            <a:r>
              <a:rPr lang="fr-FR" dirty="0"/>
              <a:t>2) Je commande les éléments de </a:t>
            </a:r>
            <a:r>
              <a:rPr lang="fr-FR" dirty="0" err="1"/>
              <a:t>comm</a:t>
            </a:r>
            <a:r>
              <a:rPr lang="fr-FR" dirty="0"/>
              <a:t> dont j’ai besoin (siège)</a:t>
            </a:r>
          </a:p>
          <a:p>
            <a:pPr marL="0" indent="0">
              <a:buNone/>
            </a:pPr>
            <a:r>
              <a:rPr lang="fr-FR" dirty="0"/>
              <a:t>3) Je m’assure d’une bonne diffusion en local. Je sollicite le siège si j’ai besoin d’aide</a:t>
            </a:r>
          </a:p>
          <a:p>
            <a:pPr marL="0" indent="0">
              <a:buNone/>
            </a:pPr>
            <a:r>
              <a:rPr lang="fr-FR" dirty="0"/>
              <a:t>4) J’étudie la possibilité de prendre des photos (voire filmer ?) mon événement</a:t>
            </a:r>
          </a:p>
        </p:txBody>
      </p:sp>
    </p:spTree>
    <p:extLst>
      <p:ext uri="{BB962C8B-B14F-4D97-AF65-F5344CB8AC3E}">
        <p14:creationId xmlns:p14="http://schemas.microsoft.com/office/powerpoint/2010/main" val="290021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19110-DDE5-F68D-4A00-4A82D558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Jour-J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E06C31-450D-39A9-A605-82232DFF0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560" y="2040835"/>
            <a:ext cx="9082239" cy="3831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1) Je dispose les éléments de </a:t>
            </a:r>
            <a:r>
              <a:rPr lang="fr-FR" dirty="0" err="1"/>
              <a:t>comm</a:t>
            </a:r>
            <a:r>
              <a:rPr lang="fr-FR" dirty="0"/>
              <a:t>, notamment le kakemono aux points visibles (entrée + scène par ex)</a:t>
            </a:r>
          </a:p>
          <a:p>
            <a:pPr marL="0" indent="0">
              <a:buNone/>
            </a:pPr>
            <a:r>
              <a:rPr lang="fr-FR" dirty="0"/>
              <a:t>2) Si j’en ai la possibilité, je présente la SFP en introduction (</a:t>
            </a:r>
            <a:r>
              <a:rPr lang="fr-FR" dirty="0" err="1"/>
              <a:t>ppt</a:t>
            </a:r>
            <a:r>
              <a:rPr lang="fr-FR" dirty="0"/>
              <a:t> à disposition sur le site de la SFP)</a:t>
            </a:r>
          </a:p>
          <a:p>
            <a:pPr marL="0" indent="0">
              <a:buNone/>
            </a:pPr>
            <a:r>
              <a:rPr lang="fr-FR" dirty="0"/>
              <a:t>3) Je m’assure que les participants ont bien accès au flyer de présentation/adhésion de la SFP</a:t>
            </a:r>
          </a:p>
        </p:txBody>
      </p:sp>
    </p:spTree>
    <p:extLst>
      <p:ext uri="{BB962C8B-B14F-4D97-AF65-F5344CB8AC3E}">
        <p14:creationId xmlns:p14="http://schemas.microsoft.com/office/powerpoint/2010/main" val="3564993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19110-DDE5-F68D-4A00-4A82D558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fois l’événement terminé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E06C31-450D-39A9-A605-82232DFF0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560" y="2040835"/>
            <a:ext cx="9082239" cy="3831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1) Je transmets au siège les formulaires d’adhésion (un scan suffit)</a:t>
            </a:r>
          </a:p>
          <a:p>
            <a:pPr marL="0" indent="0">
              <a:buNone/>
            </a:pPr>
            <a:r>
              <a:rPr lang="fr-FR" dirty="0"/>
              <a:t>2) Je transmets au siège mes photos et/ou vidéos</a:t>
            </a:r>
          </a:p>
          <a:p>
            <a:pPr marL="0" indent="0">
              <a:buNone/>
            </a:pPr>
            <a:r>
              <a:rPr lang="fr-FR" dirty="0"/>
              <a:t>3) Pour les événements d’envergure : mon bureau prépare un court article du type « Retour sur…. » relatant l’événement.</a:t>
            </a:r>
          </a:p>
        </p:txBody>
      </p:sp>
    </p:spTree>
    <p:extLst>
      <p:ext uri="{BB962C8B-B14F-4D97-AF65-F5344CB8AC3E}">
        <p14:creationId xmlns:p14="http://schemas.microsoft.com/office/powerpoint/2010/main" val="4067884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_logo_150ans">
            <a:hlinkClick r:id="" action="ppaction://media"/>
            <a:extLst>
              <a:ext uri="{FF2B5EF4-FFF2-40B4-BE49-F238E27FC236}">
                <a16:creationId xmlns:a16="http://schemas.microsoft.com/office/drawing/2014/main" id="{08B16391-8D3A-42ED-6230-4CC5D4E46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5133" y="1150143"/>
            <a:ext cx="8102600" cy="45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09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6827" y="603664"/>
            <a:ext cx="9082238" cy="1325563"/>
          </a:xfrm>
        </p:spPr>
        <p:txBody>
          <a:bodyPr/>
          <a:lstStyle/>
          <a:p>
            <a:r>
              <a:rPr lang="fr-FR" dirty="0"/>
              <a:t>Site web 150 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6826" y="2345635"/>
            <a:ext cx="9082239" cy="38313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2400" dirty="0">
                <a:ln>
                  <a:solidFill>
                    <a:sysClr val="windowText" lastClr="000000"/>
                  </a:solidFill>
                </a:ln>
              </a:rPr>
              <a:t>www.sfp150ans.fr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Grands rendez-vous</a:t>
            </a:r>
          </a:p>
          <a:p>
            <a:pPr marL="0" indent="0">
              <a:buNone/>
            </a:pPr>
            <a:r>
              <a:rPr lang="fr-FR" sz="2400" dirty="0"/>
              <a:t>Evénements</a:t>
            </a:r>
          </a:p>
          <a:p>
            <a:pPr marL="0" indent="0">
              <a:buNone/>
            </a:pPr>
            <a:r>
              <a:rPr lang="fr-FR" sz="2400" dirty="0"/>
              <a:t>Focus sur des actions spéciales </a:t>
            </a:r>
            <a:r>
              <a:rPr lang="fr-FR" sz="1500" dirty="0"/>
              <a:t>(ouvrages, expositions, visites etc.)</a:t>
            </a:r>
          </a:p>
          <a:p>
            <a:pPr marL="0" indent="0">
              <a:buNone/>
            </a:pPr>
            <a:r>
              <a:rPr lang="fr-FR" sz="2400" dirty="0"/>
              <a:t>Autres contenus (ex : Portraits de </a:t>
            </a:r>
            <a:r>
              <a:rPr lang="fr-FR" sz="2400" dirty="0" err="1"/>
              <a:t>physicien·nes</a:t>
            </a:r>
            <a:r>
              <a:rPr lang="fr-FR" sz="2400" dirty="0"/>
              <a:t>)</a:t>
            </a:r>
          </a:p>
          <a:p>
            <a:pPr marL="0" indent="0">
              <a:buNone/>
            </a:pPr>
            <a:r>
              <a:rPr lang="fr-FR" sz="2400" dirty="0"/>
              <a:t>Frise chronologique</a:t>
            </a:r>
          </a:p>
          <a:p>
            <a:pPr marL="0" indent="0">
              <a:buNone/>
            </a:pPr>
            <a:r>
              <a:rPr lang="fr-FR" sz="2400" dirty="0"/>
              <a:t>Listing des Présidents </a:t>
            </a:r>
          </a:p>
          <a:p>
            <a:pPr marL="0" indent="0">
              <a:buNone/>
            </a:pPr>
            <a:r>
              <a:rPr lang="fr-FR" sz="2400" dirty="0"/>
              <a:t>Ressources 150 ans</a:t>
            </a:r>
          </a:p>
          <a:p>
            <a:pPr marL="0" indent="0">
              <a:buNone/>
            </a:pPr>
            <a:r>
              <a:rPr lang="fr-FR" sz="2400" dirty="0"/>
              <a:t>Accès Presse</a:t>
            </a:r>
          </a:p>
          <a:p>
            <a:pPr marL="0" indent="0">
              <a:buNone/>
            </a:pPr>
            <a:r>
              <a:rPr lang="fr-FR" sz="2400" dirty="0"/>
              <a:t>Ephéméride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C2745CB2-15E0-4F8C-48AA-E016B031B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5"/>
          <a:stretch/>
        </p:blipFill>
        <p:spPr>
          <a:xfrm>
            <a:off x="9194801" y="216460"/>
            <a:ext cx="2429932" cy="6425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4225A-75F5-A830-A057-CAC1422A4D42}"/>
              </a:ext>
            </a:extLst>
          </p:cNvPr>
          <p:cNvSpPr/>
          <p:nvPr/>
        </p:nvSpPr>
        <p:spPr>
          <a:xfrm>
            <a:off x="9609667" y="216460"/>
            <a:ext cx="313266" cy="198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FB96F3-BDD5-C17F-7563-6B3DD70CA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4" y="3767666"/>
            <a:ext cx="1410702" cy="1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9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5227" y="603664"/>
            <a:ext cx="9082238" cy="1325563"/>
          </a:xfrm>
        </p:spPr>
        <p:txBody>
          <a:bodyPr/>
          <a:lstStyle/>
          <a:p>
            <a:r>
              <a:rPr lang="fr-FR" dirty="0"/>
              <a:t>Site web 150 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5226" y="2345635"/>
            <a:ext cx="9082239" cy="3831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n>
                  <a:solidFill>
                    <a:sysClr val="windowText" lastClr="000000"/>
                  </a:solidFill>
                </a:ln>
              </a:rPr>
              <a:t>Besoin de vous !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Sortie du site : début janvier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Nous avons besoin de </a:t>
            </a:r>
            <a:r>
              <a:rPr lang="fr-FR" sz="2000" b="1" dirty="0"/>
              <a:t>vos</a:t>
            </a:r>
          </a:p>
          <a:p>
            <a:pPr marL="0" indent="0">
              <a:buNone/>
            </a:pPr>
            <a:r>
              <a:rPr lang="fr-FR" sz="2000" b="1" dirty="0"/>
              <a:t>contenus avant le 5/12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822B31-730B-6EB5-AFDF-0E07EE6DD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33"/>
          <a:stretch/>
        </p:blipFill>
        <p:spPr>
          <a:xfrm>
            <a:off x="6878843" y="466932"/>
            <a:ext cx="4876399" cy="59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26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4361" y="612141"/>
            <a:ext cx="9082238" cy="1325563"/>
          </a:xfrm>
        </p:spPr>
        <p:txBody>
          <a:bodyPr/>
          <a:lstStyle/>
          <a:p>
            <a:r>
              <a:rPr lang="fr-FR" dirty="0"/>
              <a:t>Communication web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14360" y="2354112"/>
            <a:ext cx="9082239" cy="38313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dirty="0"/>
              <a:t>Outils : </a:t>
            </a:r>
          </a:p>
          <a:p>
            <a:pPr marL="0" indent="0">
              <a:buNone/>
            </a:pPr>
            <a:r>
              <a:rPr lang="fr-FR" dirty="0"/>
              <a:t>Newsletter spéciale 150 ans</a:t>
            </a:r>
          </a:p>
          <a:p>
            <a:pPr marL="0" indent="0">
              <a:buNone/>
            </a:pPr>
            <a:r>
              <a:rPr lang="fr-FR" dirty="0"/>
              <a:t>Signature mail</a:t>
            </a:r>
          </a:p>
          <a:p>
            <a:pPr marL="0" indent="0">
              <a:buNone/>
            </a:pPr>
            <a:r>
              <a:rPr lang="fr-FR" dirty="0"/>
              <a:t>Bannière réseaux sociaux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Réseaux sociaux : </a:t>
            </a:r>
          </a:p>
          <a:p>
            <a:pPr marL="0" indent="0">
              <a:buNone/>
            </a:pPr>
            <a:r>
              <a:rPr lang="fr-FR" dirty="0"/>
              <a:t>Actualités</a:t>
            </a:r>
          </a:p>
          <a:p>
            <a:pPr marL="0" indent="0">
              <a:buNone/>
            </a:pPr>
            <a:r>
              <a:rPr lang="fr-FR" dirty="0"/>
              <a:t>Focus histoire</a:t>
            </a:r>
          </a:p>
          <a:p>
            <a:pPr marL="0" indent="0">
              <a:buNone/>
            </a:pPr>
            <a:r>
              <a:rPr lang="fr-FR" dirty="0"/>
              <a:t>Jeux ?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5D924C-92A4-2DD9-9D03-4CC1D23AD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90" y="2345635"/>
            <a:ext cx="1924050" cy="1774246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36402778-E3B6-CFBB-A7BD-8971D8B7D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415" y="4326570"/>
            <a:ext cx="2605617" cy="191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83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4881" y="603664"/>
            <a:ext cx="9082238" cy="1325563"/>
          </a:xfrm>
        </p:spPr>
        <p:txBody>
          <a:bodyPr/>
          <a:lstStyle/>
          <a:p>
            <a:r>
              <a:rPr lang="fr-FR" dirty="0"/>
              <a:t>Communication </a:t>
            </a:r>
            <a:br>
              <a:rPr lang="fr-FR" dirty="0"/>
            </a:br>
            <a:r>
              <a:rPr lang="fr-FR" dirty="0"/>
              <a:t>papier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D9486C6-3F95-DD51-86D3-EFD74D5D3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880" y="2345635"/>
            <a:ext cx="9082239" cy="383132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Affiche 150 ans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Déclinaison : </a:t>
            </a:r>
          </a:p>
          <a:p>
            <a:pPr>
              <a:buFontTx/>
              <a:buChar char="-"/>
            </a:pPr>
            <a:r>
              <a:rPr lang="fr-FR" dirty="0"/>
              <a:t>Flyer</a:t>
            </a:r>
          </a:p>
          <a:p>
            <a:pPr>
              <a:buFontTx/>
              <a:buChar char="-"/>
            </a:pPr>
            <a:r>
              <a:rPr lang="fr-FR" dirty="0"/>
              <a:t>Kakemono 150 ans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E101E7E-4D1D-D93E-941E-F1D956CF4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34" y="520700"/>
            <a:ext cx="4112078" cy="581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82F46D-01B1-6849-9A29-32EF7972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69" y="1751043"/>
            <a:ext cx="1634072" cy="118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4881" y="603664"/>
            <a:ext cx="9082238" cy="1325563"/>
          </a:xfrm>
        </p:spPr>
        <p:txBody>
          <a:bodyPr/>
          <a:lstStyle/>
          <a:p>
            <a:r>
              <a:rPr lang="fr-FR" dirty="0"/>
              <a:t>Communication </a:t>
            </a:r>
            <a:br>
              <a:rPr lang="fr-FR" dirty="0"/>
            </a:br>
            <a:r>
              <a:rPr lang="fr-FR" dirty="0"/>
              <a:t>papier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D9486C6-3F95-DD51-86D3-EFD74D5D3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880" y="2345635"/>
            <a:ext cx="9082239" cy="383132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Stickers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Une image contenant texte, personne, homme, sombre&#10;&#10;Description générée automatiquement">
            <a:extLst>
              <a:ext uri="{FF2B5EF4-FFF2-40B4-BE49-F238E27FC236}">
                <a16:creationId xmlns:a16="http://schemas.microsoft.com/office/drawing/2014/main" id="{3A4FF7BD-167B-8713-3566-D1FE30CFC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929227"/>
            <a:ext cx="2984500" cy="213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 descr="Une image contenant texte, extérieur, tableau noir, signe&#10;&#10;Description générée automatiquement">
            <a:extLst>
              <a:ext uri="{FF2B5EF4-FFF2-40B4-BE49-F238E27FC236}">
                <a16:creationId xmlns:a16="http://schemas.microsoft.com/office/drawing/2014/main" id="{06300E59-BF3A-3423-5BD1-82126F25E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062827"/>
            <a:ext cx="3128433" cy="2229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9F7470-01E6-2060-8DBA-D50905843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01" y="1929227"/>
            <a:ext cx="1543050" cy="1549602"/>
          </a:xfrm>
          <a:prstGeom prst="rect">
            <a:avLst/>
          </a:prstGeom>
        </p:spPr>
      </p:pic>
      <p:pic>
        <p:nvPicPr>
          <p:cNvPr id="14" name="Image 13" descr="Une image contenant texte, personne, homme&#10;&#10;Description générée automatiquement">
            <a:extLst>
              <a:ext uri="{FF2B5EF4-FFF2-40B4-BE49-F238E27FC236}">
                <a16:creationId xmlns:a16="http://schemas.microsoft.com/office/drawing/2014/main" id="{F6F21ED8-EBBD-8BF7-D361-2E82F6631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88934"/>
            <a:ext cx="1894852" cy="9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3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4881" y="603664"/>
            <a:ext cx="9082238" cy="1325563"/>
          </a:xfrm>
        </p:spPr>
        <p:txBody>
          <a:bodyPr/>
          <a:lstStyle/>
          <a:p>
            <a:r>
              <a:rPr lang="fr-FR" dirty="0"/>
              <a:t>Communication </a:t>
            </a:r>
            <a:br>
              <a:rPr lang="fr-FR" dirty="0"/>
            </a:br>
            <a:r>
              <a:rPr lang="fr-FR" dirty="0"/>
              <a:t>papier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D9486C6-3F95-DD51-86D3-EFD74D5D3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880" y="2345635"/>
            <a:ext cx="9082239" cy="383132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Stickers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CB8138-4E81-162E-D312-D4B63C101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66" y="2598376"/>
            <a:ext cx="2194983" cy="2208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764667F1-BCD1-901A-0A65-A5DA3460A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532" y="2611967"/>
            <a:ext cx="2194983" cy="219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personne, chemise&#10;&#10;Description générée automatiquement">
            <a:extLst>
              <a:ext uri="{FF2B5EF4-FFF2-40B4-BE49-F238E27FC236}">
                <a16:creationId xmlns:a16="http://schemas.microsoft.com/office/drawing/2014/main" id="{78F26377-FAAB-CDD1-BCE9-414B4CD1A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6" y="3140942"/>
            <a:ext cx="1500173" cy="1871322"/>
          </a:xfrm>
          <a:prstGeom prst="rect">
            <a:avLst/>
          </a:prstGeom>
        </p:spPr>
      </p:pic>
      <p:pic>
        <p:nvPicPr>
          <p:cNvPr id="13" name="Image 12" descr="Une image contenant personne, homme, joueur, debout&#10;&#10;Description générée automatiquement">
            <a:extLst>
              <a:ext uri="{FF2B5EF4-FFF2-40B4-BE49-F238E27FC236}">
                <a16:creationId xmlns:a16="http://schemas.microsoft.com/office/drawing/2014/main" id="{EA69B36A-2CE8-3E93-FF44-72A7D760C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698" y="1929227"/>
            <a:ext cx="1803821" cy="1871323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B2D1058-22FF-5A59-1183-302F30239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10" y="4261299"/>
            <a:ext cx="1602073" cy="15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4881" y="603664"/>
            <a:ext cx="9082238" cy="1325563"/>
          </a:xfrm>
        </p:spPr>
        <p:txBody>
          <a:bodyPr/>
          <a:lstStyle/>
          <a:p>
            <a:r>
              <a:rPr lang="fr-FR" dirty="0"/>
              <a:t>Communication </a:t>
            </a:r>
            <a:br>
              <a:rPr lang="fr-FR" dirty="0"/>
            </a:br>
            <a:r>
              <a:rPr lang="fr-FR" dirty="0"/>
              <a:t>papier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D9486C6-3F95-DD51-86D3-EFD74D5D3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880" y="2345635"/>
            <a:ext cx="9082239" cy="383132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Autocollant 150 ans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5B0173F-EDCE-8A7E-6680-C0CDD0AC8FA3}"/>
              </a:ext>
            </a:extLst>
          </p:cNvPr>
          <p:cNvSpPr/>
          <p:nvPr/>
        </p:nvSpPr>
        <p:spPr>
          <a:xfrm>
            <a:off x="7907867" y="2573867"/>
            <a:ext cx="1964266" cy="1913466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BEBEFA-44C5-AE1B-AFBE-818CE8AD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11" y="2920829"/>
            <a:ext cx="1536177" cy="11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42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507</Words>
  <Application>Microsoft Macintosh PowerPoint</Application>
  <PresentationFormat>Grand écran</PresentationFormat>
  <Paragraphs>99</Paragraphs>
  <Slides>20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Site web 150 ans</vt:lpstr>
      <vt:lpstr>Site web 150 ans</vt:lpstr>
      <vt:lpstr>Communication web</vt:lpstr>
      <vt:lpstr>Communication  papier</vt:lpstr>
      <vt:lpstr>Communication  papier</vt:lpstr>
      <vt:lpstr>Communication  papier</vt:lpstr>
      <vt:lpstr>Communication  papier</vt:lpstr>
      <vt:lpstr>Contenus spéciaux</vt:lpstr>
      <vt:lpstr>Photographe</vt:lpstr>
      <vt:lpstr>Relations presse</vt:lpstr>
      <vt:lpstr>Pour vos événements :</vt:lpstr>
      <vt:lpstr>Autres :</vt:lpstr>
      <vt:lpstr>Récap :</vt:lpstr>
      <vt:lpstr>Récap :</vt:lpstr>
      <vt:lpstr>Je prépare mon événement :</vt:lpstr>
      <vt:lpstr>Le Jour-J :</vt:lpstr>
      <vt:lpstr>Une fois l’événement terminé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Olipia</dc:creator>
  <cp:lastModifiedBy>Raphaël Verguin</cp:lastModifiedBy>
  <cp:revision>8</cp:revision>
  <dcterms:created xsi:type="dcterms:W3CDTF">2022-05-03T09:22:51Z</dcterms:created>
  <dcterms:modified xsi:type="dcterms:W3CDTF">2022-11-27T20:09:31Z</dcterms:modified>
</cp:coreProperties>
</file>