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v"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 id="2147483675" r:id="rId5"/>
    <p:sldMasterId id="2147483689" r:id="rId6"/>
    <p:sldMasterId id="2147483831" r:id="rId7"/>
    <p:sldMasterId id="2147483843" r:id="rId8"/>
    <p:sldMasterId id="2147483850" r:id="rId9"/>
    <p:sldMasterId id="2147483869" r:id="rId10"/>
    <p:sldMasterId id="2147483883" r:id="rId11"/>
    <p:sldMasterId id="2147483911" r:id="rId12"/>
    <p:sldMasterId id="2147483937" r:id="rId13"/>
    <p:sldMasterId id="2147483977" r:id="rId14"/>
    <p:sldMasterId id="2147483989" r:id="rId15"/>
    <p:sldMasterId id="2147484003" r:id="rId16"/>
  </p:sldMasterIdLst>
  <p:notesMasterIdLst>
    <p:notesMasterId r:id="rId68"/>
  </p:notesMasterIdLst>
  <p:sldIdLst>
    <p:sldId id="1083" r:id="rId17"/>
    <p:sldId id="2157" r:id="rId18"/>
    <p:sldId id="256" r:id="rId19"/>
    <p:sldId id="2155" r:id="rId20"/>
    <p:sldId id="1084" r:id="rId21"/>
    <p:sldId id="1076" r:id="rId22"/>
    <p:sldId id="1077" r:id="rId23"/>
    <p:sldId id="1078" r:id="rId24"/>
    <p:sldId id="1079" r:id="rId25"/>
    <p:sldId id="1081" r:id="rId26"/>
    <p:sldId id="2156" r:id="rId27"/>
    <p:sldId id="2144" r:id="rId28"/>
    <p:sldId id="2145" r:id="rId29"/>
    <p:sldId id="1426" r:id="rId30"/>
    <p:sldId id="2146" r:id="rId31"/>
    <p:sldId id="2147" r:id="rId32"/>
    <p:sldId id="2151" r:id="rId33"/>
    <p:sldId id="2149" r:id="rId34"/>
    <p:sldId id="611" r:id="rId35"/>
    <p:sldId id="853" r:id="rId36"/>
    <p:sldId id="854" r:id="rId37"/>
    <p:sldId id="855" r:id="rId38"/>
    <p:sldId id="856" r:id="rId39"/>
    <p:sldId id="857" r:id="rId40"/>
    <p:sldId id="858" r:id="rId41"/>
    <p:sldId id="2159" r:id="rId42"/>
    <p:sldId id="1074" r:id="rId43"/>
    <p:sldId id="1072" r:id="rId44"/>
    <p:sldId id="1073" r:id="rId45"/>
    <p:sldId id="859" r:id="rId46"/>
    <p:sldId id="1245" r:id="rId47"/>
    <p:sldId id="675" r:id="rId48"/>
    <p:sldId id="628" r:id="rId49"/>
    <p:sldId id="557" r:id="rId50"/>
    <p:sldId id="2161" r:id="rId51"/>
    <p:sldId id="783" r:id="rId52"/>
    <p:sldId id="499" r:id="rId53"/>
    <p:sldId id="1350" r:id="rId54"/>
    <p:sldId id="479" r:id="rId55"/>
    <p:sldId id="2158" r:id="rId56"/>
    <p:sldId id="2153" r:id="rId57"/>
    <p:sldId id="2150" r:id="rId58"/>
    <p:sldId id="2154" r:id="rId59"/>
    <p:sldId id="2152" r:id="rId60"/>
    <p:sldId id="2148" r:id="rId61"/>
    <p:sldId id="1086" r:id="rId62"/>
    <p:sldId id="872" r:id="rId63"/>
    <p:sldId id="1427" r:id="rId64"/>
    <p:sldId id="1428" r:id="rId65"/>
    <p:sldId id="1183" r:id="rId66"/>
    <p:sldId id="1088" r:id="rId67"/>
  </p:sldIdLst>
  <p:sldSz cx="9144000" cy="6858000" type="screen4x3"/>
  <p:notesSz cx="6889750" cy="100187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80653" autoAdjust="0"/>
  </p:normalViewPr>
  <p:slideViewPr>
    <p:cSldViewPr snapToGrid="0">
      <p:cViewPr varScale="1">
        <p:scale>
          <a:sx n="54" d="100"/>
          <a:sy n="54" d="100"/>
        </p:scale>
        <p:origin x="1664" y="40"/>
      </p:cViewPr>
      <p:guideLst/>
    </p:cSldViewPr>
  </p:slideViewPr>
  <p:notesTextViewPr>
    <p:cViewPr>
      <p:scale>
        <a:sx n="1" d="1"/>
        <a:sy n="1" d="1"/>
      </p:scale>
      <p:origin x="0" y="0"/>
    </p:cViewPr>
  </p:notesTextViewPr>
  <p:sorterViewPr>
    <p:cViewPr varScale="1">
      <p:scale>
        <a:sx n="100" d="100"/>
        <a:sy n="100" d="100"/>
      </p:scale>
      <p:origin x="0" y="-75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25DA28-EAA5-9AA6-4163-241E6E86A26E}"/>
              </a:ext>
            </a:extLst>
          </p:cNvPr>
          <p:cNvSpPr>
            <a:spLocks noGrp="1"/>
          </p:cNvSpPr>
          <p:nvPr>
            <p:ph type="hdr" sz="quarter"/>
          </p:nvPr>
        </p:nvSpPr>
        <p:spPr>
          <a:xfrm>
            <a:off x="0" y="0"/>
            <a:ext cx="2985558" cy="502676"/>
          </a:xfrm>
          <a:prstGeom prst="rect">
            <a:avLst/>
          </a:prstGeom>
        </p:spPr>
        <p:txBody>
          <a:bodyPr vert="horz" lIns="96634" tIns="48317" rIns="96634" bIns="48317" rtlCol="0"/>
          <a:lstStyle>
            <a:lvl1pPr algn="l" eaLnBrk="1" fontAlgn="auto" hangingPunct="1">
              <a:spcBef>
                <a:spcPts val="0"/>
              </a:spcBef>
              <a:spcAft>
                <a:spcPts val="0"/>
              </a:spcAft>
              <a:defRPr sz="1300">
                <a:latin typeface="+mn-lt"/>
              </a:defRPr>
            </a:lvl1pPr>
          </a:lstStyle>
          <a:p>
            <a:pPr>
              <a:defRPr/>
            </a:pPr>
            <a:endParaRPr lang="en-GB"/>
          </a:p>
        </p:txBody>
      </p:sp>
      <p:sp>
        <p:nvSpPr>
          <p:cNvPr id="3" name="Date Placeholder 2">
            <a:extLst>
              <a:ext uri="{FF2B5EF4-FFF2-40B4-BE49-F238E27FC236}">
                <a16:creationId xmlns:a16="http://schemas.microsoft.com/office/drawing/2014/main" id="{734FEE29-88FB-903E-3A14-8D4E65918C25}"/>
              </a:ext>
            </a:extLst>
          </p:cNvPr>
          <p:cNvSpPr>
            <a:spLocks noGrp="1"/>
          </p:cNvSpPr>
          <p:nvPr>
            <p:ph type="dt" idx="1"/>
          </p:nvPr>
        </p:nvSpPr>
        <p:spPr>
          <a:xfrm>
            <a:off x="3902597" y="0"/>
            <a:ext cx="2985558" cy="502676"/>
          </a:xfrm>
          <a:prstGeom prst="rect">
            <a:avLst/>
          </a:prstGeom>
        </p:spPr>
        <p:txBody>
          <a:bodyPr vert="horz" lIns="96634" tIns="48317" rIns="96634" bIns="48317" rtlCol="0"/>
          <a:lstStyle>
            <a:lvl1pPr algn="r" eaLnBrk="1" fontAlgn="auto" hangingPunct="1">
              <a:spcBef>
                <a:spcPts val="0"/>
              </a:spcBef>
              <a:spcAft>
                <a:spcPts val="0"/>
              </a:spcAft>
              <a:defRPr sz="1300">
                <a:latin typeface="+mn-lt"/>
              </a:defRPr>
            </a:lvl1pPr>
          </a:lstStyle>
          <a:p>
            <a:pPr>
              <a:defRPr/>
            </a:pPr>
            <a:fld id="{FB5AFED4-8F04-4395-8EC9-241AF3499E25}" type="datetimeFigureOut">
              <a:rPr lang="en-GB"/>
              <a:pPr>
                <a:defRPr/>
              </a:pPr>
              <a:t>10/09/2023</a:t>
            </a:fld>
            <a:endParaRPr lang="en-GB"/>
          </a:p>
        </p:txBody>
      </p:sp>
      <p:sp>
        <p:nvSpPr>
          <p:cNvPr id="4" name="Slide Image Placeholder 3">
            <a:extLst>
              <a:ext uri="{FF2B5EF4-FFF2-40B4-BE49-F238E27FC236}">
                <a16:creationId xmlns:a16="http://schemas.microsoft.com/office/drawing/2014/main" id="{E3BDAB8D-4A19-BB8E-4623-92281B0C1DBC}"/>
              </a:ext>
            </a:extLst>
          </p:cNvPr>
          <p:cNvSpPr>
            <a:spLocks noGrp="1" noRot="1" noChangeAspect="1"/>
          </p:cNvSpPr>
          <p:nvPr>
            <p:ph type="sldImg" idx="2"/>
          </p:nvPr>
        </p:nvSpPr>
        <p:spPr>
          <a:xfrm>
            <a:off x="1190625" y="1252538"/>
            <a:ext cx="4508500" cy="3381375"/>
          </a:xfrm>
          <a:prstGeom prst="rect">
            <a:avLst/>
          </a:prstGeom>
          <a:noFill/>
          <a:ln w="12700">
            <a:solidFill>
              <a:prstClr val="black"/>
            </a:solidFill>
          </a:ln>
        </p:spPr>
        <p:txBody>
          <a:bodyPr vert="horz" lIns="96634" tIns="48317" rIns="96634" bIns="48317" rtlCol="0" anchor="ctr"/>
          <a:lstStyle/>
          <a:p>
            <a:pPr lvl="0"/>
            <a:endParaRPr lang="en-GB" noProof="0"/>
          </a:p>
        </p:txBody>
      </p:sp>
      <p:sp>
        <p:nvSpPr>
          <p:cNvPr id="5" name="Notes Placeholder 4">
            <a:extLst>
              <a:ext uri="{FF2B5EF4-FFF2-40B4-BE49-F238E27FC236}">
                <a16:creationId xmlns:a16="http://schemas.microsoft.com/office/drawing/2014/main" id="{B78904E5-8A0F-C357-CE74-2FD84FF6E095}"/>
              </a:ext>
            </a:extLst>
          </p:cNvPr>
          <p:cNvSpPr>
            <a:spLocks noGrp="1"/>
          </p:cNvSpPr>
          <p:nvPr>
            <p:ph type="body" sz="quarter" idx="3"/>
          </p:nvPr>
        </p:nvSpPr>
        <p:spPr>
          <a:xfrm>
            <a:off x="688975" y="4821506"/>
            <a:ext cx="5511800" cy="3944868"/>
          </a:xfrm>
          <a:prstGeom prst="rect">
            <a:avLst/>
          </a:prstGeom>
        </p:spPr>
        <p:txBody>
          <a:bodyPr vert="horz" lIns="96634" tIns="48317" rIns="96634" bIns="4831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A1CC88F3-41CD-1BA6-679F-3DA8178707FF}"/>
              </a:ext>
            </a:extLst>
          </p:cNvPr>
          <p:cNvSpPr>
            <a:spLocks noGrp="1"/>
          </p:cNvSpPr>
          <p:nvPr>
            <p:ph type="ftr" sz="quarter" idx="4"/>
          </p:nvPr>
        </p:nvSpPr>
        <p:spPr>
          <a:xfrm>
            <a:off x="0" y="9516039"/>
            <a:ext cx="2985558" cy="502675"/>
          </a:xfrm>
          <a:prstGeom prst="rect">
            <a:avLst/>
          </a:prstGeom>
        </p:spPr>
        <p:txBody>
          <a:bodyPr vert="horz" lIns="96634" tIns="48317" rIns="96634" bIns="48317" rtlCol="0" anchor="b"/>
          <a:lstStyle>
            <a:lvl1pPr algn="l" eaLnBrk="1" fontAlgn="auto" hangingPunct="1">
              <a:spcBef>
                <a:spcPts val="0"/>
              </a:spcBef>
              <a:spcAft>
                <a:spcPts val="0"/>
              </a:spcAft>
              <a:defRPr sz="1300">
                <a:latin typeface="+mn-lt"/>
              </a:defRPr>
            </a:lvl1pPr>
          </a:lstStyle>
          <a:p>
            <a:pPr>
              <a:defRPr/>
            </a:pPr>
            <a:endParaRPr lang="en-GB"/>
          </a:p>
        </p:txBody>
      </p:sp>
      <p:sp>
        <p:nvSpPr>
          <p:cNvPr id="7" name="Slide Number Placeholder 6">
            <a:extLst>
              <a:ext uri="{FF2B5EF4-FFF2-40B4-BE49-F238E27FC236}">
                <a16:creationId xmlns:a16="http://schemas.microsoft.com/office/drawing/2014/main" id="{137C69D3-B64F-3556-B480-C5ABF85C25D8}"/>
              </a:ext>
            </a:extLst>
          </p:cNvPr>
          <p:cNvSpPr>
            <a:spLocks noGrp="1"/>
          </p:cNvSpPr>
          <p:nvPr>
            <p:ph type="sldNum" sz="quarter" idx="5"/>
          </p:nvPr>
        </p:nvSpPr>
        <p:spPr>
          <a:xfrm>
            <a:off x="3902597" y="9516039"/>
            <a:ext cx="2985558" cy="502675"/>
          </a:xfrm>
          <a:prstGeom prst="rect">
            <a:avLst/>
          </a:prstGeom>
        </p:spPr>
        <p:txBody>
          <a:bodyPr vert="horz" lIns="96634" tIns="48317" rIns="96634" bIns="48317" rtlCol="0" anchor="b"/>
          <a:lstStyle>
            <a:lvl1pPr algn="r" eaLnBrk="1" fontAlgn="auto" hangingPunct="1">
              <a:spcBef>
                <a:spcPts val="0"/>
              </a:spcBef>
              <a:spcAft>
                <a:spcPts val="0"/>
              </a:spcAft>
              <a:defRPr sz="1300">
                <a:latin typeface="+mn-lt"/>
              </a:defRPr>
            </a:lvl1pPr>
          </a:lstStyle>
          <a:p>
            <a:pPr>
              <a:defRPr/>
            </a:pPr>
            <a:fld id="{AE726163-ED10-44CF-BA2D-9AAC26B2A5A8}"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AE726163-ED10-44CF-BA2D-9AAC26B2A5A8}" type="slidenum">
              <a:rPr lang="en-GB" smtClean="0"/>
              <a:pPr>
                <a:defRPr/>
              </a:pPr>
              <a:t>2</a:t>
            </a:fld>
            <a:endParaRPr lang="en-GB"/>
          </a:p>
        </p:txBody>
      </p:sp>
    </p:spTree>
    <p:extLst>
      <p:ext uri="{BB962C8B-B14F-4D97-AF65-F5344CB8AC3E}">
        <p14:creationId xmlns:p14="http://schemas.microsoft.com/office/powerpoint/2010/main" val="1209801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B318C917-E201-4E28-575C-D96293D2B3B9}"/>
              </a:ext>
            </a:extLst>
          </p:cNvPr>
          <p:cNvSpPr>
            <a:spLocks noGrp="1" noRot="1" noChangeAspect="1" noChangeArrowheads="1" noTextEdit="1"/>
          </p:cNvSpPr>
          <p:nvPr>
            <p:ph type="sldImg"/>
          </p:nvPr>
        </p:nvSpPr>
        <p:spPr>
          <a:ln/>
        </p:spPr>
      </p:sp>
      <p:sp>
        <p:nvSpPr>
          <p:cNvPr id="122883" name="Notes Placeholder 2">
            <a:extLst>
              <a:ext uri="{FF2B5EF4-FFF2-40B4-BE49-F238E27FC236}">
                <a16:creationId xmlns:a16="http://schemas.microsoft.com/office/drawing/2014/main" id="{0377AFDD-94FE-8093-C47E-665B96BDFB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2884" name="Slide Number Placeholder 3">
            <a:extLst>
              <a:ext uri="{FF2B5EF4-FFF2-40B4-BE49-F238E27FC236}">
                <a16:creationId xmlns:a16="http://schemas.microsoft.com/office/drawing/2014/main" id="{5D0ABDC7-1A71-09B9-3E14-D0506EB4DB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85150" indent="-301981">
              <a:defRPr>
                <a:solidFill>
                  <a:schemeClr val="tx1"/>
                </a:solidFill>
                <a:latin typeface="Times New Roman" panose="02020603050405020304" pitchFamily="18" charset="0"/>
              </a:defRPr>
            </a:lvl2pPr>
            <a:lvl3pPr marL="1207922" indent="-241584">
              <a:defRPr>
                <a:solidFill>
                  <a:schemeClr val="tx1"/>
                </a:solidFill>
                <a:latin typeface="Times New Roman" panose="02020603050405020304" pitchFamily="18" charset="0"/>
              </a:defRPr>
            </a:lvl3pPr>
            <a:lvl4pPr marL="1691091" indent="-241584">
              <a:defRPr>
                <a:solidFill>
                  <a:schemeClr val="tx1"/>
                </a:solidFill>
                <a:latin typeface="Times New Roman" panose="02020603050405020304" pitchFamily="18" charset="0"/>
              </a:defRPr>
            </a:lvl4pPr>
            <a:lvl5pPr marL="2174260" indent="-241584">
              <a:defRPr>
                <a:solidFill>
                  <a:schemeClr val="tx1"/>
                </a:solidFill>
                <a:latin typeface="Times New Roman" panose="02020603050405020304" pitchFamily="18" charset="0"/>
              </a:defRPr>
            </a:lvl5pPr>
            <a:lvl6pPr marL="2657429" indent="-241584" eaLnBrk="0" fontAlgn="base" hangingPunct="0">
              <a:spcBef>
                <a:spcPct val="0"/>
              </a:spcBef>
              <a:spcAft>
                <a:spcPct val="0"/>
              </a:spcAft>
              <a:defRPr>
                <a:solidFill>
                  <a:schemeClr val="tx1"/>
                </a:solidFill>
                <a:latin typeface="Times New Roman" panose="02020603050405020304" pitchFamily="18" charset="0"/>
              </a:defRPr>
            </a:lvl6pPr>
            <a:lvl7pPr marL="3140598" indent="-241584" eaLnBrk="0" fontAlgn="base" hangingPunct="0">
              <a:spcBef>
                <a:spcPct val="0"/>
              </a:spcBef>
              <a:spcAft>
                <a:spcPct val="0"/>
              </a:spcAft>
              <a:defRPr>
                <a:solidFill>
                  <a:schemeClr val="tx1"/>
                </a:solidFill>
                <a:latin typeface="Times New Roman" panose="02020603050405020304" pitchFamily="18" charset="0"/>
              </a:defRPr>
            </a:lvl7pPr>
            <a:lvl8pPr marL="3623767" indent="-241584" eaLnBrk="0" fontAlgn="base" hangingPunct="0">
              <a:spcBef>
                <a:spcPct val="0"/>
              </a:spcBef>
              <a:spcAft>
                <a:spcPct val="0"/>
              </a:spcAft>
              <a:defRPr>
                <a:solidFill>
                  <a:schemeClr val="tx1"/>
                </a:solidFill>
                <a:latin typeface="Times New Roman" panose="02020603050405020304" pitchFamily="18" charset="0"/>
              </a:defRPr>
            </a:lvl8pPr>
            <a:lvl9pPr marL="4106936" indent="-241584" eaLnBrk="0" fontAlgn="base" hangingPunct="0">
              <a:spcBef>
                <a:spcPct val="0"/>
              </a:spcBef>
              <a:spcAft>
                <a:spcPct val="0"/>
              </a:spcAft>
              <a:defRPr>
                <a:solidFill>
                  <a:schemeClr val="tx1"/>
                </a:solidFill>
                <a:latin typeface="Times New Roman" panose="02020603050405020304" pitchFamily="18" charset="0"/>
              </a:defRPr>
            </a:lvl9pPr>
          </a:lstStyle>
          <a:p>
            <a:pPr defTabSz="966338" fontAlgn="base">
              <a:spcBef>
                <a:spcPct val="0"/>
              </a:spcBef>
              <a:spcAft>
                <a:spcPct val="0"/>
              </a:spcAft>
            </a:pPr>
            <a:fld id="{CAE27550-5016-403D-A9B1-38E5169BA16B}" type="slidenum">
              <a:rPr lang="en-GB" altLang="en-US">
                <a:solidFill>
                  <a:srgbClr val="000000"/>
                </a:solidFill>
                <a:latin typeface="Arial" panose="020B0604020202020204" pitchFamily="34" charset="0"/>
              </a:rPr>
              <a:pPr defTabSz="966338" fontAlgn="base">
                <a:spcBef>
                  <a:spcPct val="0"/>
                </a:spcBef>
                <a:spcAft>
                  <a:spcPct val="0"/>
                </a:spcAft>
              </a:pPr>
              <a:t>16</a:t>
            </a:fld>
            <a:endParaRPr lang="en-GB" altLang="en-US">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EC2BE-4B36-4124-93F5-0D2A80DC9D90}"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B88B796-762D-8EAB-5C1A-B960BCBEFA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63C5AC9B-DDD9-963A-9636-5BB4995DE8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328CCDA6-207A-A2C9-3F2E-C93CF7DE72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7294CEFF-9E3E-4F3F-5F13-0D3158692A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CERN Council approves my nomination as Director of Accelerators and Technology</a:t>
            </a:r>
            <a:endParaRPr lang="en-GB" altLang="en-US" dirty="0"/>
          </a:p>
        </p:txBody>
      </p:sp>
      <p:sp>
        <p:nvSpPr>
          <p:cNvPr id="51204" name="Slide Number Placeholder 3">
            <a:extLst>
              <a:ext uri="{FF2B5EF4-FFF2-40B4-BE49-F238E27FC236}">
                <a16:creationId xmlns:a16="http://schemas.microsoft.com/office/drawing/2014/main" id="{8368BEF2-BE35-476D-84E8-6B762F6F2A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85150" indent="-301981">
              <a:defRPr>
                <a:solidFill>
                  <a:schemeClr val="tx1"/>
                </a:solidFill>
                <a:latin typeface="Arial" panose="020B0604020202020204" pitchFamily="34" charset="0"/>
              </a:defRPr>
            </a:lvl2pPr>
            <a:lvl3pPr marL="1207922" indent="-241584">
              <a:defRPr>
                <a:solidFill>
                  <a:schemeClr val="tx1"/>
                </a:solidFill>
                <a:latin typeface="Arial" panose="020B0604020202020204" pitchFamily="34" charset="0"/>
              </a:defRPr>
            </a:lvl3pPr>
            <a:lvl4pPr marL="1691091" indent="-241584">
              <a:defRPr>
                <a:solidFill>
                  <a:schemeClr val="tx1"/>
                </a:solidFill>
                <a:latin typeface="Arial" panose="020B0604020202020204" pitchFamily="34" charset="0"/>
              </a:defRPr>
            </a:lvl4pPr>
            <a:lvl5pPr marL="2174260" indent="-241584">
              <a:defRPr>
                <a:solidFill>
                  <a:schemeClr val="tx1"/>
                </a:solidFill>
                <a:latin typeface="Arial" panose="020B0604020202020204" pitchFamily="34" charset="0"/>
              </a:defRPr>
            </a:lvl5pPr>
            <a:lvl6pPr marL="2657429" indent="-241584" eaLnBrk="0" fontAlgn="base" hangingPunct="0">
              <a:spcBef>
                <a:spcPct val="0"/>
              </a:spcBef>
              <a:spcAft>
                <a:spcPct val="0"/>
              </a:spcAft>
              <a:defRPr>
                <a:solidFill>
                  <a:schemeClr val="tx1"/>
                </a:solidFill>
                <a:latin typeface="Arial" panose="020B0604020202020204" pitchFamily="34" charset="0"/>
              </a:defRPr>
            </a:lvl6pPr>
            <a:lvl7pPr marL="3140598" indent="-241584" eaLnBrk="0" fontAlgn="base" hangingPunct="0">
              <a:spcBef>
                <a:spcPct val="0"/>
              </a:spcBef>
              <a:spcAft>
                <a:spcPct val="0"/>
              </a:spcAft>
              <a:defRPr>
                <a:solidFill>
                  <a:schemeClr val="tx1"/>
                </a:solidFill>
                <a:latin typeface="Arial" panose="020B0604020202020204" pitchFamily="34" charset="0"/>
              </a:defRPr>
            </a:lvl7pPr>
            <a:lvl8pPr marL="3623767" indent="-241584" eaLnBrk="0" fontAlgn="base" hangingPunct="0">
              <a:spcBef>
                <a:spcPct val="0"/>
              </a:spcBef>
              <a:spcAft>
                <a:spcPct val="0"/>
              </a:spcAft>
              <a:defRPr>
                <a:solidFill>
                  <a:schemeClr val="tx1"/>
                </a:solidFill>
                <a:latin typeface="Arial" panose="020B0604020202020204" pitchFamily="34" charset="0"/>
              </a:defRPr>
            </a:lvl8pPr>
            <a:lvl9pPr marL="4106936" indent="-24158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0730CF8-1906-4072-97F4-33E86A41E8EF}" type="slidenum">
              <a:rPr lang="en-US" altLang="en-US" smtClean="0">
                <a:solidFill>
                  <a:srgbClr val="000000"/>
                </a:solidFill>
                <a:latin typeface="Calibri" panose="020F0502020204030204" pitchFamily="34" charset="0"/>
              </a:rPr>
              <a:pPr fontAlgn="base">
                <a:spcBef>
                  <a:spcPct val="0"/>
                </a:spcBef>
                <a:spcAft>
                  <a:spcPct val="0"/>
                </a:spcAft>
              </a:pPr>
              <a:t>21</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a:extLst>
              <a:ext uri="{FF2B5EF4-FFF2-40B4-BE49-F238E27FC236}">
                <a16:creationId xmlns:a16="http://schemas.microsoft.com/office/drawing/2014/main" id="{B988778C-B509-F01A-5646-6D2C1055A58D}"/>
              </a:ext>
            </a:extLst>
          </p:cNvPr>
          <p:cNvSpPr txBox="1">
            <a:spLocks noGrp="1" noChangeArrowheads="1"/>
          </p:cNvSpPr>
          <p:nvPr/>
        </p:nvSpPr>
        <p:spPr bwMode="auto">
          <a:xfrm>
            <a:off x="3794148" y="10357890"/>
            <a:ext cx="2907410" cy="50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599" tIns="0" rIns="19599" bIns="0" anchor="b"/>
          <a:lstStyle>
            <a:lvl1pPr defTabSz="890588">
              <a:defRPr>
                <a:solidFill>
                  <a:schemeClr val="tx1"/>
                </a:solidFill>
                <a:latin typeface="Arial" panose="020B0604020202020204" pitchFamily="34" charset="0"/>
              </a:defRPr>
            </a:lvl1pPr>
            <a:lvl2pPr marL="742950" indent="-285750" defTabSz="890588">
              <a:defRPr>
                <a:solidFill>
                  <a:schemeClr val="tx1"/>
                </a:solidFill>
                <a:latin typeface="Arial" panose="020B0604020202020204" pitchFamily="34" charset="0"/>
              </a:defRPr>
            </a:lvl2pPr>
            <a:lvl3pPr marL="1143000" indent="-228600" defTabSz="890588">
              <a:defRPr>
                <a:solidFill>
                  <a:schemeClr val="tx1"/>
                </a:solidFill>
                <a:latin typeface="Arial" panose="020B0604020202020204" pitchFamily="34" charset="0"/>
              </a:defRPr>
            </a:lvl3pPr>
            <a:lvl4pPr marL="1600200" indent="-228600" defTabSz="890588">
              <a:defRPr>
                <a:solidFill>
                  <a:schemeClr val="tx1"/>
                </a:solidFill>
                <a:latin typeface="Arial" panose="020B0604020202020204" pitchFamily="34" charset="0"/>
              </a:defRPr>
            </a:lvl4pPr>
            <a:lvl5pPr marL="2057400" indent="-228600" defTabSz="890588">
              <a:defRPr>
                <a:solidFill>
                  <a:schemeClr val="tx1"/>
                </a:solidFill>
                <a:latin typeface="Arial" panose="020B0604020202020204" pitchFamily="34" charset="0"/>
              </a:defRPr>
            </a:lvl5pPr>
            <a:lvl6pPr marL="2514600" indent="-228600" defTabSz="890588" eaLnBrk="0" fontAlgn="base" hangingPunct="0">
              <a:spcBef>
                <a:spcPct val="0"/>
              </a:spcBef>
              <a:spcAft>
                <a:spcPct val="0"/>
              </a:spcAft>
              <a:defRPr>
                <a:solidFill>
                  <a:schemeClr val="tx1"/>
                </a:solidFill>
                <a:latin typeface="Arial" panose="020B0604020202020204" pitchFamily="34" charset="0"/>
              </a:defRPr>
            </a:lvl6pPr>
            <a:lvl7pPr marL="2971800" indent="-228600" defTabSz="890588" eaLnBrk="0" fontAlgn="base" hangingPunct="0">
              <a:spcBef>
                <a:spcPct val="0"/>
              </a:spcBef>
              <a:spcAft>
                <a:spcPct val="0"/>
              </a:spcAft>
              <a:defRPr>
                <a:solidFill>
                  <a:schemeClr val="tx1"/>
                </a:solidFill>
                <a:latin typeface="Arial" panose="020B0604020202020204" pitchFamily="34" charset="0"/>
              </a:defRPr>
            </a:lvl7pPr>
            <a:lvl8pPr marL="3429000" indent="-228600" defTabSz="890588" eaLnBrk="0" fontAlgn="base" hangingPunct="0">
              <a:spcBef>
                <a:spcPct val="0"/>
              </a:spcBef>
              <a:spcAft>
                <a:spcPct val="0"/>
              </a:spcAft>
              <a:defRPr>
                <a:solidFill>
                  <a:schemeClr val="tx1"/>
                </a:solidFill>
                <a:latin typeface="Arial" panose="020B0604020202020204" pitchFamily="34" charset="0"/>
              </a:defRPr>
            </a:lvl8pPr>
            <a:lvl9pPr marL="3886200" indent="-228600" defTabSz="890588" eaLnBrk="0" fontAlgn="base" hangingPunct="0">
              <a:spcBef>
                <a:spcPct val="0"/>
              </a:spcBef>
              <a:spcAft>
                <a:spcPct val="0"/>
              </a:spcAft>
              <a:defRPr>
                <a:solidFill>
                  <a:schemeClr val="tx1"/>
                </a:solidFill>
                <a:latin typeface="Arial" panose="020B0604020202020204" pitchFamily="34" charset="0"/>
              </a:defRPr>
            </a:lvl9pPr>
          </a:lstStyle>
          <a:p>
            <a:pPr algn="r"/>
            <a:fld id="{291DE12C-FA3F-4DEC-9C3C-0934789D5EBD}" type="slidenum">
              <a:rPr lang="en-US" altLang="en-US" sz="1100" i="1">
                <a:solidFill>
                  <a:srgbClr val="000000"/>
                </a:solidFill>
                <a:latin typeface="Times New Roman" panose="02020603050405020304" pitchFamily="18" charset="0"/>
              </a:rPr>
              <a:pPr algn="r"/>
              <a:t>22</a:t>
            </a:fld>
            <a:endParaRPr lang="en-US" altLang="en-US" sz="1100" i="1">
              <a:solidFill>
                <a:srgbClr val="000000"/>
              </a:solidFill>
              <a:latin typeface="Times New Roman" panose="02020603050405020304" pitchFamily="18" charset="0"/>
            </a:endParaRPr>
          </a:p>
        </p:txBody>
      </p:sp>
      <p:sp>
        <p:nvSpPr>
          <p:cNvPr id="53251" name="Rectangle 2">
            <a:extLst>
              <a:ext uri="{FF2B5EF4-FFF2-40B4-BE49-F238E27FC236}">
                <a16:creationId xmlns:a16="http://schemas.microsoft.com/office/drawing/2014/main" id="{57CB17C1-1111-1357-CC30-FB5AFE29BA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E7454CE4-8803-6A3C-3C3A-0D72C2289F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a:extLst>
              <a:ext uri="{FF2B5EF4-FFF2-40B4-BE49-F238E27FC236}">
                <a16:creationId xmlns:a16="http://schemas.microsoft.com/office/drawing/2014/main" id="{930368AE-E8EE-E90F-6934-8686BDA14152}"/>
              </a:ext>
            </a:extLst>
          </p:cNvPr>
          <p:cNvSpPr txBox="1">
            <a:spLocks noGrp="1" noChangeArrowheads="1"/>
          </p:cNvSpPr>
          <p:nvPr/>
        </p:nvSpPr>
        <p:spPr bwMode="auto">
          <a:xfrm>
            <a:off x="3794148" y="10356149"/>
            <a:ext cx="2907410" cy="51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558" tIns="0" rIns="19558" bIns="0" anchor="b"/>
          <a:lstStyle>
            <a:lvl1pPr defTabSz="890588">
              <a:defRPr>
                <a:solidFill>
                  <a:schemeClr val="tx1"/>
                </a:solidFill>
                <a:latin typeface="Arial" panose="020B0604020202020204" pitchFamily="34" charset="0"/>
              </a:defRPr>
            </a:lvl1pPr>
            <a:lvl2pPr marL="742950" indent="-285750" defTabSz="890588">
              <a:defRPr>
                <a:solidFill>
                  <a:schemeClr val="tx1"/>
                </a:solidFill>
                <a:latin typeface="Arial" panose="020B0604020202020204" pitchFamily="34" charset="0"/>
              </a:defRPr>
            </a:lvl2pPr>
            <a:lvl3pPr marL="1143000" indent="-228600" defTabSz="890588">
              <a:defRPr>
                <a:solidFill>
                  <a:schemeClr val="tx1"/>
                </a:solidFill>
                <a:latin typeface="Arial" panose="020B0604020202020204" pitchFamily="34" charset="0"/>
              </a:defRPr>
            </a:lvl3pPr>
            <a:lvl4pPr marL="1600200" indent="-228600" defTabSz="890588">
              <a:defRPr>
                <a:solidFill>
                  <a:schemeClr val="tx1"/>
                </a:solidFill>
                <a:latin typeface="Arial" panose="020B0604020202020204" pitchFamily="34" charset="0"/>
              </a:defRPr>
            </a:lvl4pPr>
            <a:lvl5pPr marL="2057400" indent="-228600" defTabSz="890588">
              <a:defRPr>
                <a:solidFill>
                  <a:schemeClr val="tx1"/>
                </a:solidFill>
                <a:latin typeface="Arial" panose="020B0604020202020204" pitchFamily="34" charset="0"/>
              </a:defRPr>
            </a:lvl5pPr>
            <a:lvl6pPr marL="2514600" indent="-228600" defTabSz="890588" eaLnBrk="0" fontAlgn="base" hangingPunct="0">
              <a:spcBef>
                <a:spcPct val="0"/>
              </a:spcBef>
              <a:spcAft>
                <a:spcPct val="0"/>
              </a:spcAft>
              <a:defRPr>
                <a:solidFill>
                  <a:schemeClr val="tx1"/>
                </a:solidFill>
                <a:latin typeface="Arial" panose="020B0604020202020204" pitchFamily="34" charset="0"/>
              </a:defRPr>
            </a:lvl6pPr>
            <a:lvl7pPr marL="2971800" indent="-228600" defTabSz="890588" eaLnBrk="0" fontAlgn="base" hangingPunct="0">
              <a:spcBef>
                <a:spcPct val="0"/>
              </a:spcBef>
              <a:spcAft>
                <a:spcPct val="0"/>
              </a:spcAft>
              <a:defRPr>
                <a:solidFill>
                  <a:schemeClr val="tx1"/>
                </a:solidFill>
                <a:latin typeface="Arial" panose="020B0604020202020204" pitchFamily="34" charset="0"/>
              </a:defRPr>
            </a:lvl7pPr>
            <a:lvl8pPr marL="3429000" indent="-228600" defTabSz="890588" eaLnBrk="0" fontAlgn="base" hangingPunct="0">
              <a:spcBef>
                <a:spcPct val="0"/>
              </a:spcBef>
              <a:spcAft>
                <a:spcPct val="0"/>
              </a:spcAft>
              <a:defRPr>
                <a:solidFill>
                  <a:schemeClr val="tx1"/>
                </a:solidFill>
                <a:latin typeface="Arial" panose="020B0604020202020204" pitchFamily="34" charset="0"/>
              </a:defRPr>
            </a:lvl8pPr>
            <a:lvl9pPr marL="3886200" indent="-228600" defTabSz="890588" eaLnBrk="0" fontAlgn="base" hangingPunct="0">
              <a:spcBef>
                <a:spcPct val="0"/>
              </a:spcBef>
              <a:spcAft>
                <a:spcPct val="0"/>
              </a:spcAft>
              <a:defRPr>
                <a:solidFill>
                  <a:schemeClr val="tx1"/>
                </a:solidFill>
                <a:latin typeface="Arial" panose="020B0604020202020204" pitchFamily="34" charset="0"/>
              </a:defRPr>
            </a:lvl9pPr>
          </a:lstStyle>
          <a:p>
            <a:pPr algn="r"/>
            <a:fld id="{49DC7F41-3B96-4DDF-820A-351AEC082E6F}" type="slidenum">
              <a:rPr lang="en-US" altLang="en-US" sz="1100" i="1">
                <a:solidFill>
                  <a:srgbClr val="000000"/>
                </a:solidFill>
                <a:latin typeface="Times New Roman" panose="02020603050405020304" pitchFamily="18" charset="0"/>
              </a:rPr>
              <a:pPr algn="r"/>
              <a:t>23</a:t>
            </a:fld>
            <a:endParaRPr lang="en-US" altLang="en-US" sz="1100" i="1">
              <a:solidFill>
                <a:srgbClr val="000000"/>
              </a:solidFill>
              <a:latin typeface="Times New Roman" panose="02020603050405020304" pitchFamily="18" charset="0"/>
            </a:endParaRPr>
          </a:p>
        </p:txBody>
      </p:sp>
      <p:sp>
        <p:nvSpPr>
          <p:cNvPr id="55299" name="Rectangle 2">
            <a:extLst>
              <a:ext uri="{FF2B5EF4-FFF2-40B4-BE49-F238E27FC236}">
                <a16:creationId xmlns:a16="http://schemas.microsoft.com/office/drawing/2014/main" id="{59E87294-D7DC-6524-5B9F-206C6D6C30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a:extLst>
              <a:ext uri="{FF2B5EF4-FFF2-40B4-BE49-F238E27FC236}">
                <a16:creationId xmlns:a16="http://schemas.microsoft.com/office/drawing/2014/main" id="{6D17DB46-863C-25D2-F158-D01AFCFCA4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FF9B2355-0223-90C7-1177-6A5D5483BEF6}"/>
              </a:ext>
            </a:extLst>
          </p:cNvPr>
          <p:cNvSpPr>
            <a:spLocks noGrp="1" noRot="1" noChangeAspect="1" noChangeArrowheads="1" noTextEdit="1"/>
          </p:cNvSpPr>
          <p:nvPr>
            <p:ph type="sldImg"/>
          </p:nvPr>
        </p:nvSpPr>
        <p:spPr bwMode="auto">
          <a:xfrm>
            <a:off x="631825" y="819150"/>
            <a:ext cx="5435600" cy="4076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a:extLst>
              <a:ext uri="{FF2B5EF4-FFF2-40B4-BE49-F238E27FC236}">
                <a16:creationId xmlns:a16="http://schemas.microsoft.com/office/drawing/2014/main" id="{582DCE36-F766-9F9B-BB21-FCB85C3F6368}"/>
              </a:ext>
            </a:extLst>
          </p:cNvPr>
          <p:cNvSpPr>
            <a:spLocks noGrp="1" noChangeArrowheads="1"/>
          </p:cNvSpPr>
          <p:nvPr>
            <p:ph type="body" idx="1"/>
          </p:nvPr>
        </p:nvSpPr>
        <p:spPr bwMode="auto">
          <a:xfrm>
            <a:off x="669837" y="5169379"/>
            <a:ext cx="5361884" cy="48928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21D08137-A60C-98AB-DF77-8769540996C4}"/>
              </a:ext>
            </a:extLst>
          </p:cNvPr>
          <p:cNvSpPr>
            <a:spLocks noGrp="1" noRot="1" noChangeAspect="1" noChangeArrowheads="1" noTextEdit="1"/>
          </p:cNvSpPr>
          <p:nvPr>
            <p:ph type="sldImg"/>
          </p:nvPr>
        </p:nvSpPr>
        <p:spPr bwMode="auto">
          <a:xfrm>
            <a:off x="631825" y="819150"/>
            <a:ext cx="5435600" cy="4076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a:extLst>
              <a:ext uri="{FF2B5EF4-FFF2-40B4-BE49-F238E27FC236}">
                <a16:creationId xmlns:a16="http://schemas.microsoft.com/office/drawing/2014/main" id="{739DBAC5-02C3-6E7F-9584-84830235527E}"/>
              </a:ext>
            </a:extLst>
          </p:cNvPr>
          <p:cNvSpPr>
            <a:spLocks noGrp="1" noChangeArrowheads="1"/>
          </p:cNvSpPr>
          <p:nvPr>
            <p:ph type="body" idx="1"/>
          </p:nvPr>
        </p:nvSpPr>
        <p:spPr bwMode="auto">
          <a:xfrm>
            <a:off x="669837" y="5169379"/>
            <a:ext cx="5361884" cy="48928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a:extLst>
              <a:ext uri="{FF2B5EF4-FFF2-40B4-BE49-F238E27FC236}">
                <a16:creationId xmlns:a16="http://schemas.microsoft.com/office/drawing/2014/main" id="{71A139EE-09C8-E4DB-C9A7-01E37F4AEA4D}"/>
              </a:ext>
            </a:extLst>
          </p:cNvPr>
          <p:cNvSpPr txBox="1">
            <a:spLocks noGrp="1" noChangeArrowheads="1"/>
          </p:cNvSpPr>
          <p:nvPr/>
        </p:nvSpPr>
        <p:spPr bwMode="auto">
          <a:xfrm>
            <a:off x="3794148" y="10357890"/>
            <a:ext cx="2907410" cy="50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599" tIns="0" rIns="19599" bIns="0" anchor="b"/>
          <a:lstStyle>
            <a:lvl1pPr defTabSz="890588">
              <a:defRPr>
                <a:solidFill>
                  <a:schemeClr val="tx1"/>
                </a:solidFill>
                <a:latin typeface="Arial" panose="020B0604020202020204" pitchFamily="34" charset="0"/>
              </a:defRPr>
            </a:lvl1pPr>
            <a:lvl2pPr marL="742950" indent="-285750" defTabSz="890588">
              <a:defRPr>
                <a:solidFill>
                  <a:schemeClr val="tx1"/>
                </a:solidFill>
                <a:latin typeface="Arial" panose="020B0604020202020204" pitchFamily="34" charset="0"/>
              </a:defRPr>
            </a:lvl2pPr>
            <a:lvl3pPr marL="1143000" indent="-228600" defTabSz="890588">
              <a:defRPr>
                <a:solidFill>
                  <a:schemeClr val="tx1"/>
                </a:solidFill>
                <a:latin typeface="Arial" panose="020B0604020202020204" pitchFamily="34" charset="0"/>
              </a:defRPr>
            </a:lvl3pPr>
            <a:lvl4pPr marL="1600200" indent="-228600" defTabSz="890588">
              <a:defRPr>
                <a:solidFill>
                  <a:schemeClr val="tx1"/>
                </a:solidFill>
                <a:latin typeface="Arial" panose="020B0604020202020204" pitchFamily="34" charset="0"/>
              </a:defRPr>
            </a:lvl4pPr>
            <a:lvl5pPr marL="2057400" indent="-228600" defTabSz="890588">
              <a:defRPr>
                <a:solidFill>
                  <a:schemeClr val="tx1"/>
                </a:solidFill>
                <a:latin typeface="Arial" panose="020B0604020202020204" pitchFamily="34" charset="0"/>
              </a:defRPr>
            </a:lvl5pPr>
            <a:lvl6pPr marL="2514600" indent="-228600" defTabSz="890588" eaLnBrk="0" fontAlgn="base" hangingPunct="0">
              <a:spcBef>
                <a:spcPct val="0"/>
              </a:spcBef>
              <a:spcAft>
                <a:spcPct val="0"/>
              </a:spcAft>
              <a:defRPr>
                <a:solidFill>
                  <a:schemeClr val="tx1"/>
                </a:solidFill>
                <a:latin typeface="Arial" panose="020B0604020202020204" pitchFamily="34" charset="0"/>
              </a:defRPr>
            </a:lvl6pPr>
            <a:lvl7pPr marL="2971800" indent="-228600" defTabSz="890588" eaLnBrk="0" fontAlgn="base" hangingPunct="0">
              <a:spcBef>
                <a:spcPct val="0"/>
              </a:spcBef>
              <a:spcAft>
                <a:spcPct val="0"/>
              </a:spcAft>
              <a:defRPr>
                <a:solidFill>
                  <a:schemeClr val="tx1"/>
                </a:solidFill>
                <a:latin typeface="Arial" panose="020B0604020202020204" pitchFamily="34" charset="0"/>
              </a:defRPr>
            </a:lvl7pPr>
            <a:lvl8pPr marL="3429000" indent="-228600" defTabSz="890588" eaLnBrk="0" fontAlgn="base" hangingPunct="0">
              <a:spcBef>
                <a:spcPct val="0"/>
              </a:spcBef>
              <a:spcAft>
                <a:spcPct val="0"/>
              </a:spcAft>
              <a:defRPr>
                <a:solidFill>
                  <a:schemeClr val="tx1"/>
                </a:solidFill>
                <a:latin typeface="Arial" panose="020B0604020202020204" pitchFamily="34" charset="0"/>
              </a:defRPr>
            </a:lvl8pPr>
            <a:lvl9pPr marL="3886200" indent="-228600" defTabSz="890588" eaLnBrk="0" fontAlgn="base" hangingPunct="0">
              <a:spcBef>
                <a:spcPct val="0"/>
              </a:spcBef>
              <a:spcAft>
                <a:spcPct val="0"/>
              </a:spcAft>
              <a:defRPr>
                <a:solidFill>
                  <a:schemeClr val="tx1"/>
                </a:solidFill>
                <a:latin typeface="Arial" panose="020B0604020202020204" pitchFamily="34" charset="0"/>
              </a:defRPr>
            </a:lvl9pPr>
          </a:lstStyle>
          <a:p>
            <a:pPr algn="r"/>
            <a:fld id="{F21D6CFA-4C88-4938-BA2D-5A739915468D}" type="slidenum">
              <a:rPr lang="en-US" altLang="en-US" sz="1100" i="1">
                <a:solidFill>
                  <a:srgbClr val="000000"/>
                </a:solidFill>
                <a:latin typeface="Times New Roman" panose="02020603050405020304" pitchFamily="18" charset="0"/>
              </a:rPr>
              <a:pPr algn="r"/>
              <a:t>27</a:t>
            </a:fld>
            <a:endParaRPr lang="en-US" altLang="en-US" sz="1100" i="1">
              <a:solidFill>
                <a:srgbClr val="000000"/>
              </a:solidFill>
              <a:latin typeface="Times New Roman" panose="02020603050405020304" pitchFamily="18" charset="0"/>
            </a:endParaRPr>
          </a:p>
        </p:txBody>
      </p:sp>
      <p:sp>
        <p:nvSpPr>
          <p:cNvPr id="61443" name="Rectangle 2">
            <a:extLst>
              <a:ext uri="{FF2B5EF4-FFF2-40B4-BE49-F238E27FC236}">
                <a16:creationId xmlns:a16="http://schemas.microsoft.com/office/drawing/2014/main" id="{D7555D28-08D2-1334-6CC6-D717A7C420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a:extLst>
              <a:ext uri="{FF2B5EF4-FFF2-40B4-BE49-F238E27FC236}">
                <a16:creationId xmlns:a16="http://schemas.microsoft.com/office/drawing/2014/main" id="{EEE4790E-148C-5C31-2004-D6897401FA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F116542-DF05-A243-59F0-0A63FD9DE7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65D3E4D8-C73E-AF5E-A24D-FE9656BFAE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During the early 1980s, there was a small team at CERN working on the design of  the large electron positron collider LEP. In the US there were ongoing design studies for a </a:t>
            </a:r>
            <a:r>
              <a:rPr lang="en-US" sz="2800" dirty="0"/>
              <a:t>very large proton collider</a:t>
            </a:r>
            <a:r>
              <a:rPr lang="en-US" sz="1800" dirty="0"/>
              <a:t>. Since I had spent more than 7 years working on the performance of the world’s first proton collider, the CERN ISR, I was invited to participate in some of these workshops in the US. I then started to ask myself  a question: what could be the performance of a proton collider in the 27 km LEP tunnel. I showed some first calculations to my boss Wolfgang Schnell who then made additional valuable contributions. The idea of LEP notes was to stimulate new ideas and did not need any permission from the CERN hierarchy for publication. So we published this work as a LEP note. 3 additional LEP notes quickly followed.</a:t>
            </a:r>
            <a:endParaRPr lang="en-GB" sz="1800" dirty="0"/>
          </a:p>
        </p:txBody>
      </p:sp>
      <p:sp>
        <p:nvSpPr>
          <p:cNvPr id="4" name="Slide Number Placeholder 3"/>
          <p:cNvSpPr>
            <a:spLocks noGrp="1"/>
          </p:cNvSpPr>
          <p:nvPr>
            <p:ph type="sldNum" sz="quarter" idx="5"/>
          </p:nvPr>
        </p:nvSpPr>
        <p:spPr/>
        <p:txBody>
          <a:bodyPr/>
          <a:lstStyle/>
          <a:p>
            <a:pPr>
              <a:defRPr/>
            </a:pPr>
            <a:fld id="{AE726163-ED10-44CF-BA2D-9AAC26B2A5A8}" type="slidenum">
              <a:rPr lang="en-GB" smtClean="0"/>
              <a:pPr>
                <a:defRPr/>
              </a:pPr>
              <a:t>4</a:t>
            </a:fld>
            <a:endParaRPr lang="en-GB"/>
          </a:p>
        </p:txBody>
      </p:sp>
    </p:spTree>
    <p:extLst>
      <p:ext uri="{BB962C8B-B14F-4D97-AF65-F5344CB8AC3E}">
        <p14:creationId xmlns:p14="http://schemas.microsoft.com/office/powerpoint/2010/main" val="1405027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5999D61-7AB2-E6EE-D326-94DF3B9A8B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a:extLst>
              <a:ext uri="{FF2B5EF4-FFF2-40B4-BE49-F238E27FC236}">
                <a16:creationId xmlns:a16="http://schemas.microsoft.com/office/drawing/2014/main" id="{E6BC88C7-E895-A850-C9B3-0DCB6CC0EF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D0E7A164-B5DC-A921-8917-BE756DB802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89DCE246-FD76-2DEB-96FC-7A21D749F2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ndParaRPr>
          </a:p>
        </p:txBody>
      </p:sp>
      <p:sp>
        <p:nvSpPr>
          <p:cNvPr id="67588" name="Slide Number Placeholder 3">
            <a:extLst>
              <a:ext uri="{FF2B5EF4-FFF2-40B4-BE49-F238E27FC236}">
                <a16:creationId xmlns:a16="http://schemas.microsoft.com/office/drawing/2014/main" id="{25012BBB-8FBD-62C2-FC38-CEC0E23B84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7818">
              <a:defRPr>
                <a:solidFill>
                  <a:schemeClr val="tx1"/>
                </a:solidFill>
                <a:latin typeface="Arial" panose="020B0604020202020204" pitchFamily="34" charset="0"/>
              </a:defRPr>
            </a:lvl1pPr>
            <a:lvl2pPr marL="785150" indent="-301981" defTabSz="937818">
              <a:defRPr>
                <a:solidFill>
                  <a:schemeClr val="tx1"/>
                </a:solidFill>
                <a:latin typeface="Arial" panose="020B0604020202020204" pitchFamily="34" charset="0"/>
              </a:defRPr>
            </a:lvl2pPr>
            <a:lvl3pPr marL="1207922" indent="-241584" defTabSz="937818">
              <a:defRPr>
                <a:solidFill>
                  <a:schemeClr val="tx1"/>
                </a:solidFill>
                <a:latin typeface="Arial" panose="020B0604020202020204" pitchFamily="34" charset="0"/>
              </a:defRPr>
            </a:lvl3pPr>
            <a:lvl4pPr marL="1691091" indent="-241584" defTabSz="937818">
              <a:defRPr>
                <a:solidFill>
                  <a:schemeClr val="tx1"/>
                </a:solidFill>
                <a:latin typeface="Arial" panose="020B0604020202020204" pitchFamily="34" charset="0"/>
              </a:defRPr>
            </a:lvl4pPr>
            <a:lvl5pPr marL="2174260" indent="-241584" defTabSz="937818">
              <a:defRPr>
                <a:solidFill>
                  <a:schemeClr val="tx1"/>
                </a:solidFill>
                <a:latin typeface="Arial" panose="020B0604020202020204" pitchFamily="34" charset="0"/>
              </a:defRPr>
            </a:lvl5pPr>
            <a:lvl6pPr marL="2657429" indent="-241584" defTabSz="937818" eaLnBrk="0" fontAlgn="base" hangingPunct="0">
              <a:spcBef>
                <a:spcPct val="0"/>
              </a:spcBef>
              <a:spcAft>
                <a:spcPct val="0"/>
              </a:spcAft>
              <a:defRPr>
                <a:solidFill>
                  <a:schemeClr val="tx1"/>
                </a:solidFill>
                <a:latin typeface="Arial" panose="020B0604020202020204" pitchFamily="34" charset="0"/>
              </a:defRPr>
            </a:lvl6pPr>
            <a:lvl7pPr marL="3140598" indent="-241584" defTabSz="937818" eaLnBrk="0" fontAlgn="base" hangingPunct="0">
              <a:spcBef>
                <a:spcPct val="0"/>
              </a:spcBef>
              <a:spcAft>
                <a:spcPct val="0"/>
              </a:spcAft>
              <a:defRPr>
                <a:solidFill>
                  <a:schemeClr val="tx1"/>
                </a:solidFill>
                <a:latin typeface="Arial" panose="020B0604020202020204" pitchFamily="34" charset="0"/>
              </a:defRPr>
            </a:lvl7pPr>
            <a:lvl8pPr marL="3623767" indent="-241584" defTabSz="937818" eaLnBrk="0" fontAlgn="base" hangingPunct="0">
              <a:spcBef>
                <a:spcPct val="0"/>
              </a:spcBef>
              <a:spcAft>
                <a:spcPct val="0"/>
              </a:spcAft>
              <a:defRPr>
                <a:solidFill>
                  <a:schemeClr val="tx1"/>
                </a:solidFill>
                <a:latin typeface="Arial" panose="020B0604020202020204" pitchFamily="34" charset="0"/>
              </a:defRPr>
            </a:lvl8pPr>
            <a:lvl9pPr marL="4106936" indent="-241584" defTabSz="937818"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C8BC14EB-AE32-43E5-A9EC-D13BBFDC0A2D}" type="slidenum">
              <a:rPr lang="en-US" altLang="en-US" smtClean="0">
                <a:solidFill>
                  <a:srgbClr val="000000"/>
                </a:solidFill>
                <a:latin typeface="Times New Roman" panose="02020603050405020304" pitchFamily="18" charset="0"/>
              </a:rPr>
              <a:pPr eaLnBrk="0" fontAlgn="base" hangingPunct="0">
                <a:spcBef>
                  <a:spcPct val="0"/>
                </a:spcBef>
                <a:spcAft>
                  <a:spcPct val="0"/>
                </a:spcAft>
              </a:pPr>
              <a:t>30</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8CD7D973-4F79-5E4E-25CA-3DA69BD8DF9E}"/>
              </a:ext>
            </a:extLst>
          </p:cNvPr>
          <p:cNvSpPr>
            <a:spLocks noGrp="1" noRot="1" noChangeAspect="1" noTextEdit="1"/>
          </p:cNvSpPr>
          <p:nvPr>
            <p:ph type="sldImg"/>
          </p:nvPr>
        </p:nvSpPr>
        <p:spPr>
          <a:ln/>
        </p:spPr>
      </p:sp>
      <p:sp>
        <p:nvSpPr>
          <p:cNvPr id="103427" name="Notes Placeholder 2">
            <a:extLst>
              <a:ext uri="{FF2B5EF4-FFF2-40B4-BE49-F238E27FC236}">
                <a16:creationId xmlns:a16="http://schemas.microsoft.com/office/drawing/2014/main" id="{1782F0AF-14B2-BBB2-6F08-547217849B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3428" name="Slide Number Placeholder 3">
            <a:extLst>
              <a:ext uri="{FF2B5EF4-FFF2-40B4-BE49-F238E27FC236}">
                <a16:creationId xmlns:a16="http://schemas.microsoft.com/office/drawing/2014/main" id="{ADB9AD66-C528-6E1F-C25B-8B6F60E292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173" eaLnBrk="0" hangingPunct="0">
              <a:defRPr>
                <a:solidFill>
                  <a:srgbClr val="000000"/>
                </a:solidFill>
                <a:latin typeface="Times New Roman" panose="02020603050405020304" pitchFamily="18" charset="0"/>
              </a:defRPr>
            </a:lvl1pPr>
            <a:lvl2pPr marL="785150" indent="-301981" defTabSz="941173" eaLnBrk="0" hangingPunct="0">
              <a:defRPr>
                <a:solidFill>
                  <a:srgbClr val="000000"/>
                </a:solidFill>
                <a:latin typeface="Times New Roman" panose="02020603050405020304" pitchFamily="18" charset="0"/>
              </a:defRPr>
            </a:lvl2pPr>
            <a:lvl3pPr marL="1207922" indent="-241584" defTabSz="941173" eaLnBrk="0" hangingPunct="0">
              <a:defRPr>
                <a:solidFill>
                  <a:srgbClr val="000000"/>
                </a:solidFill>
                <a:latin typeface="Times New Roman" panose="02020603050405020304" pitchFamily="18" charset="0"/>
              </a:defRPr>
            </a:lvl3pPr>
            <a:lvl4pPr marL="1691091" indent="-241584" defTabSz="941173" eaLnBrk="0" hangingPunct="0">
              <a:defRPr>
                <a:solidFill>
                  <a:srgbClr val="000000"/>
                </a:solidFill>
                <a:latin typeface="Times New Roman" panose="02020603050405020304" pitchFamily="18" charset="0"/>
              </a:defRPr>
            </a:lvl4pPr>
            <a:lvl5pPr marL="2174260" indent="-241584" defTabSz="941173" eaLnBrk="0" hangingPunct="0">
              <a:defRPr>
                <a:solidFill>
                  <a:srgbClr val="000000"/>
                </a:solidFill>
                <a:latin typeface="Times New Roman" panose="02020603050405020304" pitchFamily="18" charset="0"/>
              </a:defRPr>
            </a:lvl5pPr>
            <a:lvl6pPr marL="2657429" indent="-241584" algn="ctr" defTabSz="941173" eaLnBrk="0" fontAlgn="base" hangingPunct="0">
              <a:spcBef>
                <a:spcPct val="0"/>
              </a:spcBef>
              <a:spcAft>
                <a:spcPct val="0"/>
              </a:spcAft>
              <a:defRPr>
                <a:solidFill>
                  <a:srgbClr val="000000"/>
                </a:solidFill>
                <a:latin typeface="Times New Roman" panose="02020603050405020304" pitchFamily="18" charset="0"/>
              </a:defRPr>
            </a:lvl6pPr>
            <a:lvl7pPr marL="3140598" indent="-241584" algn="ctr" defTabSz="941173" eaLnBrk="0" fontAlgn="base" hangingPunct="0">
              <a:spcBef>
                <a:spcPct val="0"/>
              </a:spcBef>
              <a:spcAft>
                <a:spcPct val="0"/>
              </a:spcAft>
              <a:defRPr>
                <a:solidFill>
                  <a:srgbClr val="000000"/>
                </a:solidFill>
                <a:latin typeface="Times New Roman" panose="02020603050405020304" pitchFamily="18" charset="0"/>
              </a:defRPr>
            </a:lvl7pPr>
            <a:lvl8pPr marL="3623767" indent="-241584" algn="ctr" defTabSz="941173" eaLnBrk="0" fontAlgn="base" hangingPunct="0">
              <a:spcBef>
                <a:spcPct val="0"/>
              </a:spcBef>
              <a:spcAft>
                <a:spcPct val="0"/>
              </a:spcAft>
              <a:defRPr>
                <a:solidFill>
                  <a:srgbClr val="000000"/>
                </a:solidFill>
                <a:latin typeface="Times New Roman" panose="02020603050405020304" pitchFamily="18" charset="0"/>
              </a:defRPr>
            </a:lvl8pPr>
            <a:lvl9pPr marL="4106936" indent="-241584" algn="ctr" defTabSz="941173" eaLnBrk="0" fontAlgn="base" hangingPunct="0">
              <a:spcBef>
                <a:spcPct val="0"/>
              </a:spcBef>
              <a:spcAft>
                <a:spcPct val="0"/>
              </a:spcAft>
              <a:defRPr>
                <a:solidFill>
                  <a:srgbClr val="000000"/>
                </a:solidFill>
                <a:latin typeface="Times New Roman" panose="02020603050405020304" pitchFamily="18" charset="0"/>
              </a:defRPr>
            </a:lvl9pPr>
          </a:lstStyle>
          <a:p>
            <a:pPr fontAlgn="base">
              <a:spcBef>
                <a:spcPct val="0"/>
              </a:spcBef>
              <a:spcAft>
                <a:spcPct val="0"/>
              </a:spcAft>
              <a:defRPr/>
            </a:pPr>
            <a:fld id="{483EB7EB-B1EE-4251-83C0-99F9D8708E4F}" type="slidenum">
              <a:rPr lang="en-US" altLang="en-US" sz="1100" i="1"/>
              <a:pPr fontAlgn="base">
                <a:spcBef>
                  <a:spcPct val="0"/>
                </a:spcBef>
                <a:spcAft>
                  <a:spcPct val="0"/>
                </a:spcAft>
                <a:defRPr/>
              </a:pPr>
              <a:t>31</a:t>
            </a:fld>
            <a:endParaRPr lang="en-US" altLang="en-US" sz="1100" i="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4A1CDC0E-69B3-D60A-6625-EC91008741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5150" indent="-301981" eaLnBrk="0" hangingPunct="0">
              <a:defRPr>
                <a:solidFill>
                  <a:schemeClr val="tx1"/>
                </a:solidFill>
                <a:latin typeface="Arial" panose="020B0604020202020204" pitchFamily="34" charset="0"/>
              </a:defRPr>
            </a:lvl2pPr>
            <a:lvl3pPr marL="1207922" indent="-241584" eaLnBrk="0" hangingPunct="0">
              <a:defRPr>
                <a:solidFill>
                  <a:schemeClr val="tx1"/>
                </a:solidFill>
                <a:latin typeface="Arial" panose="020B0604020202020204" pitchFamily="34" charset="0"/>
              </a:defRPr>
            </a:lvl3pPr>
            <a:lvl4pPr marL="1691091" indent="-241584" eaLnBrk="0" hangingPunct="0">
              <a:defRPr>
                <a:solidFill>
                  <a:schemeClr val="tx1"/>
                </a:solidFill>
                <a:latin typeface="Arial" panose="020B0604020202020204" pitchFamily="34" charset="0"/>
              </a:defRPr>
            </a:lvl4pPr>
            <a:lvl5pPr marL="2174260" indent="-241584" eaLnBrk="0" hangingPunct="0">
              <a:defRPr>
                <a:solidFill>
                  <a:schemeClr val="tx1"/>
                </a:solidFill>
                <a:latin typeface="Arial" panose="020B0604020202020204" pitchFamily="34" charset="0"/>
              </a:defRPr>
            </a:lvl5pPr>
            <a:lvl6pPr marL="2657429" indent="-241584" eaLnBrk="0" fontAlgn="base" hangingPunct="0">
              <a:spcBef>
                <a:spcPct val="0"/>
              </a:spcBef>
              <a:spcAft>
                <a:spcPct val="0"/>
              </a:spcAft>
              <a:defRPr>
                <a:solidFill>
                  <a:schemeClr val="tx1"/>
                </a:solidFill>
                <a:latin typeface="Arial" panose="020B0604020202020204" pitchFamily="34" charset="0"/>
              </a:defRPr>
            </a:lvl6pPr>
            <a:lvl7pPr marL="3140598" indent="-241584" eaLnBrk="0" fontAlgn="base" hangingPunct="0">
              <a:spcBef>
                <a:spcPct val="0"/>
              </a:spcBef>
              <a:spcAft>
                <a:spcPct val="0"/>
              </a:spcAft>
              <a:defRPr>
                <a:solidFill>
                  <a:schemeClr val="tx1"/>
                </a:solidFill>
                <a:latin typeface="Arial" panose="020B0604020202020204" pitchFamily="34" charset="0"/>
              </a:defRPr>
            </a:lvl7pPr>
            <a:lvl8pPr marL="3623767" indent="-241584" eaLnBrk="0" fontAlgn="base" hangingPunct="0">
              <a:spcBef>
                <a:spcPct val="0"/>
              </a:spcBef>
              <a:spcAft>
                <a:spcPct val="0"/>
              </a:spcAft>
              <a:defRPr>
                <a:solidFill>
                  <a:schemeClr val="tx1"/>
                </a:solidFill>
                <a:latin typeface="Arial" panose="020B0604020202020204" pitchFamily="34" charset="0"/>
              </a:defRPr>
            </a:lvl8pPr>
            <a:lvl9pPr marL="4106936" indent="-241584"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66338" rtl="0" eaLnBrk="1" fontAlgn="base" latinLnBrk="0" hangingPunct="1">
              <a:lnSpc>
                <a:spcPct val="100000"/>
              </a:lnSpc>
              <a:spcBef>
                <a:spcPct val="0"/>
              </a:spcBef>
              <a:spcAft>
                <a:spcPct val="0"/>
              </a:spcAft>
              <a:buClrTx/>
              <a:buSzTx/>
              <a:buFontTx/>
              <a:buNone/>
              <a:tabLst/>
              <a:defRPr/>
            </a:pPr>
            <a:fld id="{500A0572-5F2D-41D0-AAE9-E7BD2EFFAD96}" type="slidenum">
              <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66338" rtl="0" eaLnBrk="1" fontAlgn="base" latinLnBrk="0" hangingPunct="1">
                <a:lnSpc>
                  <a:spcPct val="100000"/>
                </a:lnSpc>
                <a:spcBef>
                  <a:spcPct val="0"/>
                </a:spcBef>
                <a:spcAft>
                  <a:spcPct val="0"/>
                </a:spcAft>
                <a:buClrTx/>
                <a:buSzTx/>
                <a:buFontTx/>
                <a:buNone/>
                <a:tabLst/>
                <a:defRPr/>
              </a:pPr>
              <a:t>32</a:t>
            </a:fld>
            <a:endPar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1795" name="Rectangle 2">
            <a:extLst>
              <a:ext uri="{FF2B5EF4-FFF2-40B4-BE49-F238E27FC236}">
                <a16:creationId xmlns:a16="http://schemas.microsoft.com/office/drawing/2014/main" id="{6F86528F-C9A6-71AD-2193-C5B354D18D17}"/>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E3F77817-FB2D-9C9E-1911-BE03D1A9EF09}"/>
              </a:ext>
            </a:extLst>
          </p:cNvPr>
          <p:cNvSpPr>
            <a:spLocks noGrp="1" noChangeArrowheads="1"/>
          </p:cNvSpPr>
          <p:nvPr>
            <p:ph type="body" idx="1"/>
          </p:nvPr>
        </p:nvSpPr>
        <p:spPr>
          <a:xfrm>
            <a:off x="676216" y="5129372"/>
            <a:ext cx="5403350" cy="48562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66" tIns="48284" rIns="96566" bIns="48284"/>
          <a:lstStyle/>
          <a:p>
            <a:pPr eaLnBrk="1" hangingPunct="1"/>
            <a:r>
              <a:rPr lang="en-US" altLang="en-US" dirty="0"/>
              <a:t>Tin-Silver </a:t>
            </a:r>
          </a:p>
        </p:txBody>
      </p:sp>
    </p:spTree>
    <p:extLst>
      <p:ext uri="{BB962C8B-B14F-4D97-AF65-F5344CB8AC3E}">
        <p14:creationId xmlns:p14="http://schemas.microsoft.com/office/powerpoint/2010/main" val="4096181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FC4FD8CA-BAC7-AE99-434D-749E99798EC8}"/>
              </a:ext>
            </a:extLst>
          </p:cNvPr>
          <p:cNvSpPr>
            <a:spLocks noGrp="1" noRot="1" noChangeAspect="1" noChangeArrowheads="1" noTextEdit="1"/>
          </p:cNvSpPr>
          <p:nvPr>
            <p:ph type="sldImg"/>
          </p:nvPr>
        </p:nvSpPr>
        <p:spPr>
          <a:noFill/>
          <a:ln/>
        </p:spPr>
      </p:sp>
      <p:sp>
        <p:nvSpPr>
          <p:cNvPr id="173059" name="Rectangle 3">
            <a:extLst>
              <a:ext uri="{FF2B5EF4-FFF2-40B4-BE49-F238E27FC236}">
                <a16:creationId xmlns:a16="http://schemas.microsoft.com/office/drawing/2014/main" id="{BCDB67B7-1BBA-9E02-A317-AC55972A2C7B}"/>
              </a:ext>
            </a:extLst>
          </p:cNvPr>
          <p:cNvSpPr>
            <a:spLocks noGrp="1" noChangeArrowheads="1"/>
          </p:cNvSpPr>
          <p:nvPr>
            <p:ph type="body" idx="1"/>
          </p:nvPr>
        </p:nvSpPr>
        <p:spPr>
          <a:xfrm>
            <a:off x="676217" y="5127633"/>
            <a:ext cx="5401756" cy="4858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7EB22974-6BBB-1833-ACC0-DEA750A77641}"/>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CCBFC62D-3E3A-F0FB-CBE8-3F19BF7B2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66338" fontAlgn="base">
              <a:spcBef>
                <a:spcPct val="0"/>
              </a:spcBef>
              <a:spcAft>
                <a:spcPct val="0"/>
              </a:spcAft>
            </a:pPr>
            <a:fld id="{1EE94C69-A77A-4829-890D-081FF2A6740B}" type="slidenum">
              <a:rPr lang="en-US">
                <a:solidFill>
                  <a:srgbClr val="000000"/>
                </a:solidFill>
                <a:latin typeface="Arial" charset="0"/>
              </a:rPr>
              <a:pPr defTabSz="966338" fontAlgn="base">
                <a:spcBef>
                  <a:spcPct val="0"/>
                </a:spcBef>
                <a:spcAft>
                  <a:spcPct val="0"/>
                </a:spcAft>
              </a:pPr>
              <a:t>36</a:t>
            </a:fld>
            <a:endParaRPr lang="en-US">
              <a:solidFill>
                <a:srgbClr val="000000"/>
              </a:solidFill>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ea typeface="ＭＳ Ｐゴシック" pitchFamily="34" charset="-128"/>
            </a:endParaRPr>
          </a:p>
        </p:txBody>
      </p:sp>
      <p:sp>
        <p:nvSpPr>
          <p:cNvPr id="60420" name="Slide Number Placeholder 3"/>
          <p:cNvSpPr>
            <a:spLocks noGrp="1"/>
          </p:cNvSpPr>
          <p:nvPr>
            <p:ph type="sldNum" sz="quarter" idx="5"/>
          </p:nvPr>
        </p:nvSpPr>
        <p:spPr/>
        <p:txBody>
          <a:bodyPr/>
          <a:lstStyle/>
          <a:p>
            <a:pPr defTabSz="966338">
              <a:defRPr/>
            </a:pPr>
            <a:fld id="{819A521D-DA9A-4544-95C3-6279F52183E2}" type="slidenum">
              <a:rPr lang="en-US">
                <a:solidFill>
                  <a:prstClr val="black"/>
                </a:solidFill>
                <a:latin typeface="Calibri"/>
                <a:ea typeface="ＭＳ Ｐゴシック" pitchFamily="34" charset="-128"/>
              </a:rPr>
              <a:pPr defTabSz="966338">
                <a:defRPr/>
              </a:pPr>
              <a:t>37</a:t>
            </a:fld>
            <a:endParaRPr lang="en-US">
              <a:solidFill>
                <a:prstClr val="black"/>
              </a:solidFill>
              <a:latin typeface="Calibri"/>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20A286E3-4F27-47FC-DC2D-B96CA2D3F8A1}"/>
              </a:ext>
            </a:extLst>
          </p:cNvPr>
          <p:cNvSpPr>
            <a:spLocks noGrp="1" noRot="1" noChangeAspect="1" noTextEdit="1"/>
          </p:cNvSpPr>
          <p:nvPr>
            <p:ph type="sldImg"/>
          </p:nvPr>
        </p:nvSpPr>
        <p:spPr>
          <a:ln/>
        </p:spPr>
      </p:sp>
      <p:sp>
        <p:nvSpPr>
          <p:cNvPr id="105475" name="Notes Placeholder 2">
            <a:extLst>
              <a:ext uri="{FF2B5EF4-FFF2-40B4-BE49-F238E27FC236}">
                <a16:creationId xmlns:a16="http://schemas.microsoft.com/office/drawing/2014/main" id="{B660DDAC-BBF6-DDA0-F59D-CB2E5B46F7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5476" name="Slide Number Placeholder 3">
            <a:extLst>
              <a:ext uri="{FF2B5EF4-FFF2-40B4-BE49-F238E27FC236}">
                <a16:creationId xmlns:a16="http://schemas.microsoft.com/office/drawing/2014/main" id="{51243F04-3787-3C7E-FE13-75146941DF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173" eaLnBrk="0" hangingPunct="0">
              <a:defRPr>
                <a:solidFill>
                  <a:srgbClr val="000000"/>
                </a:solidFill>
                <a:latin typeface="Times New Roman" panose="02020603050405020304" pitchFamily="18" charset="0"/>
              </a:defRPr>
            </a:lvl1pPr>
            <a:lvl2pPr marL="785150" indent="-301981" defTabSz="941173" eaLnBrk="0" hangingPunct="0">
              <a:defRPr>
                <a:solidFill>
                  <a:srgbClr val="000000"/>
                </a:solidFill>
                <a:latin typeface="Times New Roman" panose="02020603050405020304" pitchFamily="18" charset="0"/>
              </a:defRPr>
            </a:lvl2pPr>
            <a:lvl3pPr marL="1207922" indent="-241584" defTabSz="941173" eaLnBrk="0" hangingPunct="0">
              <a:defRPr>
                <a:solidFill>
                  <a:srgbClr val="000000"/>
                </a:solidFill>
                <a:latin typeface="Times New Roman" panose="02020603050405020304" pitchFamily="18" charset="0"/>
              </a:defRPr>
            </a:lvl3pPr>
            <a:lvl4pPr marL="1691091" indent="-241584" defTabSz="941173" eaLnBrk="0" hangingPunct="0">
              <a:defRPr>
                <a:solidFill>
                  <a:srgbClr val="000000"/>
                </a:solidFill>
                <a:latin typeface="Times New Roman" panose="02020603050405020304" pitchFamily="18" charset="0"/>
              </a:defRPr>
            </a:lvl4pPr>
            <a:lvl5pPr marL="2174260" indent="-241584" defTabSz="941173" eaLnBrk="0" hangingPunct="0">
              <a:defRPr>
                <a:solidFill>
                  <a:srgbClr val="000000"/>
                </a:solidFill>
                <a:latin typeface="Times New Roman" panose="02020603050405020304" pitchFamily="18" charset="0"/>
              </a:defRPr>
            </a:lvl5pPr>
            <a:lvl6pPr marL="2657429" indent="-241584" algn="ctr" defTabSz="941173" eaLnBrk="0" fontAlgn="base" hangingPunct="0">
              <a:spcBef>
                <a:spcPct val="0"/>
              </a:spcBef>
              <a:spcAft>
                <a:spcPct val="0"/>
              </a:spcAft>
              <a:defRPr>
                <a:solidFill>
                  <a:srgbClr val="000000"/>
                </a:solidFill>
                <a:latin typeface="Times New Roman" panose="02020603050405020304" pitchFamily="18" charset="0"/>
              </a:defRPr>
            </a:lvl6pPr>
            <a:lvl7pPr marL="3140598" indent="-241584" algn="ctr" defTabSz="941173" eaLnBrk="0" fontAlgn="base" hangingPunct="0">
              <a:spcBef>
                <a:spcPct val="0"/>
              </a:spcBef>
              <a:spcAft>
                <a:spcPct val="0"/>
              </a:spcAft>
              <a:defRPr>
                <a:solidFill>
                  <a:srgbClr val="000000"/>
                </a:solidFill>
                <a:latin typeface="Times New Roman" panose="02020603050405020304" pitchFamily="18" charset="0"/>
              </a:defRPr>
            </a:lvl7pPr>
            <a:lvl8pPr marL="3623767" indent="-241584" algn="ctr" defTabSz="941173" eaLnBrk="0" fontAlgn="base" hangingPunct="0">
              <a:spcBef>
                <a:spcPct val="0"/>
              </a:spcBef>
              <a:spcAft>
                <a:spcPct val="0"/>
              </a:spcAft>
              <a:defRPr>
                <a:solidFill>
                  <a:srgbClr val="000000"/>
                </a:solidFill>
                <a:latin typeface="Times New Roman" panose="02020603050405020304" pitchFamily="18" charset="0"/>
              </a:defRPr>
            </a:lvl8pPr>
            <a:lvl9pPr marL="4106936" indent="-241584" algn="ctr" defTabSz="941173" eaLnBrk="0" fontAlgn="base" hangingPunct="0">
              <a:spcBef>
                <a:spcPct val="0"/>
              </a:spcBef>
              <a:spcAft>
                <a:spcPct val="0"/>
              </a:spcAft>
              <a:defRPr>
                <a:solidFill>
                  <a:srgbClr val="000000"/>
                </a:solidFill>
                <a:latin typeface="Times New Roman" panose="02020603050405020304" pitchFamily="18" charset="0"/>
              </a:defRPr>
            </a:lvl9pPr>
          </a:lstStyle>
          <a:p>
            <a:fld id="{40C40931-B26F-429E-9654-6E9E2CD6CED3}" type="slidenum">
              <a:rPr lang="en-GB" altLang="en-US">
                <a:solidFill>
                  <a:schemeClr val="tx1"/>
                </a:solidFill>
              </a:rPr>
              <a:pPr/>
              <a:t>38</a:t>
            </a:fld>
            <a:endParaRPr lang="en-GB" altLang="en-US">
              <a:solidFill>
                <a:schemeClr val="tx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B5814-1818-49DE-A2F2-6DA9C51C7E8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was in Berkeley California and covered full 5 day.</a:t>
            </a:r>
            <a:endParaRPr lang="en-GB" dirty="0"/>
          </a:p>
        </p:txBody>
      </p:sp>
      <p:sp>
        <p:nvSpPr>
          <p:cNvPr id="4" name="Slide Number Placeholder 3"/>
          <p:cNvSpPr>
            <a:spLocks noGrp="1"/>
          </p:cNvSpPr>
          <p:nvPr>
            <p:ph type="sldNum" sz="quarter" idx="5"/>
          </p:nvPr>
        </p:nvSpPr>
        <p:spPr/>
        <p:txBody>
          <a:bodyPr/>
          <a:lstStyle/>
          <a:p>
            <a:pPr>
              <a:defRPr/>
            </a:pPr>
            <a:fld id="{AE726163-ED10-44CF-BA2D-9AAC26B2A5A8}" type="slidenum">
              <a:rPr lang="en-GB" smtClean="0"/>
              <a:pPr>
                <a:defRPr/>
              </a:pPr>
              <a:t>6</a:t>
            </a:fld>
            <a:endParaRPr lang="en-GB"/>
          </a:p>
        </p:txBody>
      </p:sp>
    </p:spTree>
    <p:extLst>
      <p:ext uri="{BB962C8B-B14F-4D97-AF65-F5344CB8AC3E}">
        <p14:creationId xmlns:p14="http://schemas.microsoft.com/office/powerpoint/2010/main" val="1337866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CF4B7-0B5C-4AFE-ABA6-5BBA6C56918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109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D1D52-46A3-49A5-9E8E-4989F3072C7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299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5CF4B7-0B5C-4AFE-ABA6-5BBA6C569182}" type="slidenum">
              <a:rPr lang="en-GB" smtClean="0"/>
              <a:t>45</a:t>
            </a:fld>
            <a:endParaRPr lang="en-GB"/>
          </a:p>
        </p:txBody>
      </p:sp>
    </p:spTree>
    <p:extLst>
      <p:ext uri="{BB962C8B-B14F-4D97-AF65-F5344CB8AC3E}">
        <p14:creationId xmlns:p14="http://schemas.microsoft.com/office/powerpoint/2010/main" val="3917980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a:ln/>
        </p:spPr>
      </p:sp>
      <p:sp>
        <p:nvSpPr>
          <p:cNvPr id="339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latin typeface="Arial" pitchFamily="34" charset="0"/>
              <a:ea typeface="ＭＳ Ｐゴシック" pitchFamily="34" charset="-128"/>
            </a:endParaRPr>
          </a:p>
        </p:txBody>
      </p:sp>
      <p:sp>
        <p:nvSpPr>
          <p:cNvPr id="85197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4661" eaLnBrk="0" hangingPunct="0">
              <a:defRPr>
                <a:solidFill>
                  <a:srgbClr val="000000"/>
                </a:solidFill>
                <a:latin typeface="Times New Roman" pitchFamily="18" charset="0"/>
              </a:defRPr>
            </a:lvl1pPr>
            <a:lvl2pPr marL="785150" indent="-301981" algn="ctr" defTabSz="964661" eaLnBrk="0" hangingPunct="0">
              <a:defRPr>
                <a:solidFill>
                  <a:srgbClr val="000000"/>
                </a:solidFill>
                <a:latin typeface="Times New Roman" pitchFamily="18" charset="0"/>
              </a:defRPr>
            </a:lvl2pPr>
            <a:lvl3pPr marL="1207922" indent="-241584" algn="ctr" defTabSz="964661" eaLnBrk="0" hangingPunct="0">
              <a:defRPr>
                <a:solidFill>
                  <a:srgbClr val="000000"/>
                </a:solidFill>
                <a:latin typeface="Times New Roman" pitchFamily="18" charset="0"/>
              </a:defRPr>
            </a:lvl3pPr>
            <a:lvl4pPr marL="1691091" indent="-241584" algn="ctr" defTabSz="964661" eaLnBrk="0" hangingPunct="0">
              <a:defRPr>
                <a:solidFill>
                  <a:srgbClr val="000000"/>
                </a:solidFill>
                <a:latin typeface="Times New Roman" pitchFamily="18" charset="0"/>
              </a:defRPr>
            </a:lvl4pPr>
            <a:lvl5pPr marL="2174260" indent="-241584" algn="ctr" defTabSz="964661" eaLnBrk="0" hangingPunct="0">
              <a:defRPr>
                <a:solidFill>
                  <a:srgbClr val="000000"/>
                </a:solidFill>
                <a:latin typeface="Times New Roman" pitchFamily="18" charset="0"/>
              </a:defRPr>
            </a:lvl5pPr>
            <a:lvl6pPr marL="2657429" indent="-241584" algn="ctr" defTabSz="964661" eaLnBrk="0" fontAlgn="base" hangingPunct="0">
              <a:spcBef>
                <a:spcPct val="0"/>
              </a:spcBef>
              <a:spcAft>
                <a:spcPct val="0"/>
              </a:spcAft>
              <a:defRPr>
                <a:solidFill>
                  <a:srgbClr val="000000"/>
                </a:solidFill>
                <a:latin typeface="Times New Roman" pitchFamily="18" charset="0"/>
              </a:defRPr>
            </a:lvl6pPr>
            <a:lvl7pPr marL="3140598" indent="-241584" algn="ctr" defTabSz="964661" eaLnBrk="0" fontAlgn="base" hangingPunct="0">
              <a:spcBef>
                <a:spcPct val="0"/>
              </a:spcBef>
              <a:spcAft>
                <a:spcPct val="0"/>
              </a:spcAft>
              <a:defRPr>
                <a:solidFill>
                  <a:srgbClr val="000000"/>
                </a:solidFill>
                <a:latin typeface="Times New Roman" pitchFamily="18" charset="0"/>
              </a:defRPr>
            </a:lvl7pPr>
            <a:lvl8pPr marL="3623767" indent="-241584" algn="ctr" defTabSz="964661" eaLnBrk="0" fontAlgn="base" hangingPunct="0">
              <a:spcBef>
                <a:spcPct val="0"/>
              </a:spcBef>
              <a:spcAft>
                <a:spcPct val="0"/>
              </a:spcAft>
              <a:defRPr>
                <a:solidFill>
                  <a:srgbClr val="000000"/>
                </a:solidFill>
                <a:latin typeface="Times New Roman" pitchFamily="18" charset="0"/>
              </a:defRPr>
            </a:lvl8pPr>
            <a:lvl9pPr marL="4106936" indent="-241584" algn="ctr" defTabSz="964661" eaLnBrk="0" fontAlgn="base" hangingPunct="0">
              <a:spcBef>
                <a:spcPct val="0"/>
              </a:spcBef>
              <a:spcAft>
                <a:spcPct val="0"/>
              </a:spcAft>
              <a:defRPr>
                <a:solidFill>
                  <a:srgbClr val="000000"/>
                </a:solidFill>
                <a:latin typeface="Times New Roman" pitchFamily="18" charset="0"/>
              </a:defRPr>
            </a:lvl9pPr>
          </a:lstStyle>
          <a:p>
            <a:pPr algn="r">
              <a:defRPr/>
            </a:pPr>
            <a:fld id="{06D9222A-1C40-4BE8-87AB-E1D2E6824FB6}" type="slidenum">
              <a:rPr lang="en-GB">
                <a:latin typeface="Arial" pitchFamily="34" charset="0"/>
                <a:ea typeface="ＭＳ Ｐゴシック" pitchFamily="34" charset="-128"/>
              </a:rPr>
              <a:pPr algn="r">
                <a:defRPr/>
              </a:pPr>
              <a:t>46</a:t>
            </a:fld>
            <a:endParaRPr lang="en-GB">
              <a:latin typeface="Arial"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66338">
              <a:defRPr/>
            </a:pPr>
            <a:fld id="{3CAC0EC6-1EA8-4ACC-B459-A1EB192AB23D}" type="slidenum">
              <a:rPr lang="en-US">
                <a:solidFill>
                  <a:prstClr val="black"/>
                </a:solidFill>
                <a:latin typeface="Calibri"/>
              </a:rPr>
              <a:pPr defTabSz="966338">
                <a:defRPr/>
              </a:pPr>
              <a:t>47</a:t>
            </a:fld>
            <a:endParaRPr lang="en-US">
              <a:solidFill>
                <a:prstClr val="black"/>
              </a:solidFill>
              <a:latin typeface="Calibri"/>
            </a:endParaRPr>
          </a:p>
        </p:txBody>
      </p:sp>
    </p:spTree>
    <p:extLst>
      <p:ext uri="{BB962C8B-B14F-4D97-AF65-F5344CB8AC3E}">
        <p14:creationId xmlns:p14="http://schemas.microsoft.com/office/powerpoint/2010/main" val="600308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pPr defTabSz="966338">
              <a:defRPr/>
            </a:pPr>
            <a:fld id="{6BCFF515-41F0-4CA6-AA47-A4817A390ACC}" type="slidenum">
              <a:rPr lang="en-GB">
                <a:solidFill>
                  <a:prstClr val="black"/>
                </a:solidFill>
                <a:latin typeface="Calibri"/>
              </a:rPr>
              <a:pPr defTabSz="966338">
                <a:defRPr/>
              </a:pPr>
              <a:t>50</a:t>
            </a:fld>
            <a:endParaRPr lang="en-GB">
              <a:solidFill>
                <a:prstClr val="black"/>
              </a:solidFill>
              <a:latin typeface="Calibri"/>
            </a:endParaRPr>
          </a:p>
        </p:txBody>
      </p:sp>
    </p:spTree>
    <p:extLst>
      <p:ext uri="{BB962C8B-B14F-4D97-AF65-F5344CB8AC3E}">
        <p14:creationId xmlns:p14="http://schemas.microsoft.com/office/powerpoint/2010/main" val="43402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GB" sz="2000" b="0" i="0" u="none" strike="noStrike" kern="0" cap="none" spc="0" normalizeH="0" baseline="0" noProof="0" dirty="0">
                <a:ln>
                  <a:noFill/>
                </a:ln>
                <a:solidFill>
                  <a:srgbClr val="003366"/>
                </a:solidFill>
                <a:effectLst/>
                <a:uLnTx/>
                <a:uFillTx/>
                <a:latin typeface="Times New Roman" panose="02020603050405020304" pitchFamily="18" charset="0"/>
                <a:ea typeface="Calibri" panose="020F0502020204030204" pitchFamily="34" charset="0"/>
                <a:cs typeface="+mn-cs"/>
              </a:rPr>
              <a:t>Texas (a town of 18,000 people about 25 miles southwest of Dallas) was chosen. </a:t>
            </a:r>
            <a:endParaRPr lang="en-GB" dirty="0"/>
          </a:p>
        </p:txBody>
      </p:sp>
      <p:sp>
        <p:nvSpPr>
          <p:cNvPr id="4" name="Slide Number Placeholder 3"/>
          <p:cNvSpPr>
            <a:spLocks noGrp="1"/>
          </p:cNvSpPr>
          <p:nvPr>
            <p:ph type="sldNum" sz="quarter" idx="5"/>
          </p:nvPr>
        </p:nvSpPr>
        <p:spPr/>
        <p:txBody>
          <a:bodyPr/>
          <a:lstStyle/>
          <a:p>
            <a:pPr>
              <a:defRPr/>
            </a:pPr>
            <a:fld id="{AE726163-ED10-44CF-BA2D-9AAC26B2A5A8}" type="slidenum">
              <a:rPr lang="en-GB" smtClean="0"/>
              <a:pPr>
                <a:defRPr/>
              </a:pPr>
              <a:t>7</a:t>
            </a:fld>
            <a:endParaRPr lang="en-GB"/>
          </a:p>
        </p:txBody>
      </p:sp>
    </p:spTree>
    <p:extLst>
      <p:ext uri="{BB962C8B-B14F-4D97-AF65-F5344CB8AC3E}">
        <p14:creationId xmlns:p14="http://schemas.microsoft.com/office/powerpoint/2010/main" val="2113789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AE726163-ED10-44CF-BA2D-9AAC26B2A5A8}" type="slidenum">
              <a:rPr lang="en-GB" smtClean="0"/>
              <a:pPr>
                <a:defRPr/>
              </a:pPr>
              <a:t>8</a:t>
            </a:fld>
            <a:endParaRPr lang="en-GB"/>
          </a:p>
        </p:txBody>
      </p:sp>
    </p:spTree>
    <p:extLst>
      <p:ext uri="{BB962C8B-B14F-4D97-AF65-F5344CB8AC3E}">
        <p14:creationId xmlns:p14="http://schemas.microsoft.com/office/powerpoint/2010/main" val="3027242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1995 to 2000 CERN was designing the LHC, operating LEP, constructing LEP2 and operating LEP2.</a:t>
            </a:r>
            <a:endParaRPr lang="en-GB" dirty="0"/>
          </a:p>
        </p:txBody>
      </p:sp>
      <p:sp>
        <p:nvSpPr>
          <p:cNvPr id="4" name="Slide Number Placeholder 3"/>
          <p:cNvSpPr>
            <a:spLocks noGrp="1"/>
          </p:cNvSpPr>
          <p:nvPr>
            <p:ph type="sldNum" sz="quarter" idx="5"/>
          </p:nvPr>
        </p:nvSpPr>
        <p:spPr/>
        <p:txBody>
          <a:bodyPr/>
          <a:lstStyle/>
          <a:p>
            <a:pPr>
              <a:defRPr/>
            </a:pPr>
            <a:fld id="{AE726163-ED10-44CF-BA2D-9AAC26B2A5A8}" type="slidenum">
              <a:rPr lang="en-GB" smtClean="0"/>
              <a:pPr>
                <a:defRPr/>
              </a:pPr>
              <a:t>10</a:t>
            </a:fld>
            <a:endParaRPr lang="en-GB"/>
          </a:p>
        </p:txBody>
      </p:sp>
    </p:spTree>
    <p:extLst>
      <p:ext uri="{BB962C8B-B14F-4D97-AF65-F5344CB8AC3E}">
        <p14:creationId xmlns:p14="http://schemas.microsoft.com/office/powerpoint/2010/main" val="681153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FE10559F-1431-9E75-B834-F17BEABCA097}"/>
              </a:ext>
            </a:extLst>
          </p:cNvPr>
          <p:cNvSpPr>
            <a:spLocks noGrp="1" noRot="1" noChangeAspect="1" noChangeArrowheads="1" noTextEdit="1"/>
          </p:cNvSpPr>
          <p:nvPr>
            <p:ph type="sldImg"/>
          </p:nvPr>
        </p:nvSpPr>
        <p:spPr>
          <a:xfrm>
            <a:off x="696913" y="815975"/>
            <a:ext cx="5437187" cy="4078288"/>
          </a:xfrm>
          <a:ln/>
        </p:spPr>
      </p:sp>
      <p:sp>
        <p:nvSpPr>
          <p:cNvPr id="116739" name="Notes Placeholder 2">
            <a:extLst>
              <a:ext uri="{FF2B5EF4-FFF2-40B4-BE49-F238E27FC236}">
                <a16:creationId xmlns:a16="http://schemas.microsoft.com/office/drawing/2014/main" id="{CBB1B6FD-9F78-A57E-2E2A-F042926783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6740" name="Slide Number Placeholder 3">
            <a:extLst>
              <a:ext uri="{FF2B5EF4-FFF2-40B4-BE49-F238E27FC236}">
                <a16:creationId xmlns:a16="http://schemas.microsoft.com/office/drawing/2014/main" id="{9663F715-AE36-F634-AF92-B70E08015B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305">
              <a:defRPr>
                <a:solidFill>
                  <a:schemeClr val="tx1"/>
                </a:solidFill>
                <a:latin typeface="Times New Roman" panose="02020603050405020304" pitchFamily="18" charset="0"/>
              </a:defRPr>
            </a:lvl1pPr>
            <a:lvl2pPr marL="785150" indent="-301981" defTabSz="961305">
              <a:defRPr>
                <a:solidFill>
                  <a:schemeClr val="tx1"/>
                </a:solidFill>
                <a:latin typeface="Times New Roman" panose="02020603050405020304" pitchFamily="18" charset="0"/>
              </a:defRPr>
            </a:lvl2pPr>
            <a:lvl3pPr marL="1207922" indent="-241584" defTabSz="961305">
              <a:defRPr>
                <a:solidFill>
                  <a:schemeClr val="tx1"/>
                </a:solidFill>
                <a:latin typeface="Times New Roman" panose="02020603050405020304" pitchFamily="18" charset="0"/>
              </a:defRPr>
            </a:lvl3pPr>
            <a:lvl4pPr marL="1691091" indent="-241584" defTabSz="961305">
              <a:defRPr>
                <a:solidFill>
                  <a:schemeClr val="tx1"/>
                </a:solidFill>
                <a:latin typeface="Times New Roman" panose="02020603050405020304" pitchFamily="18" charset="0"/>
              </a:defRPr>
            </a:lvl4pPr>
            <a:lvl5pPr marL="2174260" indent="-241584" defTabSz="961305">
              <a:defRPr>
                <a:solidFill>
                  <a:schemeClr val="tx1"/>
                </a:solidFill>
                <a:latin typeface="Times New Roman" panose="02020603050405020304" pitchFamily="18" charset="0"/>
              </a:defRPr>
            </a:lvl5pPr>
            <a:lvl6pPr marL="2657429" indent="-241584" defTabSz="961305" eaLnBrk="0" fontAlgn="base" hangingPunct="0">
              <a:spcBef>
                <a:spcPct val="0"/>
              </a:spcBef>
              <a:spcAft>
                <a:spcPct val="0"/>
              </a:spcAft>
              <a:defRPr>
                <a:solidFill>
                  <a:schemeClr val="tx1"/>
                </a:solidFill>
                <a:latin typeface="Times New Roman" panose="02020603050405020304" pitchFamily="18" charset="0"/>
              </a:defRPr>
            </a:lvl6pPr>
            <a:lvl7pPr marL="3140598" indent="-241584" defTabSz="961305" eaLnBrk="0" fontAlgn="base" hangingPunct="0">
              <a:spcBef>
                <a:spcPct val="0"/>
              </a:spcBef>
              <a:spcAft>
                <a:spcPct val="0"/>
              </a:spcAft>
              <a:defRPr>
                <a:solidFill>
                  <a:schemeClr val="tx1"/>
                </a:solidFill>
                <a:latin typeface="Times New Roman" panose="02020603050405020304" pitchFamily="18" charset="0"/>
              </a:defRPr>
            </a:lvl7pPr>
            <a:lvl8pPr marL="3623767" indent="-241584" defTabSz="961305" eaLnBrk="0" fontAlgn="base" hangingPunct="0">
              <a:spcBef>
                <a:spcPct val="0"/>
              </a:spcBef>
              <a:spcAft>
                <a:spcPct val="0"/>
              </a:spcAft>
              <a:defRPr>
                <a:solidFill>
                  <a:schemeClr val="tx1"/>
                </a:solidFill>
                <a:latin typeface="Times New Roman" panose="02020603050405020304" pitchFamily="18" charset="0"/>
              </a:defRPr>
            </a:lvl8pPr>
            <a:lvl9pPr marL="4106936" indent="-241584" defTabSz="961305"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E18AFD22-F880-4DC4-9F0A-16E7C8A0902F}" type="slidenum">
              <a:rPr lang="en-US" altLang="en-US">
                <a:solidFill>
                  <a:srgbClr val="000000"/>
                </a:solidFill>
              </a:rPr>
              <a:pPr fontAlgn="base">
                <a:spcBef>
                  <a:spcPct val="0"/>
                </a:spcBef>
                <a:spcAft>
                  <a:spcPct val="0"/>
                </a:spcAft>
              </a:pPr>
              <a:t>12</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
            <a:extLst>
              <a:ext uri="{FF2B5EF4-FFF2-40B4-BE49-F238E27FC236}">
                <a16:creationId xmlns:a16="http://schemas.microsoft.com/office/drawing/2014/main" id="{1C817D77-5F56-15A8-AA95-FC51725E8C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305">
              <a:defRPr>
                <a:solidFill>
                  <a:schemeClr val="tx1"/>
                </a:solidFill>
                <a:latin typeface="Times New Roman" panose="02020603050405020304" pitchFamily="18" charset="0"/>
              </a:defRPr>
            </a:lvl1pPr>
            <a:lvl2pPr marL="785150" indent="-301981" defTabSz="961305">
              <a:defRPr>
                <a:solidFill>
                  <a:schemeClr val="tx1"/>
                </a:solidFill>
                <a:latin typeface="Times New Roman" panose="02020603050405020304" pitchFamily="18" charset="0"/>
              </a:defRPr>
            </a:lvl2pPr>
            <a:lvl3pPr marL="1207922" indent="-241584" defTabSz="961305">
              <a:defRPr>
                <a:solidFill>
                  <a:schemeClr val="tx1"/>
                </a:solidFill>
                <a:latin typeface="Times New Roman" panose="02020603050405020304" pitchFamily="18" charset="0"/>
              </a:defRPr>
            </a:lvl3pPr>
            <a:lvl4pPr marL="1691091" indent="-241584" defTabSz="961305">
              <a:defRPr>
                <a:solidFill>
                  <a:schemeClr val="tx1"/>
                </a:solidFill>
                <a:latin typeface="Times New Roman" panose="02020603050405020304" pitchFamily="18" charset="0"/>
              </a:defRPr>
            </a:lvl4pPr>
            <a:lvl5pPr marL="2174260" indent="-241584" defTabSz="961305">
              <a:defRPr>
                <a:solidFill>
                  <a:schemeClr val="tx1"/>
                </a:solidFill>
                <a:latin typeface="Times New Roman" panose="02020603050405020304" pitchFamily="18" charset="0"/>
              </a:defRPr>
            </a:lvl5pPr>
            <a:lvl6pPr marL="2657429" indent="-241584" defTabSz="961305" eaLnBrk="0" fontAlgn="base" hangingPunct="0">
              <a:spcBef>
                <a:spcPct val="0"/>
              </a:spcBef>
              <a:spcAft>
                <a:spcPct val="0"/>
              </a:spcAft>
              <a:defRPr>
                <a:solidFill>
                  <a:schemeClr val="tx1"/>
                </a:solidFill>
                <a:latin typeface="Times New Roman" panose="02020603050405020304" pitchFamily="18" charset="0"/>
              </a:defRPr>
            </a:lvl6pPr>
            <a:lvl7pPr marL="3140598" indent="-241584" defTabSz="961305" eaLnBrk="0" fontAlgn="base" hangingPunct="0">
              <a:spcBef>
                <a:spcPct val="0"/>
              </a:spcBef>
              <a:spcAft>
                <a:spcPct val="0"/>
              </a:spcAft>
              <a:defRPr>
                <a:solidFill>
                  <a:schemeClr val="tx1"/>
                </a:solidFill>
                <a:latin typeface="Times New Roman" panose="02020603050405020304" pitchFamily="18" charset="0"/>
              </a:defRPr>
            </a:lvl7pPr>
            <a:lvl8pPr marL="3623767" indent="-241584" defTabSz="961305" eaLnBrk="0" fontAlgn="base" hangingPunct="0">
              <a:spcBef>
                <a:spcPct val="0"/>
              </a:spcBef>
              <a:spcAft>
                <a:spcPct val="0"/>
              </a:spcAft>
              <a:defRPr>
                <a:solidFill>
                  <a:schemeClr val="tx1"/>
                </a:solidFill>
                <a:latin typeface="Times New Roman" panose="02020603050405020304" pitchFamily="18" charset="0"/>
              </a:defRPr>
            </a:lvl8pPr>
            <a:lvl9pPr marL="4106936" indent="-241584" defTabSz="961305"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79440CCA-C62A-4CCF-B41F-F419E479A6E7}" type="slidenum">
              <a:rPr lang="en-US" altLang="en-US">
                <a:solidFill>
                  <a:srgbClr val="000000"/>
                </a:solidFill>
              </a:rPr>
              <a:pPr fontAlgn="base">
                <a:spcBef>
                  <a:spcPct val="0"/>
                </a:spcBef>
                <a:spcAft>
                  <a:spcPct val="0"/>
                </a:spcAft>
              </a:pPr>
              <a:t>13</a:t>
            </a:fld>
            <a:endParaRPr lang="en-US" altLang="en-US">
              <a:solidFill>
                <a:srgbClr val="000000"/>
              </a:solidFill>
            </a:endParaRPr>
          </a:p>
        </p:txBody>
      </p:sp>
      <p:sp>
        <p:nvSpPr>
          <p:cNvPr id="118787" name="Rectangle 2">
            <a:extLst>
              <a:ext uri="{FF2B5EF4-FFF2-40B4-BE49-F238E27FC236}">
                <a16:creationId xmlns:a16="http://schemas.microsoft.com/office/drawing/2014/main" id="{E89B6B72-8317-3AB4-D211-54B02394478D}"/>
              </a:ext>
            </a:extLst>
          </p:cNvPr>
          <p:cNvSpPr>
            <a:spLocks noGrp="1" noRot="1" noChangeAspect="1" noChangeArrowheads="1" noTextEdit="1"/>
          </p:cNvSpPr>
          <p:nvPr>
            <p:ph type="sldImg"/>
          </p:nvPr>
        </p:nvSpPr>
        <p:spPr>
          <a:xfrm>
            <a:off x="696913" y="815975"/>
            <a:ext cx="5437187" cy="4078288"/>
          </a:xfrm>
          <a:ln/>
        </p:spPr>
      </p:sp>
      <p:sp>
        <p:nvSpPr>
          <p:cNvPr id="118788" name="Rectangle 3">
            <a:extLst>
              <a:ext uri="{FF2B5EF4-FFF2-40B4-BE49-F238E27FC236}">
                <a16:creationId xmlns:a16="http://schemas.microsoft.com/office/drawing/2014/main" id="{4019B5DC-69A9-B974-6F99-F18A8F428C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4E4D72F7-FE9B-4760-BE9C-4D02AE58BB2C}"/>
              </a:ext>
            </a:extLst>
          </p:cNvPr>
          <p:cNvSpPr>
            <a:spLocks noGrp="1" noRot="1" noChangeAspect="1" noChangeArrowheads="1" noTextEdit="1"/>
          </p:cNvSpPr>
          <p:nvPr>
            <p:ph type="sldImg"/>
          </p:nvPr>
        </p:nvSpPr>
        <p:spPr>
          <a:xfrm>
            <a:off x="696913" y="815975"/>
            <a:ext cx="5437187" cy="4078288"/>
          </a:xfrm>
          <a:ln/>
        </p:spPr>
      </p:sp>
      <p:sp>
        <p:nvSpPr>
          <p:cNvPr id="120835" name="Notes Placeholder 2">
            <a:extLst>
              <a:ext uri="{FF2B5EF4-FFF2-40B4-BE49-F238E27FC236}">
                <a16:creationId xmlns:a16="http://schemas.microsoft.com/office/drawing/2014/main" id="{51E64D5C-A41E-CE19-FF7F-A38755462D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0836" name="Slide Number Placeholder 3">
            <a:extLst>
              <a:ext uri="{FF2B5EF4-FFF2-40B4-BE49-F238E27FC236}">
                <a16:creationId xmlns:a16="http://schemas.microsoft.com/office/drawing/2014/main" id="{B5515B8B-9480-F9AE-48E9-7971408D75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305">
              <a:defRPr>
                <a:solidFill>
                  <a:schemeClr val="tx1"/>
                </a:solidFill>
                <a:latin typeface="Times New Roman" panose="02020603050405020304" pitchFamily="18" charset="0"/>
              </a:defRPr>
            </a:lvl1pPr>
            <a:lvl2pPr marL="785150" indent="-301981" defTabSz="961305">
              <a:defRPr>
                <a:solidFill>
                  <a:schemeClr val="tx1"/>
                </a:solidFill>
                <a:latin typeface="Times New Roman" panose="02020603050405020304" pitchFamily="18" charset="0"/>
              </a:defRPr>
            </a:lvl2pPr>
            <a:lvl3pPr marL="1207922" indent="-241584" defTabSz="961305">
              <a:defRPr>
                <a:solidFill>
                  <a:schemeClr val="tx1"/>
                </a:solidFill>
                <a:latin typeface="Times New Roman" panose="02020603050405020304" pitchFamily="18" charset="0"/>
              </a:defRPr>
            </a:lvl3pPr>
            <a:lvl4pPr marL="1691091" indent="-241584" defTabSz="961305">
              <a:defRPr>
                <a:solidFill>
                  <a:schemeClr val="tx1"/>
                </a:solidFill>
                <a:latin typeface="Times New Roman" panose="02020603050405020304" pitchFamily="18" charset="0"/>
              </a:defRPr>
            </a:lvl4pPr>
            <a:lvl5pPr marL="2174260" indent="-241584" defTabSz="961305">
              <a:defRPr>
                <a:solidFill>
                  <a:schemeClr val="tx1"/>
                </a:solidFill>
                <a:latin typeface="Times New Roman" panose="02020603050405020304" pitchFamily="18" charset="0"/>
              </a:defRPr>
            </a:lvl5pPr>
            <a:lvl6pPr marL="2657429" indent="-241584" defTabSz="961305" eaLnBrk="0" fontAlgn="base" hangingPunct="0">
              <a:spcBef>
                <a:spcPct val="0"/>
              </a:spcBef>
              <a:spcAft>
                <a:spcPct val="0"/>
              </a:spcAft>
              <a:defRPr>
                <a:solidFill>
                  <a:schemeClr val="tx1"/>
                </a:solidFill>
                <a:latin typeface="Times New Roman" panose="02020603050405020304" pitchFamily="18" charset="0"/>
              </a:defRPr>
            </a:lvl6pPr>
            <a:lvl7pPr marL="3140598" indent="-241584" defTabSz="961305" eaLnBrk="0" fontAlgn="base" hangingPunct="0">
              <a:spcBef>
                <a:spcPct val="0"/>
              </a:spcBef>
              <a:spcAft>
                <a:spcPct val="0"/>
              </a:spcAft>
              <a:defRPr>
                <a:solidFill>
                  <a:schemeClr val="tx1"/>
                </a:solidFill>
                <a:latin typeface="Times New Roman" panose="02020603050405020304" pitchFamily="18" charset="0"/>
              </a:defRPr>
            </a:lvl7pPr>
            <a:lvl8pPr marL="3623767" indent="-241584" defTabSz="961305" eaLnBrk="0" fontAlgn="base" hangingPunct="0">
              <a:spcBef>
                <a:spcPct val="0"/>
              </a:spcBef>
              <a:spcAft>
                <a:spcPct val="0"/>
              </a:spcAft>
              <a:defRPr>
                <a:solidFill>
                  <a:schemeClr val="tx1"/>
                </a:solidFill>
                <a:latin typeface="Times New Roman" panose="02020603050405020304" pitchFamily="18" charset="0"/>
              </a:defRPr>
            </a:lvl8pPr>
            <a:lvl9pPr marL="4106936" indent="-241584" defTabSz="961305"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A33ADDA0-A8A1-4261-9299-FE3ACE5EA55C}" type="slidenum">
              <a:rPr lang="en-US" altLang="en-US">
                <a:solidFill>
                  <a:srgbClr val="000000"/>
                </a:solidFill>
              </a:rPr>
              <a:pPr fontAlgn="base">
                <a:spcBef>
                  <a:spcPct val="0"/>
                </a:spcBef>
                <a:spcAft>
                  <a:spcPct val="0"/>
                </a:spcAft>
              </a:pPr>
              <a:t>15</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effectLst/>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2"/>
                </a:solidFill>
                <a:effectLst/>
              </a:defRPr>
            </a:lvl1pPr>
            <a:lvl2pPr>
              <a:defRPr>
                <a:solidFill>
                  <a:schemeClr val="bg2"/>
                </a:solidFill>
                <a:effectLst/>
              </a:defRPr>
            </a:lvl2pPr>
            <a:lvl3pPr>
              <a:defRPr>
                <a:solidFill>
                  <a:schemeClr val="bg2"/>
                </a:solidFill>
                <a:effectLst/>
              </a:defRPr>
            </a:lvl3pPr>
            <a:lvl4pPr>
              <a:defRPr>
                <a:solidFill>
                  <a:schemeClr val="bg2"/>
                </a:solidFill>
                <a:effectLst/>
              </a:defRPr>
            </a:lvl4pPr>
            <a:lvl5pPr>
              <a:defRPr>
                <a:solidFill>
                  <a:schemeClr val="bg2"/>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a:extLst>
              <a:ext uri="{FF2B5EF4-FFF2-40B4-BE49-F238E27FC236}">
                <a16:creationId xmlns:a16="http://schemas.microsoft.com/office/drawing/2014/main" id="{5B47FE9C-D1B8-CE77-941B-72165142662F}"/>
              </a:ext>
            </a:extLst>
          </p:cNvPr>
          <p:cNvSpPr>
            <a:spLocks noGrp="1" noChangeArrowheads="1"/>
          </p:cNvSpPr>
          <p:nvPr>
            <p:ph type="dt" sz="half" idx="10"/>
          </p:nvPr>
        </p:nvSpPr>
        <p:spPr>
          <a:xfrm>
            <a:off x="457200" y="6553200"/>
            <a:ext cx="990600" cy="168275"/>
          </a:xfrm>
        </p:spPr>
        <p:txBody>
          <a:bodyPr/>
          <a:lstStyle>
            <a:lvl1pPr fontAlgn="auto">
              <a:spcBef>
                <a:spcPts val="0"/>
              </a:spcBef>
              <a:spcAft>
                <a:spcPts val="0"/>
              </a:spcAft>
              <a:defRPr sz="525">
                <a:solidFill>
                  <a:srgbClr val="0066FF"/>
                </a:solidFill>
                <a:effectLst/>
              </a:defRPr>
            </a:lvl1pPr>
          </a:lstStyle>
          <a:p>
            <a:pPr>
              <a:defRPr/>
            </a:pPr>
            <a:r>
              <a:rPr lang="en-US"/>
              <a:t>11/09/2023</a:t>
            </a:r>
          </a:p>
        </p:txBody>
      </p:sp>
      <p:sp>
        <p:nvSpPr>
          <p:cNvPr id="5" name="Rectangle 5">
            <a:extLst>
              <a:ext uri="{FF2B5EF4-FFF2-40B4-BE49-F238E27FC236}">
                <a16:creationId xmlns:a16="http://schemas.microsoft.com/office/drawing/2014/main" id="{97A9966A-2E9D-05C6-F8E2-230251FEBE0B}"/>
              </a:ext>
            </a:extLst>
          </p:cNvPr>
          <p:cNvSpPr>
            <a:spLocks noGrp="1" noChangeArrowheads="1"/>
          </p:cNvSpPr>
          <p:nvPr>
            <p:ph type="ftr" sz="quarter" idx="11"/>
          </p:nvPr>
        </p:nvSpPr>
        <p:spPr>
          <a:xfrm>
            <a:off x="2895600" y="6477000"/>
            <a:ext cx="2209800" cy="244475"/>
          </a:xfrm>
        </p:spPr>
        <p:txBody>
          <a:bodyPr/>
          <a:lstStyle>
            <a:lvl1pPr algn="l" fontAlgn="auto">
              <a:spcBef>
                <a:spcPts val="0"/>
              </a:spcBef>
              <a:spcAft>
                <a:spcPts val="0"/>
              </a:spcAft>
              <a:defRPr sz="750">
                <a:solidFill>
                  <a:srgbClr val="003366">
                    <a:lumMod val="60000"/>
                    <a:lumOff val="40000"/>
                  </a:srgbClr>
                </a:solidFill>
                <a:effectLst/>
              </a:defRPr>
            </a:lvl1pPr>
          </a:lstStyle>
          <a:p>
            <a:pPr>
              <a:defRPr/>
            </a:pPr>
            <a:r>
              <a:rPr lang="en-US"/>
              <a:t>S.Myers (Paris): Higgs Hunt Historical Talk</a:t>
            </a:r>
          </a:p>
        </p:txBody>
      </p:sp>
      <p:sp>
        <p:nvSpPr>
          <p:cNvPr id="6" name="Rectangle 6">
            <a:extLst>
              <a:ext uri="{FF2B5EF4-FFF2-40B4-BE49-F238E27FC236}">
                <a16:creationId xmlns:a16="http://schemas.microsoft.com/office/drawing/2014/main" id="{EE00062E-CCC1-F8BC-E65C-48256F77823F}"/>
              </a:ext>
            </a:extLst>
          </p:cNvPr>
          <p:cNvSpPr>
            <a:spLocks noGrp="1" noChangeArrowheads="1"/>
          </p:cNvSpPr>
          <p:nvPr>
            <p:ph type="sldNum" sz="quarter" idx="12"/>
          </p:nvPr>
        </p:nvSpPr>
        <p:spPr>
          <a:xfrm>
            <a:off x="7696200" y="6477000"/>
            <a:ext cx="990600" cy="244475"/>
          </a:xfrm>
        </p:spPr>
        <p:txBody>
          <a:bodyPr/>
          <a:lstStyle>
            <a:lvl1pPr algn="ctr" rtl="0" fontAlgn="base">
              <a:spcBef>
                <a:spcPct val="0"/>
              </a:spcBef>
              <a:spcAft>
                <a:spcPct val="0"/>
              </a:spcAft>
              <a:defRPr lang="en-US" sz="750" kern="1200">
                <a:solidFill>
                  <a:srgbClr val="003366">
                    <a:lumMod val="60000"/>
                    <a:lumOff val="40000"/>
                  </a:srgbClr>
                </a:solidFill>
                <a:effectLst/>
                <a:latin typeface="Arial" charset="0"/>
                <a:ea typeface="+mn-ea"/>
                <a:cs typeface="+mn-cs"/>
              </a:defRPr>
            </a:lvl1pPr>
          </a:lstStyle>
          <a:p>
            <a:pPr>
              <a:defRPr/>
            </a:pPr>
            <a:fld id="{428D0CDD-5B9C-459E-96D5-73C810829448}" type="slidenum">
              <a:rPr lang="en-GB"/>
              <a:pPr>
                <a:defRPr/>
              </a:pPr>
              <a:t>‹#›</a:t>
            </a:fld>
            <a:endParaRPr lang="en-GB" dirty="0"/>
          </a:p>
        </p:txBody>
      </p:sp>
    </p:spTree>
    <p:extLst>
      <p:ext uri="{BB962C8B-B14F-4D97-AF65-F5344CB8AC3E}">
        <p14:creationId xmlns:p14="http://schemas.microsoft.com/office/powerpoint/2010/main" val="35540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19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76200"/>
            <a:ext cx="60198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77CC19F7-E8B5-41B2-692A-FDD26C365C0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5" name="Rectangle 5">
            <a:extLst>
              <a:ext uri="{FF2B5EF4-FFF2-40B4-BE49-F238E27FC236}">
                <a16:creationId xmlns:a16="http://schemas.microsoft.com/office/drawing/2014/main" id="{A3323455-63EE-4B95-A6C0-15FC96855A6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6" name="Rectangle 6">
            <a:extLst>
              <a:ext uri="{FF2B5EF4-FFF2-40B4-BE49-F238E27FC236}">
                <a16:creationId xmlns:a16="http://schemas.microsoft.com/office/drawing/2014/main" id="{624ACBE3-E067-BBDC-FABB-FE322B4A5ED5}"/>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9140A7F4-6F74-494C-B607-BA4BE938C990}" type="slidenum">
              <a:rPr lang="en-US"/>
              <a:pPr>
                <a:defRPr/>
              </a:pPr>
              <a:t>‹#›</a:t>
            </a:fld>
            <a:endParaRPr lang="en-US"/>
          </a:p>
        </p:txBody>
      </p:sp>
    </p:spTree>
    <p:extLst>
      <p:ext uri="{BB962C8B-B14F-4D97-AF65-F5344CB8AC3E}">
        <p14:creationId xmlns:p14="http://schemas.microsoft.com/office/powerpoint/2010/main" val="355802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t>S.Myers (Paris): Higgs Hunt Historical Talk</a:t>
            </a:r>
          </a:p>
        </p:txBody>
      </p:sp>
      <p:sp>
        <p:nvSpPr>
          <p:cNvPr id="5" name="Slide Number Placeholder 4"/>
          <p:cNvSpPr>
            <a:spLocks noGrp="1"/>
          </p:cNvSpPr>
          <p:nvPr>
            <p:ph type="sldNum" sz="quarter" idx="11"/>
          </p:nvPr>
        </p:nvSpPr>
        <p:spPr/>
        <p:txBody>
          <a:bodyPr/>
          <a:lstStyle>
            <a:lvl1pPr>
              <a:defRPr/>
            </a:lvl1pPr>
          </a:lstStyle>
          <a:p>
            <a:fld id="{16E0ED20-7A76-4972-AE92-35B37E632041}"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11/09/2023</a:t>
            </a:r>
          </a:p>
        </p:txBody>
      </p:sp>
    </p:spTree>
    <p:extLst>
      <p:ext uri="{BB962C8B-B14F-4D97-AF65-F5344CB8AC3E}">
        <p14:creationId xmlns:p14="http://schemas.microsoft.com/office/powerpoint/2010/main" val="33167440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96975"/>
            <a:ext cx="403860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96975"/>
            <a:ext cx="403860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t>S.Myers (Paris): Higgs Hunt Historical Talk</a:t>
            </a:r>
          </a:p>
        </p:txBody>
      </p:sp>
      <p:sp>
        <p:nvSpPr>
          <p:cNvPr id="6" name="Slide Number Placeholder 5"/>
          <p:cNvSpPr>
            <a:spLocks noGrp="1"/>
          </p:cNvSpPr>
          <p:nvPr>
            <p:ph type="sldNum" sz="quarter" idx="11"/>
          </p:nvPr>
        </p:nvSpPr>
        <p:spPr/>
        <p:txBody>
          <a:bodyPr/>
          <a:lstStyle>
            <a:lvl1pPr>
              <a:defRPr/>
            </a:lvl1pPr>
          </a:lstStyle>
          <a:p>
            <a:fld id="{E8C3C834-58DF-41D7-88B7-80F9B44404A1}"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11/09/2023</a:t>
            </a:r>
          </a:p>
        </p:txBody>
      </p:sp>
    </p:spTree>
    <p:extLst>
      <p:ext uri="{BB962C8B-B14F-4D97-AF65-F5344CB8AC3E}">
        <p14:creationId xmlns:p14="http://schemas.microsoft.com/office/powerpoint/2010/main" val="5604702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t>S.Myers (Paris): Higgs Hunt Historical Talk</a:t>
            </a:r>
          </a:p>
        </p:txBody>
      </p:sp>
      <p:sp>
        <p:nvSpPr>
          <p:cNvPr id="8" name="Slide Number Placeholder 7"/>
          <p:cNvSpPr>
            <a:spLocks noGrp="1"/>
          </p:cNvSpPr>
          <p:nvPr>
            <p:ph type="sldNum" sz="quarter" idx="11"/>
          </p:nvPr>
        </p:nvSpPr>
        <p:spPr/>
        <p:txBody>
          <a:bodyPr/>
          <a:lstStyle>
            <a:lvl1pPr>
              <a:defRPr/>
            </a:lvl1pPr>
          </a:lstStyle>
          <a:p>
            <a:fld id="{B5E1D296-40C6-4194-BE1B-ED8CF69751C5}" type="slidenum">
              <a:rPr lang="en-US"/>
              <a:pPr/>
              <a:t>‹#›</a:t>
            </a:fld>
            <a:endParaRPr lang="en-US"/>
          </a:p>
        </p:txBody>
      </p:sp>
      <p:sp>
        <p:nvSpPr>
          <p:cNvPr id="9" name="Date Placeholder 8"/>
          <p:cNvSpPr>
            <a:spLocks noGrp="1"/>
          </p:cNvSpPr>
          <p:nvPr>
            <p:ph type="dt" sz="half" idx="12"/>
          </p:nvPr>
        </p:nvSpPr>
        <p:spPr/>
        <p:txBody>
          <a:bodyPr/>
          <a:lstStyle>
            <a:lvl1pPr>
              <a:defRPr/>
            </a:lvl1pPr>
          </a:lstStyle>
          <a:p>
            <a:r>
              <a:rPr lang="en-US"/>
              <a:t>11/09/2023</a:t>
            </a:r>
          </a:p>
        </p:txBody>
      </p:sp>
    </p:spTree>
    <p:extLst>
      <p:ext uri="{BB962C8B-B14F-4D97-AF65-F5344CB8AC3E}">
        <p14:creationId xmlns:p14="http://schemas.microsoft.com/office/powerpoint/2010/main" val="22316248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lvl1pPr>
              <a:defRPr/>
            </a:lvl1pPr>
          </a:lstStyle>
          <a:p>
            <a:fld id="{20D66058-8582-419F-AA3B-A79C8D77E78A}" type="slidenum">
              <a:rPr lang="en-US"/>
              <a:pPr/>
              <a:t>‹#›</a:t>
            </a:fld>
            <a:endParaRPr lang="en-US"/>
          </a:p>
        </p:txBody>
      </p:sp>
    </p:spTree>
    <p:extLst>
      <p:ext uri="{BB962C8B-B14F-4D97-AF65-F5344CB8AC3E}">
        <p14:creationId xmlns:p14="http://schemas.microsoft.com/office/powerpoint/2010/main" val="4889374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S.Myers (Paris): Higgs Hunt Historical Talk</a:t>
            </a:r>
          </a:p>
        </p:txBody>
      </p:sp>
      <p:sp>
        <p:nvSpPr>
          <p:cNvPr id="3" name="Slide Number Placeholder 2"/>
          <p:cNvSpPr>
            <a:spLocks noGrp="1"/>
          </p:cNvSpPr>
          <p:nvPr>
            <p:ph type="sldNum" sz="quarter" idx="11"/>
          </p:nvPr>
        </p:nvSpPr>
        <p:spPr/>
        <p:txBody>
          <a:bodyPr/>
          <a:lstStyle>
            <a:lvl1pPr>
              <a:defRPr/>
            </a:lvl1pPr>
          </a:lstStyle>
          <a:p>
            <a:fld id="{35627ED7-E218-4887-B885-6131837B1356}" type="slidenum">
              <a:rPr lang="en-US"/>
              <a:pPr/>
              <a:t>‹#›</a:t>
            </a:fld>
            <a:endParaRPr lang="en-US"/>
          </a:p>
        </p:txBody>
      </p:sp>
      <p:sp>
        <p:nvSpPr>
          <p:cNvPr id="4" name="Date Placeholder 3"/>
          <p:cNvSpPr>
            <a:spLocks noGrp="1"/>
          </p:cNvSpPr>
          <p:nvPr>
            <p:ph type="dt" sz="half" idx="12"/>
          </p:nvPr>
        </p:nvSpPr>
        <p:spPr/>
        <p:txBody>
          <a:bodyPr/>
          <a:lstStyle>
            <a:lvl1pPr>
              <a:defRPr/>
            </a:lvl1pPr>
          </a:lstStyle>
          <a:p>
            <a:r>
              <a:rPr lang="en-US"/>
              <a:t>11/09/2023</a:t>
            </a:r>
          </a:p>
        </p:txBody>
      </p:sp>
    </p:spTree>
    <p:extLst>
      <p:ext uri="{BB962C8B-B14F-4D97-AF65-F5344CB8AC3E}">
        <p14:creationId xmlns:p14="http://schemas.microsoft.com/office/powerpoint/2010/main" val="37664610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S.Myers (Paris): Higgs Hunt Historical Talk</a:t>
            </a:r>
          </a:p>
        </p:txBody>
      </p:sp>
      <p:sp>
        <p:nvSpPr>
          <p:cNvPr id="6" name="Slide Number Placeholder 5"/>
          <p:cNvSpPr>
            <a:spLocks noGrp="1"/>
          </p:cNvSpPr>
          <p:nvPr>
            <p:ph type="sldNum" sz="quarter" idx="11"/>
          </p:nvPr>
        </p:nvSpPr>
        <p:spPr/>
        <p:txBody>
          <a:bodyPr/>
          <a:lstStyle>
            <a:lvl1pPr>
              <a:defRPr/>
            </a:lvl1pPr>
          </a:lstStyle>
          <a:p>
            <a:fld id="{255E8A60-F04D-4DB5-AB5E-D47017D00F30}"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11/09/2023</a:t>
            </a:r>
          </a:p>
        </p:txBody>
      </p:sp>
    </p:spTree>
    <p:extLst>
      <p:ext uri="{BB962C8B-B14F-4D97-AF65-F5344CB8AC3E}">
        <p14:creationId xmlns:p14="http://schemas.microsoft.com/office/powerpoint/2010/main" val="40306452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S.Myers (Paris): Higgs Hunt Historical Talk</a:t>
            </a:r>
          </a:p>
        </p:txBody>
      </p:sp>
      <p:sp>
        <p:nvSpPr>
          <p:cNvPr id="6" name="Slide Number Placeholder 5"/>
          <p:cNvSpPr>
            <a:spLocks noGrp="1"/>
          </p:cNvSpPr>
          <p:nvPr>
            <p:ph type="sldNum" sz="quarter" idx="11"/>
          </p:nvPr>
        </p:nvSpPr>
        <p:spPr/>
        <p:txBody>
          <a:bodyPr/>
          <a:lstStyle>
            <a:lvl1pPr>
              <a:defRPr/>
            </a:lvl1pPr>
          </a:lstStyle>
          <a:p>
            <a:fld id="{776E6735-74B0-4165-999F-8C826942DD75}"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11/09/2023</a:t>
            </a:r>
          </a:p>
        </p:txBody>
      </p:sp>
    </p:spTree>
    <p:extLst>
      <p:ext uri="{BB962C8B-B14F-4D97-AF65-F5344CB8AC3E}">
        <p14:creationId xmlns:p14="http://schemas.microsoft.com/office/powerpoint/2010/main" val="20374430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S.Myers (Paris): Higgs Hunt Historical Talk</a:t>
            </a:r>
          </a:p>
        </p:txBody>
      </p:sp>
      <p:sp>
        <p:nvSpPr>
          <p:cNvPr id="5" name="Slide Number Placeholder 4"/>
          <p:cNvSpPr>
            <a:spLocks noGrp="1"/>
          </p:cNvSpPr>
          <p:nvPr>
            <p:ph type="sldNum" sz="quarter" idx="11"/>
          </p:nvPr>
        </p:nvSpPr>
        <p:spPr/>
        <p:txBody>
          <a:bodyPr/>
          <a:lstStyle>
            <a:lvl1pPr>
              <a:defRPr/>
            </a:lvl1pPr>
          </a:lstStyle>
          <a:p>
            <a:fld id="{89DD70A9-BAE9-49B5-BB4A-4022358022C0}"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11/09/2023</a:t>
            </a:r>
          </a:p>
        </p:txBody>
      </p:sp>
    </p:spTree>
    <p:extLst>
      <p:ext uri="{BB962C8B-B14F-4D97-AF65-F5344CB8AC3E}">
        <p14:creationId xmlns:p14="http://schemas.microsoft.com/office/powerpoint/2010/main" val="37817687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5400"/>
            <a:ext cx="2112963" cy="6283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5400"/>
            <a:ext cx="6191250" cy="6283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S.Myers (Paris): Higgs Hunt Historical Talk</a:t>
            </a:r>
          </a:p>
        </p:txBody>
      </p:sp>
      <p:sp>
        <p:nvSpPr>
          <p:cNvPr id="5" name="Slide Number Placeholder 4"/>
          <p:cNvSpPr>
            <a:spLocks noGrp="1"/>
          </p:cNvSpPr>
          <p:nvPr>
            <p:ph type="sldNum" sz="quarter" idx="11"/>
          </p:nvPr>
        </p:nvSpPr>
        <p:spPr/>
        <p:txBody>
          <a:bodyPr/>
          <a:lstStyle>
            <a:lvl1pPr>
              <a:defRPr/>
            </a:lvl1pPr>
          </a:lstStyle>
          <a:p>
            <a:fld id="{EE8FBF62-69F5-429E-9AEA-628EF2B2989F}"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11/09/2023</a:t>
            </a:r>
          </a:p>
        </p:txBody>
      </p:sp>
    </p:spTree>
    <p:extLst>
      <p:ext uri="{BB962C8B-B14F-4D97-AF65-F5344CB8AC3E}">
        <p14:creationId xmlns:p14="http://schemas.microsoft.com/office/powerpoint/2010/main" val="31007870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4213" y="25400"/>
            <a:ext cx="8229600" cy="523875"/>
          </a:xfrm>
        </p:spPr>
        <p:txBody>
          <a:bodyPr/>
          <a:lstStyle/>
          <a:p>
            <a:r>
              <a:rPr lang="en-US"/>
              <a:t>Click to edit Master title style</a:t>
            </a:r>
          </a:p>
        </p:txBody>
      </p:sp>
      <p:sp>
        <p:nvSpPr>
          <p:cNvPr id="3" name="Text Placeholder 2"/>
          <p:cNvSpPr>
            <a:spLocks noGrp="1"/>
          </p:cNvSpPr>
          <p:nvPr>
            <p:ph type="body" sz="half" idx="1"/>
          </p:nvPr>
        </p:nvSpPr>
        <p:spPr>
          <a:xfrm>
            <a:off x="457200" y="1196975"/>
            <a:ext cx="403860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96975"/>
            <a:ext cx="403860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3124200" y="6632575"/>
            <a:ext cx="2895600" cy="252413"/>
          </a:xfrm>
        </p:spPr>
        <p:txBody>
          <a:bodyPr/>
          <a:lstStyle>
            <a:lvl1pPr>
              <a:defRPr/>
            </a:lvl1pPr>
          </a:lstStyle>
          <a:p>
            <a:r>
              <a:rPr lang="en-US"/>
              <a:t>S.Myers (Paris): Higgs Hunt Historical Talk</a:t>
            </a:r>
          </a:p>
        </p:txBody>
      </p:sp>
      <p:sp>
        <p:nvSpPr>
          <p:cNvPr id="6" name="Slide Number Placeholder 5"/>
          <p:cNvSpPr>
            <a:spLocks noGrp="1"/>
          </p:cNvSpPr>
          <p:nvPr>
            <p:ph type="sldNum" sz="quarter" idx="11"/>
          </p:nvPr>
        </p:nvSpPr>
        <p:spPr>
          <a:xfrm>
            <a:off x="6902450" y="6632575"/>
            <a:ext cx="2133600" cy="252413"/>
          </a:xfrm>
        </p:spPr>
        <p:txBody>
          <a:bodyPr/>
          <a:lstStyle>
            <a:lvl1pPr>
              <a:defRPr/>
            </a:lvl1pPr>
          </a:lstStyle>
          <a:p>
            <a:fld id="{C49955D0-AFF1-4FD6-B1E6-F241286C4CD1}" type="slidenum">
              <a:rPr lang="en-US"/>
              <a:pPr/>
              <a:t>‹#›</a:t>
            </a:fld>
            <a:endParaRPr lang="en-US"/>
          </a:p>
        </p:txBody>
      </p:sp>
      <p:sp>
        <p:nvSpPr>
          <p:cNvPr id="7" name="Date Placeholder 6"/>
          <p:cNvSpPr>
            <a:spLocks noGrp="1"/>
          </p:cNvSpPr>
          <p:nvPr>
            <p:ph type="dt" sz="half" idx="12"/>
          </p:nvPr>
        </p:nvSpPr>
        <p:spPr>
          <a:xfrm>
            <a:off x="34925" y="6616700"/>
            <a:ext cx="2133600" cy="268288"/>
          </a:xfrm>
        </p:spPr>
        <p:txBody>
          <a:bodyPr/>
          <a:lstStyle>
            <a:lvl1pPr>
              <a:defRPr/>
            </a:lvl1pPr>
          </a:lstStyle>
          <a:p>
            <a:r>
              <a:rPr lang="en-US"/>
              <a:t>11/09/2023</a:t>
            </a:r>
          </a:p>
        </p:txBody>
      </p:sp>
    </p:spTree>
    <p:extLst>
      <p:ext uri="{BB962C8B-B14F-4D97-AF65-F5344CB8AC3E}">
        <p14:creationId xmlns:p14="http://schemas.microsoft.com/office/powerpoint/2010/main" val="24711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D359815-1DDF-40E5-D51D-F01B6AE2E5C6}"/>
              </a:ext>
            </a:extLst>
          </p:cNvPr>
          <p:cNvSpPr>
            <a:spLocks noGrp="1" noChangeArrowheads="1"/>
          </p:cNvSpPr>
          <p:nvPr>
            <p:ph type="dt" sz="half" idx="10"/>
          </p:nvPr>
        </p:nvSpPr>
        <p:spPr>
          <a:xfrm>
            <a:off x="152400" y="6400800"/>
            <a:ext cx="3733800" cy="244475"/>
          </a:xfrm>
        </p:spPr>
        <p:txBody>
          <a:bodyPr/>
          <a:lstStyle>
            <a:lvl1pPr fontAlgn="auto">
              <a:spcBef>
                <a:spcPts val="0"/>
              </a:spcBef>
              <a:spcAft>
                <a:spcPts val="0"/>
              </a:spcAft>
              <a:defRPr sz="675"/>
            </a:lvl1pPr>
          </a:lstStyle>
          <a:p>
            <a:pPr>
              <a:defRPr/>
            </a:pPr>
            <a:r>
              <a:rPr lang="en-US"/>
              <a:t>11/09/2023</a:t>
            </a:r>
            <a:endParaRPr lang="en-US" dirty="0"/>
          </a:p>
        </p:txBody>
      </p:sp>
      <p:sp>
        <p:nvSpPr>
          <p:cNvPr id="5" name="Rectangle 5">
            <a:extLst>
              <a:ext uri="{FF2B5EF4-FFF2-40B4-BE49-F238E27FC236}">
                <a16:creationId xmlns:a16="http://schemas.microsoft.com/office/drawing/2014/main" id="{986DE594-3BF9-A625-0CC7-9A1D5196DCD4}"/>
              </a:ext>
            </a:extLst>
          </p:cNvPr>
          <p:cNvSpPr>
            <a:spLocks noGrp="1" noChangeArrowheads="1"/>
          </p:cNvSpPr>
          <p:nvPr>
            <p:ph type="ftr" sz="quarter" idx="11"/>
          </p:nvPr>
        </p:nvSpPr>
        <p:spPr>
          <a:xfrm>
            <a:off x="4953000" y="6400800"/>
            <a:ext cx="1600200" cy="244475"/>
          </a:xfrm>
        </p:spPr>
        <p:txBody>
          <a:bodyPr/>
          <a:lstStyle>
            <a:lvl1pPr algn="l" fontAlgn="auto">
              <a:spcBef>
                <a:spcPts val="0"/>
              </a:spcBef>
              <a:spcAft>
                <a:spcPts val="0"/>
              </a:spcAft>
              <a:defRPr sz="675"/>
            </a:lvl1pPr>
          </a:lstStyle>
          <a:p>
            <a:pPr>
              <a:defRPr/>
            </a:pPr>
            <a:r>
              <a:rPr lang="en-US"/>
              <a:t>S.Myers (Paris): Higgs Hunt Historical Talk</a:t>
            </a:r>
          </a:p>
        </p:txBody>
      </p:sp>
      <p:sp>
        <p:nvSpPr>
          <p:cNvPr id="6" name="Rectangle 6">
            <a:extLst>
              <a:ext uri="{FF2B5EF4-FFF2-40B4-BE49-F238E27FC236}">
                <a16:creationId xmlns:a16="http://schemas.microsoft.com/office/drawing/2014/main" id="{C424C353-AEE4-EF7B-5C99-B2E93D92E66E}"/>
              </a:ext>
            </a:extLst>
          </p:cNvPr>
          <p:cNvSpPr>
            <a:spLocks noGrp="1" noChangeArrowheads="1"/>
          </p:cNvSpPr>
          <p:nvPr>
            <p:ph type="sldNum" sz="quarter" idx="12"/>
          </p:nvPr>
        </p:nvSpPr>
        <p:spPr>
          <a:xfrm>
            <a:off x="8077200" y="6477000"/>
            <a:ext cx="609600" cy="244475"/>
          </a:xfrm>
        </p:spPr>
        <p:txBody>
          <a:bodyPr/>
          <a:lstStyle>
            <a:lvl1pPr fontAlgn="auto">
              <a:spcBef>
                <a:spcPts val="0"/>
              </a:spcBef>
              <a:spcAft>
                <a:spcPts val="0"/>
              </a:spcAft>
              <a:defRPr sz="675"/>
            </a:lvl1pPr>
          </a:lstStyle>
          <a:p>
            <a:pPr>
              <a:defRPr/>
            </a:pPr>
            <a:fld id="{1262A74B-0DE3-4F6C-B2C8-C96E99433189}" type="slidenum">
              <a:rPr lang="en-US"/>
              <a:pPr>
                <a:defRPr/>
              </a:pPr>
              <a:t>‹#›</a:t>
            </a:fld>
            <a:endParaRPr lang="en-US"/>
          </a:p>
        </p:txBody>
      </p:sp>
    </p:spTree>
    <p:extLst>
      <p:ext uri="{BB962C8B-B14F-4D97-AF65-F5344CB8AC3E}">
        <p14:creationId xmlns:p14="http://schemas.microsoft.com/office/powerpoint/2010/main" val="181652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4213" y="25400"/>
            <a:ext cx="8229600" cy="523875"/>
          </a:xfrm>
        </p:spPr>
        <p:txBody>
          <a:bodyPr/>
          <a:lstStyle/>
          <a:p>
            <a:r>
              <a:rPr lang="en-US"/>
              <a:t>Click to edit Master title style</a:t>
            </a:r>
          </a:p>
        </p:txBody>
      </p:sp>
      <p:sp>
        <p:nvSpPr>
          <p:cNvPr id="3" name="Table Placeholder 2"/>
          <p:cNvSpPr>
            <a:spLocks noGrp="1"/>
          </p:cNvSpPr>
          <p:nvPr>
            <p:ph type="tbl" idx="1"/>
          </p:nvPr>
        </p:nvSpPr>
        <p:spPr>
          <a:xfrm>
            <a:off x="457200" y="1196975"/>
            <a:ext cx="8229600" cy="5111750"/>
          </a:xfrm>
        </p:spPr>
        <p:txBody>
          <a:bodyPr/>
          <a:lstStyle/>
          <a:p>
            <a:endParaRPr lang="en-US"/>
          </a:p>
        </p:txBody>
      </p:sp>
      <p:sp>
        <p:nvSpPr>
          <p:cNvPr id="4" name="Footer Placeholder 3"/>
          <p:cNvSpPr>
            <a:spLocks noGrp="1"/>
          </p:cNvSpPr>
          <p:nvPr>
            <p:ph type="ftr" sz="quarter" idx="10"/>
          </p:nvPr>
        </p:nvSpPr>
        <p:spPr>
          <a:xfrm>
            <a:off x="3124200" y="6632575"/>
            <a:ext cx="2895600" cy="252413"/>
          </a:xfrm>
        </p:spPr>
        <p:txBody>
          <a:bodyPr/>
          <a:lstStyle>
            <a:lvl1pPr>
              <a:defRPr/>
            </a:lvl1pPr>
          </a:lstStyle>
          <a:p>
            <a:r>
              <a:rPr lang="en-US"/>
              <a:t>S.Myers (Paris): Higgs Hunt Historical Talk</a:t>
            </a:r>
          </a:p>
        </p:txBody>
      </p:sp>
      <p:sp>
        <p:nvSpPr>
          <p:cNvPr id="5" name="Slide Number Placeholder 4"/>
          <p:cNvSpPr>
            <a:spLocks noGrp="1"/>
          </p:cNvSpPr>
          <p:nvPr>
            <p:ph type="sldNum" sz="quarter" idx="11"/>
          </p:nvPr>
        </p:nvSpPr>
        <p:spPr>
          <a:xfrm>
            <a:off x="6902450" y="6632575"/>
            <a:ext cx="2133600" cy="252413"/>
          </a:xfrm>
        </p:spPr>
        <p:txBody>
          <a:bodyPr/>
          <a:lstStyle>
            <a:lvl1pPr>
              <a:defRPr/>
            </a:lvl1pPr>
          </a:lstStyle>
          <a:p>
            <a:fld id="{4F3283CE-86ED-4A5A-9952-48D6A180EE0C}" type="slidenum">
              <a:rPr lang="en-US"/>
              <a:pPr/>
              <a:t>‹#›</a:t>
            </a:fld>
            <a:endParaRPr lang="en-US"/>
          </a:p>
        </p:txBody>
      </p:sp>
      <p:sp>
        <p:nvSpPr>
          <p:cNvPr id="6" name="Date Placeholder 5"/>
          <p:cNvSpPr>
            <a:spLocks noGrp="1"/>
          </p:cNvSpPr>
          <p:nvPr>
            <p:ph type="dt" sz="half" idx="12"/>
          </p:nvPr>
        </p:nvSpPr>
        <p:spPr>
          <a:xfrm>
            <a:off x="34925" y="6616700"/>
            <a:ext cx="2133600" cy="268288"/>
          </a:xfrm>
        </p:spPr>
        <p:txBody>
          <a:bodyPr/>
          <a:lstStyle>
            <a:lvl1pPr>
              <a:defRPr/>
            </a:lvl1pPr>
          </a:lstStyle>
          <a:p>
            <a:r>
              <a:rPr lang="en-US"/>
              <a:t>11/09/2023</a:t>
            </a:r>
          </a:p>
        </p:txBody>
      </p:sp>
    </p:spTree>
    <p:extLst>
      <p:ext uri="{BB962C8B-B14F-4D97-AF65-F5344CB8AC3E}">
        <p14:creationId xmlns:p14="http://schemas.microsoft.com/office/powerpoint/2010/main" val="15408532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4" name="Picture 3" descr="newlhc logo1.gif"/>
          <p:cNvPicPr>
            <a:picLocks noChangeAspect="1"/>
          </p:cNvPicPr>
          <p:nvPr userDrawn="1"/>
        </p:nvPicPr>
        <p:blipFill>
          <a:blip r:embed="rId2" cstate="print"/>
          <a:stretch>
            <a:fillRect/>
          </a:stretch>
        </p:blipFill>
        <p:spPr>
          <a:xfrm>
            <a:off x="-681848" y="0"/>
            <a:ext cx="1357346" cy="1357346"/>
          </a:xfrm>
          <a:prstGeom prst="rect">
            <a:avLst/>
          </a:prstGeom>
          <a:effectLst>
            <a:glow rad="101600">
              <a:schemeClr val="accent1">
                <a:lumMod val="40000"/>
                <a:lumOff val="60000"/>
                <a:alpha val="40000"/>
              </a:schemeClr>
            </a:glow>
            <a:reflection blurRad="6350" stA="50000" endA="300" endPos="55000" dir="5400000" sy="-100000" algn="bl" rotWithShape="0"/>
            <a:softEdge rad="12700"/>
          </a:effectLst>
        </p:spPr>
      </p:pic>
      <p:sp>
        <p:nvSpPr>
          <p:cNvPr id="11" name="Text Placeholder 10"/>
          <p:cNvSpPr>
            <a:spLocks noGrp="1"/>
          </p:cNvSpPr>
          <p:nvPr>
            <p:ph type="body" sz="quarter" idx="10"/>
          </p:nvPr>
        </p:nvSpPr>
        <p:spPr>
          <a:xfrm>
            <a:off x="685800" y="1295400"/>
            <a:ext cx="8128000" cy="4597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Placeholder 1"/>
          <p:cNvSpPr>
            <a:spLocks noGrp="1"/>
          </p:cNvSpPr>
          <p:nvPr>
            <p:ph type="title"/>
          </p:nvPr>
        </p:nvSpPr>
        <p:spPr bwMode="auto">
          <a:xfrm>
            <a:off x="1600200" y="152400"/>
            <a:ext cx="7315200" cy="792163"/>
          </a:xfrm>
          <a:prstGeom prst="rect">
            <a:avLst/>
          </a:prstGeom>
          <a:noFill/>
          <a:ln w="9525">
            <a:noFill/>
            <a:miter lim="800000"/>
            <a:headEnd/>
            <a:tailEnd/>
          </a:ln>
        </p:spPr>
        <p:txBody>
          <a:bodyPr/>
          <a:lstStyle>
            <a:lvl1pPr>
              <a:defRPr sz="3600"/>
            </a:lvl1pPr>
          </a:lstStyle>
          <a:p>
            <a:pPr lvl="0"/>
            <a:r>
              <a:rPr lang="en-US" dirty="0"/>
              <a:t>Click to edit Master title style</a:t>
            </a:r>
          </a:p>
        </p:txBody>
      </p:sp>
      <p:sp>
        <p:nvSpPr>
          <p:cNvPr id="5" name="Date Placeholder 3"/>
          <p:cNvSpPr>
            <a:spLocks noGrp="1"/>
          </p:cNvSpPr>
          <p:nvPr>
            <p:ph type="dt" sz="half" idx="11"/>
          </p:nvPr>
        </p:nvSpPr>
        <p:spPr>
          <a:xfrm>
            <a:off x="204788" y="6553200"/>
            <a:ext cx="1199009" cy="198438"/>
          </a:xfrm>
        </p:spPr>
        <p:txBody>
          <a:bodyPr/>
          <a:lstStyle>
            <a:lvl1pPr algn="l" fontAlgn="auto">
              <a:spcBef>
                <a:spcPts val="0"/>
              </a:spcBef>
              <a:spcAft>
                <a:spcPts val="0"/>
              </a:spcAft>
              <a:defRPr sz="1200" smtClean="0">
                <a:solidFill>
                  <a:schemeClr val="tx1">
                    <a:tint val="75000"/>
                  </a:schemeClr>
                </a:solidFill>
                <a:latin typeface="+mj-lt"/>
              </a:defRPr>
            </a:lvl1pPr>
          </a:lstStyle>
          <a:p>
            <a:pPr>
              <a:defRPr/>
            </a:pPr>
            <a:r>
              <a:rPr lang="en-US"/>
              <a:t>11/09/2023</a:t>
            </a:r>
            <a:endParaRPr lang="en-US" dirty="0"/>
          </a:p>
        </p:txBody>
      </p:sp>
      <p:sp>
        <p:nvSpPr>
          <p:cNvPr id="6" name="Footer Placeholder 4"/>
          <p:cNvSpPr>
            <a:spLocks noGrp="1"/>
          </p:cNvSpPr>
          <p:nvPr>
            <p:ph type="ftr" sz="quarter" idx="12"/>
          </p:nvPr>
        </p:nvSpPr>
        <p:spPr>
          <a:xfrm>
            <a:off x="1764402" y="6553200"/>
            <a:ext cx="5615189" cy="198438"/>
          </a:xfrm>
        </p:spPr>
        <p:txBody>
          <a:bodyPr/>
          <a:lstStyle>
            <a:lvl1pPr algn="ctr" fontAlgn="auto">
              <a:spcBef>
                <a:spcPts val="0"/>
              </a:spcBef>
              <a:spcAft>
                <a:spcPts val="0"/>
              </a:spcAft>
              <a:defRPr sz="1200" dirty="0" smtClean="0">
                <a:solidFill>
                  <a:schemeClr val="tx1">
                    <a:tint val="75000"/>
                  </a:schemeClr>
                </a:solidFill>
                <a:latin typeface="+mj-lt"/>
              </a:defRPr>
            </a:lvl1pPr>
          </a:lstStyle>
          <a:p>
            <a:pPr>
              <a:defRPr/>
            </a:pPr>
            <a:r>
              <a:rPr lang="en-US"/>
              <a:t>S.Myers (Paris): Higgs Hunt Historical Talk</a:t>
            </a:r>
          </a:p>
        </p:txBody>
      </p:sp>
      <p:sp>
        <p:nvSpPr>
          <p:cNvPr id="7" name="Slide Number Placeholder 5"/>
          <p:cNvSpPr>
            <a:spLocks noGrp="1"/>
          </p:cNvSpPr>
          <p:nvPr>
            <p:ph type="sldNum" sz="quarter" idx="13"/>
          </p:nvPr>
        </p:nvSpPr>
        <p:spPr>
          <a:xfrm>
            <a:off x="8433851" y="6553200"/>
            <a:ext cx="495837" cy="198438"/>
          </a:xfrm>
        </p:spPr>
        <p:txBody>
          <a:bodyPr/>
          <a:lstStyle>
            <a:lvl1pPr algn="r" fontAlgn="auto">
              <a:spcBef>
                <a:spcPts val="0"/>
              </a:spcBef>
              <a:spcAft>
                <a:spcPts val="0"/>
              </a:spcAft>
              <a:defRPr sz="1200" smtClean="0">
                <a:solidFill>
                  <a:schemeClr val="tx1">
                    <a:tint val="75000"/>
                  </a:schemeClr>
                </a:solidFill>
                <a:latin typeface="+mj-lt"/>
              </a:defRPr>
            </a:lvl1pPr>
          </a:lstStyle>
          <a:p>
            <a:pPr>
              <a:defRPr/>
            </a:pPr>
            <a:fld id="{F5548BC7-4E35-4494-AD1E-CD52997EA5ED}" type="slidenum">
              <a:rPr lang="en-US"/>
              <a:pPr>
                <a:defRPr/>
              </a:pPr>
              <a:t>‹#›</a:t>
            </a:fld>
            <a:endParaRPr lang="en-US" dirty="0"/>
          </a:p>
        </p:txBody>
      </p:sp>
    </p:spTree>
    <p:extLst>
      <p:ext uri="{BB962C8B-B14F-4D97-AF65-F5344CB8AC3E}">
        <p14:creationId xmlns:p14="http://schemas.microsoft.com/office/powerpoint/2010/main" val="1649631435"/>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1"/>
        </a:solidFill>
        <a:effectLst/>
      </p:bgPr>
    </p:bg>
    <p:spTree>
      <p:nvGrpSpPr>
        <p:cNvPr id="1" name=""/>
        <p:cNvGrpSpPr/>
        <p:nvPr/>
      </p:nvGrpSpPr>
      <p:grpSpPr>
        <a:xfrm>
          <a:off x="0" y="0"/>
          <a:ext cx="0" cy="0"/>
          <a:chOff x="0" y="0"/>
          <a:chExt cx="0" cy="0"/>
        </a:xfrm>
      </p:grpSpPr>
      <p:sp>
        <p:nvSpPr>
          <p:cNvPr id="28" name="Date Placeholder 27"/>
          <p:cNvSpPr>
            <a:spLocks noGrp="1"/>
          </p:cNvSpPr>
          <p:nvPr>
            <p:ph type="dt" sz="half" idx="10"/>
          </p:nvPr>
        </p:nvSpPr>
        <p:spPr>
          <a:xfrm>
            <a:off x="6477000" y="6416675"/>
            <a:ext cx="2133600" cy="365125"/>
          </a:xfrm>
          <a:prstGeom prst="rect">
            <a:avLst/>
          </a:prstGeom>
        </p:spPr>
        <p:txBody>
          <a:bodyPr/>
          <a:lstStyle>
            <a:lvl1pPr>
              <a:defRPr>
                <a:solidFill>
                  <a:schemeClr val="bg1"/>
                </a:solidFill>
              </a:defRPr>
            </a:lvl1pPr>
          </a:lstStyle>
          <a:p>
            <a:r>
              <a:rPr lang="en-US"/>
              <a:t>11/09/2023</a:t>
            </a:r>
          </a:p>
        </p:txBody>
      </p:sp>
      <p:sp>
        <p:nvSpPr>
          <p:cNvPr id="17" name="Footer Placeholder 16"/>
          <p:cNvSpPr>
            <a:spLocks noGrp="1"/>
          </p:cNvSpPr>
          <p:nvPr>
            <p:ph type="ftr" sz="quarter" idx="11"/>
          </p:nvPr>
        </p:nvSpPr>
        <p:spPr>
          <a:xfrm>
            <a:off x="914400" y="6416675"/>
            <a:ext cx="5562600" cy="365125"/>
          </a:xfrm>
          <a:prstGeom prst="rect">
            <a:avLst/>
          </a:prstGeom>
        </p:spPr>
        <p:txBody>
          <a:bodyPr/>
          <a:lstStyle>
            <a:lvl1pPr>
              <a:defRPr>
                <a:solidFill>
                  <a:schemeClr val="bg1"/>
                </a:solidFill>
              </a:defRPr>
            </a:lvl1pPr>
          </a:lstStyle>
          <a:p>
            <a:r>
              <a:rPr lang="en-US"/>
              <a:t>S.Myers (Paris): Higgs Hunt Historical Talk</a:t>
            </a:r>
          </a:p>
        </p:txBody>
      </p:sp>
      <p:sp>
        <p:nvSpPr>
          <p:cNvPr id="29" name="Slide Number Placeholder 28"/>
          <p:cNvSpPr>
            <a:spLocks noGrp="1"/>
          </p:cNvSpPr>
          <p:nvPr>
            <p:ph type="sldNum" sz="quarter" idx="12"/>
          </p:nvPr>
        </p:nvSpPr>
        <p:spPr>
          <a:xfrm>
            <a:off x="8610600" y="6416675"/>
            <a:ext cx="457200" cy="365125"/>
          </a:xfrm>
          <a:prstGeom prst="rect">
            <a:avLst/>
          </a:prstGeom>
        </p:spPr>
        <p:txBody>
          <a:bodyPr/>
          <a:lstStyle>
            <a:lvl1pPr>
              <a:defRPr>
                <a:solidFill>
                  <a:schemeClr val="bg1"/>
                </a:solidFill>
              </a:defRPr>
            </a:lvl1pPr>
          </a:lstStyle>
          <a:p>
            <a:fld id="{6D1229E4-7C1B-4499-92B8-B498D809C3CF}" type="slidenum">
              <a:rPr lang="en-US" smtClean="0"/>
              <a:pPr/>
              <a:t>‹#›</a:t>
            </a:fld>
            <a:endParaRPr lang="en-US"/>
          </a:p>
        </p:txBody>
      </p:sp>
      <p:sp>
        <p:nvSpPr>
          <p:cNvPr id="32" name="Rectangle 31"/>
          <p:cNvSpPr/>
          <p:nvPr userDrawn="1"/>
        </p:nvSpPr>
        <p:spPr>
          <a:xfrm>
            <a:off x="0" y="-1"/>
            <a:ext cx="365760" cy="6854456"/>
          </a:xfrm>
          <a:prstGeom prst="rect">
            <a:avLst/>
          </a:prstGeom>
          <a:solidFill>
            <a:schemeClr val="bg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6" name="Rectangle 55"/>
          <p:cNvSpPr/>
          <p:nvPr userDrawn="1"/>
        </p:nvSpPr>
        <p:spPr>
          <a:xfrm>
            <a:off x="304800" y="0"/>
            <a:ext cx="49509" cy="68580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36541030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178" indent="0" algn="ctr">
              <a:buNone/>
              <a:defRPr>
                <a:solidFill>
                  <a:schemeClr val="tx1">
                    <a:tint val="75000"/>
                  </a:schemeClr>
                </a:solidFill>
              </a:defRPr>
            </a:lvl2pPr>
            <a:lvl3pPr marL="844357" indent="0" algn="ctr">
              <a:buNone/>
              <a:defRPr>
                <a:solidFill>
                  <a:schemeClr val="tx1">
                    <a:tint val="75000"/>
                  </a:schemeClr>
                </a:solidFill>
              </a:defRPr>
            </a:lvl3pPr>
            <a:lvl4pPr marL="1266535" indent="0" algn="ctr">
              <a:buNone/>
              <a:defRPr>
                <a:solidFill>
                  <a:schemeClr val="tx1">
                    <a:tint val="75000"/>
                  </a:schemeClr>
                </a:solidFill>
              </a:defRPr>
            </a:lvl4pPr>
            <a:lvl5pPr marL="1688714" indent="0" algn="ctr">
              <a:buNone/>
              <a:defRPr>
                <a:solidFill>
                  <a:schemeClr val="tx1">
                    <a:tint val="75000"/>
                  </a:schemeClr>
                </a:solidFill>
              </a:defRPr>
            </a:lvl5pPr>
            <a:lvl6pPr marL="2110892" indent="0" algn="ctr">
              <a:buNone/>
              <a:defRPr>
                <a:solidFill>
                  <a:schemeClr val="tx1">
                    <a:tint val="75000"/>
                  </a:schemeClr>
                </a:solidFill>
              </a:defRPr>
            </a:lvl6pPr>
            <a:lvl7pPr marL="2533071" indent="0" algn="ctr">
              <a:buNone/>
              <a:defRPr>
                <a:solidFill>
                  <a:schemeClr val="tx1">
                    <a:tint val="75000"/>
                  </a:schemeClr>
                </a:solidFill>
              </a:defRPr>
            </a:lvl7pPr>
            <a:lvl8pPr marL="2955249" indent="0" algn="ctr">
              <a:buNone/>
              <a:defRPr>
                <a:solidFill>
                  <a:schemeClr val="tx1">
                    <a:tint val="75000"/>
                  </a:schemeClr>
                </a:solidFill>
              </a:defRPr>
            </a:lvl8pPr>
            <a:lvl9pPr marL="3377428"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880A0AA-D25A-E62F-E242-EB0054D35D00}"/>
              </a:ext>
            </a:extLst>
          </p:cNvPr>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a:extLst>
              <a:ext uri="{FF2B5EF4-FFF2-40B4-BE49-F238E27FC236}">
                <a16:creationId xmlns:a16="http://schemas.microsoft.com/office/drawing/2014/main" id="{30500886-950D-FF37-DACA-1B99BF92F3D9}"/>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a:extLst>
              <a:ext uri="{FF2B5EF4-FFF2-40B4-BE49-F238E27FC236}">
                <a16:creationId xmlns:a16="http://schemas.microsoft.com/office/drawing/2014/main" id="{7856DC34-7891-20F5-BD8A-D9A295663802}"/>
              </a:ext>
            </a:extLst>
          </p:cNvPr>
          <p:cNvSpPr>
            <a:spLocks noGrp="1"/>
          </p:cNvSpPr>
          <p:nvPr>
            <p:ph type="sldNum" sz="quarter" idx="12"/>
          </p:nvPr>
        </p:nvSpPr>
        <p:spPr/>
        <p:txBody>
          <a:bodyPr/>
          <a:lstStyle>
            <a:lvl1pPr>
              <a:defRPr/>
            </a:lvl1pPr>
          </a:lstStyle>
          <a:p>
            <a:fld id="{9935067E-34B0-4879-A7C6-3B2AFCA68B51}" type="slidenum">
              <a:rPr lang="en-GB" altLang="en-US"/>
              <a:pPr/>
              <a:t>‹#›</a:t>
            </a:fld>
            <a:endParaRPr lang="en-GB" altLang="en-US"/>
          </a:p>
        </p:txBody>
      </p:sp>
    </p:spTree>
    <p:extLst>
      <p:ext uri="{BB962C8B-B14F-4D97-AF65-F5344CB8AC3E}">
        <p14:creationId xmlns:p14="http://schemas.microsoft.com/office/powerpoint/2010/main" val="32654198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145813-9806-634D-8220-17C48BB8E4FF}"/>
              </a:ext>
            </a:extLst>
          </p:cNvPr>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a:extLst>
              <a:ext uri="{FF2B5EF4-FFF2-40B4-BE49-F238E27FC236}">
                <a16:creationId xmlns:a16="http://schemas.microsoft.com/office/drawing/2014/main" id="{A706987F-C918-8EFD-1D65-4F9B2118471F}"/>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a:extLst>
              <a:ext uri="{FF2B5EF4-FFF2-40B4-BE49-F238E27FC236}">
                <a16:creationId xmlns:a16="http://schemas.microsoft.com/office/drawing/2014/main" id="{D9F636ED-365A-46EE-A23E-5C43EC40F560}"/>
              </a:ext>
            </a:extLst>
          </p:cNvPr>
          <p:cNvSpPr>
            <a:spLocks noGrp="1"/>
          </p:cNvSpPr>
          <p:nvPr>
            <p:ph type="sldNum" sz="quarter" idx="12"/>
          </p:nvPr>
        </p:nvSpPr>
        <p:spPr/>
        <p:txBody>
          <a:bodyPr/>
          <a:lstStyle>
            <a:lvl1pPr>
              <a:defRPr/>
            </a:lvl1pPr>
          </a:lstStyle>
          <a:p>
            <a:fld id="{D7F3DA58-A5B6-49A1-B4D9-47E2F8A95826}" type="slidenum">
              <a:rPr lang="en-GB" altLang="en-US"/>
              <a:pPr/>
              <a:t>‹#›</a:t>
            </a:fld>
            <a:endParaRPr lang="en-GB" altLang="en-US"/>
          </a:p>
        </p:txBody>
      </p:sp>
    </p:spTree>
    <p:extLst>
      <p:ext uri="{BB962C8B-B14F-4D97-AF65-F5344CB8AC3E}">
        <p14:creationId xmlns:p14="http://schemas.microsoft.com/office/powerpoint/2010/main" val="40011644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694"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47">
                <a:solidFill>
                  <a:schemeClr val="tx1">
                    <a:tint val="75000"/>
                  </a:schemeClr>
                </a:solidFill>
              </a:defRPr>
            </a:lvl1pPr>
            <a:lvl2pPr marL="422178" indent="0">
              <a:buNone/>
              <a:defRPr sz="1662">
                <a:solidFill>
                  <a:schemeClr val="tx1">
                    <a:tint val="75000"/>
                  </a:schemeClr>
                </a:solidFill>
              </a:defRPr>
            </a:lvl2pPr>
            <a:lvl3pPr marL="844357" indent="0">
              <a:buNone/>
              <a:defRPr sz="1477">
                <a:solidFill>
                  <a:schemeClr val="tx1">
                    <a:tint val="75000"/>
                  </a:schemeClr>
                </a:solidFill>
              </a:defRPr>
            </a:lvl3pPr>
            <a:lvl4pPr marL="1266535" indent="0">
              <a:buNone/>
              <a:defRPr sz="1293">
                <a:solidFill>
                  <a:schemeClr val="tx1">
                    <a:tint val="75000"/>
                  </a:schemeClr>
                </a:solidFill>
              </a:defRPr>
            </a:lvl4pPr>
            <a:lvl5pPr marL="1688714" indent="0">
              <a:buNone/>
              <a:defRPr sz="1293">
                <a:solidFill>
                  <a:schemeClr val="tx1">
                    <a:tint val="75000"/>
                  </a:schemeClr>
                </a:solidFill>
              </a:defRPr>
            </a:lvl5pPr>
            <a:lvl6pPr marL="2110892" indent="0">
              <a:buNone/>
              <a:defRPr sz="1293">
                <a:solidFill>
                  <a:schemeClr val="tx1">
                    <a:tint val="75000"/>
                  </a:schemeClr>
                </a:solidFill>
              </a:defRPr>
            </a:lvl6pPr>
            <a:lvl7pPr marL="2533071" indent="0">
              <a:buNone/>
              <a:defRPr sz="1293">
                <a:solidFill>
                  <a:schemeClr val="tx1">
                    <a:tint val="75000"/>
                  </a:schemeClr>
                </a:solidFill>
              </a:defRPr>
            </a:lvl7pPr>
            <a:lvl8pPr marL="2955249" indent="0">
              <a:buNone/>
              <a:defRPr sz="1293">
                <a:solidFill>
                  <a:schemeClr val="tx1">
                    <a:tint val="75000"/>
                  </a:schemeClr>
                </a:solidFill>
              </a:defRPr>
            </a:lvl8pPr>
            <a:lvl9pPr marL="3377428" indent="0">
              <a:buNone/>
              <a:defRPr sz="129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0F3738-7D32-96FC-8079-DABB1A4726F2}"/>
              </a:ext>
            </a:extLst>
          </p:cNvPr>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a:extLst>
              <a:ext uri="{FF2B5EF4-FFF2-40B4-BE49-F238E27FC236}">
                <a16:creationId xmlns:a16="http://schemas.microsoft.com/office/drawing/2014/main" id="{348A26CA-CFC6-4201-2AF4-2ADB115319AC}"/>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a:extLst>
              <a:ext uri="{FF2B5EF4-FFF2-40B4-BE49-F238E27FC236}">
                <a16:creationId xmlns:a16="http://schemas.microsoft.com/office/drawing/2014/main" id="{2690D508-966A-1AB7-7AEE-3E29E1CECEFF}"/>
              </a:ext>
            </a:extLst>
          </p:cNvPr>
          <p:cNvSpPr>
            <a:spLocks noGrp="1"/>
          </p:cNvSpPr>
          <p:nvPr>
            <p:ph type="sldNum" sz="quarter" idx="12"/>
          </p:nvPr>
        </p:nvSpPr>
        <p:spPr/>
        <p:txBody>
          <a:bodyPr/>
          <a:lstStyle>
            <a:lvl1pPr>
              <a:defRPr/>
            </a:lvl1pPr>
          </a:lstStyle>
          <a:p>
            <a:fld id="{BC1D4D02-3DDF-4B29-93A2-D919FC74ACF3}" type="slidenum">
              <a:rPr lang="en-GB" altLang="en-US"/>
              <a:pPr/>
              <a:t>‹#›</a:t>
            </a:fld>
            <a:endParaRPr lang="en-GB" altLang="en-US"/>
          </a:p>
        </p:txBody>
      </p:sp>
    </p:spTree>
    <p:extLst>
      <p:ext uri="{BB962C8B-B14F-4D97-AF65-F5344CB8AC3E}">
        <p14:creationId xmlns:p14="http://schemas.microsoft.com/office/powerpoint/2010/main" val="14748030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586"/>
            </a:lvl1pPr>
            <a:lvl2pPr>
              <a:defRPr sz="2216"/>
            </a:lvl2pPr>
            <a:lvl3pPr>
              <a:defRPr sz="1847"/>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586"/>
            </a:lvl1pPr>
            <a:lvl2pPr>
              <a:defRPr sz="2216"/>
            </a:lvl2pPr>
            <a:lvl3pPr>
              <a:defRPr sz="1847"/>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50ACB4B-C0F3-0145-EEF2-E8FEF4CC5852}"/>
              </a:ext>
            </a:extLst>
          </p:cNvPr>
          <p:cNvSpPr>
            <a:spLocks noGrp="1"/>
          </p:cNvSpPr>
          <p:nvPr>
            <p:ph type="dt" sz="half" idx="10"/>
          </p:nvPr>
        </p:nvSpPr>
        <p:spPr/>
        <p:txBody>
          <a:bodyPr/>
          <a:lstStyle>
            <a:lvl1pPr>
              <a:defRPr/>
            </a:lvl1pPr>
          </a:lstStyle>
          <a:p>
            <a:pPr>
              <a:defRPr/>
            </a:pPr>
            <a:r>
              <a:rPr lang="en-US"/>
              <a:t>11/09/2023</a:t>
            </a:r>
            <a:endParaRPr lang="en-GB"/>
          </a:p>
        </p:txBody>
      </p:sp>
      <p:sp>
        <p:nvSpPr>
          <p:cNvPr id="6" name="Footer Placeholder 4">
            <a:extLst>
              <a:ext uri="{FF2B5EF4-FFF2-40B4-BE49-F238E27FC236}">
                <a16:creationId xmlns:a16="http://schemas.microsoft.com/office/drawing/2014/main" id="{47A2F31C-565A-413B-49DD-E8FD82021CFF}"/>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7" name="Slide Number Placeholder 5">
            <a:extLst>
              <a:ext uri="{FF2B5EF4-FFF2-40B4-BE49-F238E27FC236}">
                <a16:creationId xmlns:a16="http://schemas.microsoft.com/office/drawing/2014/main" id="{1E2132AB-387A-D096-E1CD-26E57166448F}"/>
              </a:ext>
            </a:extLst>
          </p:cNvPr>
          <p:cNvSpPr>
            <a:spLocks noGrp="1"/>
          </p:cNvSpPr>
          <p:nvPr>
            <p:ph type="sldNum" sz="quarter" idx="12"/>
          </p:nvPr>
        </p:nvSpPr>
        <p:spPr/>
        <p:txBody>
          <a:bodyPr/>
          <a:lstStyle>
            <a:lvl1pPr>
              <a:defRPr/>
            </a:lvl1pPr>
          </a:lstStyle>
          <a:p>
            <a:fld id="{F06FC7F7-75B5-4A1D-A845-85D137F97D0B}" type="slidenum">
              <a:rPr lang="en-GB" altLang="en-US"/>
              <a:pPr/>
              <a:t>‹#›</a:t>
            </a:fld>
            <a:endParaRPr lang="en-GB" altLang="en-US"/>
          </a:p>
        </p:txBody>
      </p:sp>
    </p:spTree>
    <p:extLst>
      <p:ext uri="{BB962C8B-B14F-4D97-AF65-F5344CB8AC3E}">
        <p14:creationId xmlns:p14="http://schemas.microsoft.com/office/powerpoint/2010/main" val="28792955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216" b="1"/>
            </a:lvl1pPr>
            <a:lvl2pPr marL="422178" indent="0">
              <a:buNone/>
              <a:defRPr sz="1847" b="1"/>
            </a:lvl2pPr>
            <a:lvl3pPr marL="844357" indent="0">
              <a:buNone/>
              <a:defRPr sz="1662" b="1"/>
            </a:lvl3pPr>
            <a:lvl4pPr marL="1266535" indent="0">
              <a:buNone/>
              <a:defRPr sz="1477" b="1"/>
            </a:lvl4pPr>
            <a:lvl5pPr marL="1688714" indent="0">
              <a:buNone/>
              <a:defRPr sz="1477" b="1"/>
            </a:lvl5pPr>
            <a:lvl6pPr marL="2110892" indent="0">
              <a:buNone/>
              <a:defRPr sz="1477" b="1"/>
            </a:lvl6pPr>
            <a:lvl7pPr marL="2533071" indent="0">
              <a:buNone/>
              <a:defRPr sz="1477" b="1"/>
            </a:lvl7pPr>
            <a:lvl8pPr marL="2955249" indent="0">
              <a:buNone/>
              <a:defRPr sz="1477" b="1"/>
            </a:lvl8pPr>
            <a:lvl9pPr marL="3377428" indent="0">
              <a:buNone/>
              <a:defRPr sz="1477"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16"/>
            </a:lvl1pPr>
            <a:lvl2pPr>
              <a:defRPr sz="1847"/>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216" b="1"/>
            </a:lvl1pPr>
            <a:lvl2pPr marL="422178" indent="0">
              <a:buNone/>
              <a:defRPr sz="1847" b="1"/>
            </a:lvl2pPr>
            <a:lvl3pPr marL="844357" indent="0">
              <a:buNone/>
              <a:defRPr sz="1662" b="1"/>
            </a:lvl3pPr>
            <a:lvl4pPr marL="1266535" indent="0">
              <a:buNone/>
              <a:defRPr sz="1477" b="1"/>
            </a:lvl4pPr>
            <a:lvl5pPr marL="1688714" indent="0">
              <a:buNone/>
              <a:defRPr sz="1477" b="1"/>
            </a:lvl5pPr>
            <a:lvl6pPr marL="2110892" indent="0">
              <a:buNone/>
              <a:defRPr sz="1477" b="1"/>
            </a:lvl6pPr>
            <a:lvl7pPr marL="2533071" indent="0">
              <a:buNone/>
              <a:defRPr sz="1477" b="1"/>
            </a:lvl7pPr>
            <a:lvl8pPr marL="2955249" indent="0">
              <a:buNone/>
              <a:defRPr sz="1477" b="1"/>
            </a:lvl8pPr>
            <a:lvl9pPr marL="3377428" indent="0">
              <a:buNone/>
              <a:defRPr sz="1477"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216"/>
            </a:lvl1pPr>
            <a:lvl2pPr>
              <a:defRPr sz="1847"/>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F8F7070-857F-01E0-81D3-A6FC068C087A}"/>
              </a:ext>
            </a:extLst>
          </p:cNvPr>
          <p:cNvSpPr>
            <a:spLocks noGrp="1"/>
          </p:cNvSpPr>
          <p:nvPr>
            <p:ph type="dt" sz="half" idx="10"/>
          </p:nvPr>
        </p:nvSpPr>
        <p:spPr/>
        <p:txBody>
          <a:bodyPr/>
          <a:lstStyle>
            <a:lvl1pPr>
              <a:defRPr/>
            </a:lvl1pPr>
          </a:lstStyle>
          <a:p>
            <a:pPr>
              <a:defRPr/>
            </a:pPr>
            <a:r>
              <a:rPr lang="en-US"/>
              <a:t>11/09/2023</a:t>
            </a:r>
            <a:endParaRPr lang="en-GB"/>
          </a:p>
        </p:txBody>
      </p:sp>
      <p:sp>
        <p:nvSpPr>
          <p:cNvPr id="8" name="Footer Placeholder 4">
            <a:extLst>
              <a:ext uri="{FF2B5EF4-FFF2-40B4-BE49-F238E27FC236}">
                <a16:creationId xmlns:a16="http://schemas.microsoft.com/office/drawing/2014/main" id="{11BE87E6-32C7-DE52-0B7E-35C28BC9734B}"/>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9" name="Slide Number Placeholder 5">
            <a:extLst>
              <a:ext uri="{FF2B5EF4-FFF2-40B4-BE49-F238E27FC236}">
                <a16:creationId xmlns:a16="http://schemas.microsoft.com/office/drawing/2014/main" id="{85D42903-E01E-70E4-9B0D-F43D6C5D5FBE}"/>
              </a:ext>
            </a:extLst>
          </p:cNvPr>
          <p:cNvSpPr>
            <a:spLocks noGrp="1"/>
          </p:cNvSpPr>
          <p:nvPr>
            <p:ph type="sldNum" sz="quarter" idx="12"/>
          </p:nvPr>
        </p:nvSpPr>
        <p:spPr/>
        <p:txBody>
          <a:bodyPr/>
          <a:lstStyle>
            <a:lvl1pPr>
              <a:defRPr/>
            </a:lvl1pPr>
          </a:lstStyle>
          <a:p>
            <a:fld id="{CBA85468-9475-4BA7-85AC-E73D45D6D3BA}" type="slidenum">
              <a:rPr lang="en-GB" altLang="en-US"/>
              <a:pPr/>
              <a:t>‹#›</a:t>
            </a:fld>
            <a:endParaRPr lang="en-GB" altLang="en-US"/>
          </a:p>
        </p:txBody>
      </p:sp>
    </p:spTree>
    <p:extLst>
      <p:ext uri="{BB962C8B-B14F-4D97-AF65-F5344CB8AC3E}">
        <p14:creationId xmlns:p14="http://schemas.microsoft.com/office/powerpoint/2010/main" val="27209231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AF44F0F8-4E00-40F3-1546-7F673573B767}"/>
              </a:ext>
            </a:extLst>
          </p:cNvPr>
          <p:cNvSpPr>
            <a:spLocks noGrp="1"/>
          </p:cNvSpPr>
          <p:nvPr>
            <p:ph type="dt" sz="half" idx="10"/>
          </p:nvPr>
        </p:nvSpPr>
        <p:spPr/>
        <p:txBody>
          <a:bodyPr/>
          <a:lstStyle>
            <a:lvl1pPr>
              <a:defRPr/>
            </a:lvl1pPr>
          </a:lstStyle>
          <a:p>
            <a:pPr>
              <a:defRPr/>
            </a:pPr>
            <a:r>
              <a:rPr lang="en-US"/>
              <a:t>11/09/2023</a:t>
            </a:r>
            <a:endParaRPr lang="en-GB"/>
          </a:p>
        </p:txBody>
      </p:sp>
      <p:sp>
        <p:nvSpPr>
          <p:cNvPr id="4" name="Footer Placeholder 4">
            <a:extLst>
              <a:ext uri="{FF2B5EF4-FFF2-40B4-BE49-F238E27FC236}">
                <a16:creationId xmlns:a16="http://schemas.microsoft.com/office/drawing/2014/main" id="{B4E07BFB-46BD-88BD-8F93-3C6219BCBB87}"/>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5" name="Slide Number Placeholder 5">
            <a:extLst>
              <a:ext uri="{FF2B5EF4-FFF2-40B4-BE49-F238E27FC236}">
                <a16:creationId xmlns:a16="http://schemas.microsoft.com/office/drawing/2014/main" id="{4C67D394-3E0F-DAB9-A10B-B9FD762F7434}"/>
              </a:ext>
            </a:extLst>
          </p:cNvPr>
          <p:cNvSpPr>
            <a:spLocks noGrp="1"/>
          </p:cNvSpPr>
          <p:nvPr>
            <p:ph type="sldNum" sz="quarter" idx="12"/>
          </p:nvPr>
        </p:nvSpPr>
        <p:spPr/>
        <p:txBody>
          <a:bodyPr/>
          <a:lstStyle>
            <a:lvl1pPr>
              <a:defRPr/>
            </a:lvl1pPr>
          </a:lstStyle>
          <a:p>
            <a:fld id="{FA859DDA-13D7-40CE-B476-057E3097855F}" type="slidenum">
              <a:rPr lang="en-GB" altLang="en-US"/>
              <a:pPr/>
              <a:t>‹#›</a:t>
            </a:fld>
            <a:endParaRPr lang="en-GB" altLang="en-US"/>
          </a:p>
        </p:txBody>
      </p:sp>
    </p:spTree>
    <p:extLst>
      <p:ext uri="{BB962C8B-B14F-4D97-AF65-F5344CB8AC3E}">
        <p14:creationId xmlns:p14="http://schemas.microsoft.com/office/powerpoint/2010/main" val="9239377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03C4A05-9255-B2B9-0442-FFCA64D2DE20}"/>
              </a:ext>
            </a:extLst>
          </p:cNvPr>
          <p:cNvSpPr>
            <a:spLocks noGrp="1"/>
          </p:cNvSpPr>
          <p:nvPr>
            <p:ph type="dt" sz="half" idx="10"/>
          </p:nvPr>
        </p:nvSpPr>
        <p:spPr/>
        <p:txBody>
          <a:bodyPr/>
          <a:lstStyle>
            <a:lvl1pPr>
              <a:defRPr/>
            </a:lvl1pPr>
          </a:lstStyle>
          <a:p>
            <a:pPr>
              <a:defRPr/>
            </a:pPr>
            <a:r>
              <a:rPr lang="en-US"/>
              <a:t>11/09/2023</a:t>
            </a:r>
            <a:endParaRPr lang="en-GB"/>
          </a:p>
        </p:txBody>
      </p:sp>
      <p:sp>
        <p:nvSpPr>
          <p:cNvPr id="3" name="Footer Placeholder 4">
            <a:extLst>
              <a:ext uri="{FF2B5EF4-FFF2-40B4-BE49-F238E27FC236}">
                <a16:creationId xmlns:a16="http://schemas.microsoft.com/office/drawing/2014/main" id="{65569896-AE19-2D6D-B8F2-0E00CE9B4E01}"/>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4" name="Slide Number Placeholder 5">
            <a:extLst>
              <a:ext uri="{FF2B5EF4-FFF2-40B4-BE49-F238E27FC236}">
                <a16:creationId xmlns:a16="http://schemas.microsoft.com/office/drawing/2014/main" id="{DACD338F-1457-FF3F-5D1D-5ACDBA925B66}"/>
              </a:ext>
            </a:extLst>
          </p:cNvPr>
          <p:cNvSpPr>
            <a:spLocks noGrp="1"/>
          </p:cNvSpPr>
          <p:nvPr>
            <p:ph type="sldNum" sz="quarter" idx="12"/>
          </p:nvPr>
        </p:nvSpPr>
        <p:spPr/>
        <p:txBody>
          <a:bodyPr/>
          <a:lstStyle>
            <a:lvl1pPr>
              <a:defRPr/>
            </a:lvl1pPr>
          </a:lstStyle>
          <a:p>
            <a:fld id="{988BA9F6-C7C6-4789-BE01-E2DBC1E9C15E}" type="slidenum">
              <a:rPr lang="en-GB" altLang="en-US"/>
              <a:pPr/>
              <a:t>‹#›</a:t>
            </a:fld>
            <a:endParaRPr lang="en-GB" altLang="en-US"/>
          </a:p>
        </p:txBody>
      </p:sp>
    </p:spTree>
    <p:extLst>
      <p:ext uri="{BB962C8B-B14F-4D97-AF65-F5344CB8AC3E}">
        <p14:creationId xmlns:p14="http://schemas.microsoft.com/office/powerpoint/2010/main" val="1183946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609600"/>
          </a:xfrm>
        </p:spPr>
        <p:txBody>
          <a:bodyPr/>
          <a:lstStyle/>
          <a:p>
            <a:r>
              <a:rPr lang="en-US"/>
              <a:t>Click to edit Master title style</a:t>
            </a:r>
          </a:p>
        </p:txBody>
      </p:sp>
      <p:sp>
        <p:nvSpPr>
          <p:cNvPr id="3" name="Table Placeholder 2"/>
          <p:cNvSpPr>
            <a:spLocks noGrp="1"/>
          </p:cNvSpPr>
          <p:nvPr>
            <p:ph type="tbl" idx="1"/>
          </p:nvPr>
        </p:nvSpPr>
        <p:spPr>
          <a:xfrm>
            <a:off x="457200" y="1066800"/>
            <a:ext cx="8229600" cy="5029200"/>
          </a:xfrm>
        </p:spPr>
        <p:txBody>
          <a:bodyPr/>
          <a:lstStyle/>
          <a:p>
            <a:pPr lvl="0"/>
            <a:endParaRPr lang="en-US" noProof="0"/>
          </a:p>
        </p:txBody>
      </p:sp>
      <p:sp>
        <p:nvSpPr>
          <p:cNvPr id="4" name="Rectangle 4">
            <a:extLst>
              <a:ext uri="{FF2B5EF4-FFF2-40B4-BE49-F238E27FC236}">
                <a16:creationId xmlns:a16="http://schemas.microsoft.com/office/drawing/2014/main" id="{5040152E-EA70-C763-7CAA-70E7DC5F0516}"/>
              </a:ext>
            </a:extLst>
          </p:cNvPr>
          <p:cNvSpPr>
            <a:spLocks noGrp="1" noChangeArrowheads="1"/>
          </p:cNvSpPr>
          <p:nvPr>
            <p:ph type="dt" sz="half" idx="10"/>
          </p:nvPr>
        </p:nvSpPr>
        <p:spPr>
          <a:xfrm>
            <a:off x="76200" y="6400800"/>
            <a:ext cx="2514600" cy="320675"/>
          </a:xfrm>
        </p:spPr>
        <p:txBody>
          <a:bodyPr/>
          <a:lstStyle>
            <a:lvl1pPr algn="l" fontAlgn="auto">
              <a:spcBef>
                <a:spcPts val="0"/>
              </a:spcBef>
              <a:spcAft>
                <a:spcPts val="0"/>
              </a:spcAft>
              <a:defRPr sz="750"/>
            </a:lvl1pPr>
          </a:lstStyle>
          <a:p>
            <a:pPr>
              <a:defRPr/>
            </a:pPr>
            <a:r>
              <a:rPr lang="en-US"/>
              <a:t>11/09/2023</a:t>
            </a:r>
          </a:p>
        </p:txBody>
      </p:sp>
      <p:sp>
        <p:nvSpPr>
          <p:cNvPr id="5" name="Rectangle 5">
            <a:extLst>
              <a:ext uri="{FF2B5EF4-FFF2-40B4-BE49-F238E27FC236}">
                <a16:creationId xmlns:a16="http://schemas.microsoft.com/office/drawing/2014/main" id="{86700152-68A4-F4F8-9CD5-DB46BF927480}"/>
              </a:ext>
            </a:extLst>
          </p:cNvPr>
          <p:cNvSpPr>
            <a:spLocks noGrp="1" noChangeArrowheads="1"/>
          </p:cNvSpPr>
          <p:nvPr>
            <p:ph type="ftr" sz="quarter" idx="11"/>
          </p:nvPr>
        </p:nvSpPr>
        <p:spPr>
          <a:xfrm>
            <a:off x="3810000" y="6477000"/>
            <a:ext cx="2514600" cy="244475"/>
          </a:xfrm>
        </p:spPr>
        <p:txBody>
          <a:bodyPr/>
          <a:lstStyle>
            <a:lvl1pPr algn="ctr" fontAlgn="auto">
              <a:spcBef>
                <a:spcPts val="0"/>
              </a:spcBef>
              <a:spcAft>
                <a:spcPts val="0"/>
              </a:spcAft>
              <a:defRPr lang="en-US" sz="750"/>
            </a:lvl1pPr>
          </a:lstStyle>
          <a:p>
            <a:pPr>
              <a:defRPr/>
            </a:pPr>
            <a:r>
              <a:rPr lang="en-US"/>
              <a:t>S.Myers (Paris): Higgs Hunt Historical Talk</a:t>
            </a:r>
            <a:endParaRPr lang="en-GB"/>
          </a:p>
        </p:txBody>
      </p:sp>
      <p:sp>
        <p:nvSpPr>
          <p:cNvPr id="6" name="Rectangle 6">
            <a:extLst>
              <a:ext uri="{FF2B5EF4-FFF2-40B4-BE49-F238E27FC236}">
                <a16:creationId xmlns:a16="http://schemas.microsoft.com/office/drawing/2014/main" id="{6ACB359D-79F2-2BEC-C568-396DD9C6BCD7}"/>
              </a:ext>
            </a:extLst>
          </p:cNvPr>
          <p:cNvSpPr>
            <a:spLocks noGrp="1" noChangeArrowheads="1"/>
          </p:cNvSpPr>
          <p:nvPr>
            <p:ph type="sldNum" sz="quarter" idx="12"/>
          </p:nvPr>
        </p:nvSpPr>
        <p:spPr>
          <a:xfrm>
            <a:off x="8077200" y="6477000"/>
            <a:ext cx="609600" cy="244475"/>
          </a:xfrm>
        </p:spPr>
        <p:txBody>
          <a:bodyPr/>
          <a:lstStyle>
            <a:lvl1pPr algn="r" fontAlgn="auto">
              <a:spcBef>
                <a:spcPts val="0"/>
              </a:spcBef>
              <a:spcAft>
                <a:spcPts val="0"/>
              </a:spcAft>
              <a:defRPr lang="en-US" sz="750">
                <a:latin typeface="Arial" charset="0"/>
              </a:defRPr>
            </a:lvl1pPr>
          </a:lstStyle>
          <a:p>
            <a:pPr>
              <a:defRPr/>
            </a:pPr>
            <a:fld id="{9279D839-876E-4008-918C-36840E11AF86}" type="slidenum">
              <a:rPr lang="en-GB"/>
              <a:pPr>
                <a:defRPr/>
              </a:pPr>
              <a:t>‹#›</a:t>
            </a:fld>
            <a:endParaRPr lang="en-GB"/>
          </a:p>
        </p:txBody>
      </p:sp>
    </p:spTree>
    <p:extLst>
      <p:ext uri="{BB962C8B-B14F-4D97-AF65-F5344CB8AC3E}">
        <p14:creationId xmlns:p14="http://schemas.microsoft.com/office/powerpoint/2010/main" val="337081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847"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955"/>
            </a:lvl1pPr>
            <a:lvl2pPr>
              <a:defRPr sz="2586"/>
            </a:lvl2pPr>
            <a:lvl3pPr>
              <a:defRPr sz="2216"/>
            </a:lvl3pPr>
            <a:lvl4pPr>
              <a:defRPr sz="1847"/>
            </a:lvl4pPr>
            <a:lvl5pPr>
              <a:defRPr sz="1847"/>
            </a:lvl5pPr>
            <a:lvl6pPr>
              <a:defRPr sz="1847"/>
            </a:lvl6pPr>
            <a:lvl7pPr>
              <a:defRPr sz="1847"/>
            </a:lvl7pPr>
            <a:lvl8pPr>
              <a:defRPr sz="1847"/>
            </a:lvl8pPr>
            <a:lvl9pPr>
              <a:defRPr sz="18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293"/>
            </a:lvl1pPr>
            <a:lvl2pPr marL="422178" indent="0">
              <a:buNone/>
              <a:defRPr sz="1108"/>
            </a:lvl2pPr>
            <a:lvl3pPr marL="844357" indent="0">
              <a:buNone/>
              <a:defRPr sz="923"/>
            </a:lvl3pPr>
            <a:lvl4pPr marL="1266535" indent="0">
              <a:buNone/>
              <a:defRPr sz="831"/>
            </a:lvl4pPr>
            <a:lvl5pPr marL="1688714" indent="0">
              <a:buNone/>
              <a:defRPr sz="831"/>
            </a:lvl5pPr>
            <a:lvl6pPr marL="2110892" indent="0">
              <a:buNone/>
              <a:defRPr sz="831"/>
            </a:lvl6pPr>
            <a:lvl7pPr marL="2533071" indent="0">
              <a:buNone/>
              <a:defRPr sz="831"/>
            </a:lvl7pPr>
            <a:lvl8pPr marL="2955249" indent="0">
              <a:buNone/>
              <a:defRPr sz="831"/>
            </a:lvl8pPr>
            <a:lvl9pPr marL="3377428" indent="0">
              <a:buNone/>
              <a:defRPr sz="831"/>
            </a:lvl9pPr>
          </a:lstStyle>
          <a:p>
            <a:pPr lvl="0"/>
            <a:r>
              <a:rPr lang="en-US"/>
              <a:t>Click to edit Master text styles</a:t>
            </a:r>
          </a:p>
        </p:txBody>
      </p:sp>
      <p:sp>
        <p:nvSpPr>
          <p:cNvPr id="5" name="Date Placeholder 3">
            <a:extLst>
              <a:ext uri="{FF2B5EF4-FFF2-40B4-BE49-F238E27FC236}">
                <a16:creationId xmlns:a16="http://schemas.microsoft.com/office/drawing/2014/main" id="{1133AFA4-09F5-EB10-1DD1-9405653971CE}"/>
              </a:ext>
            </a:extLst>
          </p:cNvPr>
          <p:cNvSpPr>
            <a:spLocks noGrp="1"/>
          </p:cNvSpPr>
          <p:nvPr>
            <p:ph type="dt" sz="half" idx="10"/>
          </p:nvPr>
        </p:nvSpPr>
        <p:spPr/>
        <p:txBody>
          <a:bodyPr/>
          <a:lstStyle>
            <a:lvl1pPr>
              <a:defRPr/>
            </a:lvl1pPr>
          </a:lstStyle>
          <a:p>
            <a:pPr>
              <a:defRPr/>
            </a:pPr>
            <a:r>
              <a:rPr lang="en-US"/>
              <a:t>11/09/2023</a:t>
            </a:r>
            <a:endParaRPr lang="en-GB"/>
          </a:p>
        </p:txBody>
      </p:sp>
      <p:sp>
        <p:nvSpPr>
          <p:cNvPr id="6" name="Footer Placeholder 4">
            <a:extLst>
              <a:ext uri="{FF2B5EF4-FFF2-40B4-BE49-F238E27FC236}">
                <a16:creationId xmlns:a16="http://schemas.microsoft.com/office/drawing/2014/main" id="{BDEFA7B4-CC13-D32B-EB01-4E7A9A456A8D}"/>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7" name="Slide Number Placeholder 5">
            <a:extLst>
              <a:ext uri="{FF2B5EF4-FFF2-40B4-BE49-F238E27FC236}">
                <a16:creationId xmlns:a16="http://schemas.microsoft.com/office/drawing/2014/main" id="{D64B636E-C0DC-336B-3F3D-B277B9B565DF}"/>
              </a:ext>
            </a:extLst>
          </p:cNvPr>
          <p:cNvSpPr>
            <a:spLocks noGrp="1"/>
          </p:cNvSpPr>
          <p:nvPr>
            <p:ph type="sldNum" sz="quarter" idx="12"/>
          </p:nvPr>
        </p:nvSpPr>
        <p:spPr/>
        <p:txBody>
          <a:bodyPr/>
          <a:lstStyle>
            <a:lvl1pPr>
              <a:defRPr/>
            </a:lvl1pPr>
          </a:lstStyle>
          <a:p>
            <a:fld id="{2DA4DFC0-9E1C-4C6E-9140-6DBF3DAD0728}" type="slidenum">
              <a:rPr lang="en-GB" altLang="en-US"/>
              <a:pPr/>
              <a:t>‹#›</a:t>
            </a:fld>
            <a:endParaRPr lang="en-GB" altLang="en-US"/>
          </a:p>
        </p:txBody>
      </p:sp>
    </p:spTree>
    <p:extLst>
      <p:ext uri="{BB962C8B-B14F-4D97-AF65-F5344CB8AC3E}">
        <p14:creationId xmlns:p14="http://schemas.microsoft.com/office/powerpoint/2010/main" val="29740892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47"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955"/>
            </a:lvl1pPr>
            <a:lvl2pPr marL="422178" indent="0">
              <a:buNone/>
              <a:defRPr sz="2586"/>
            </a:lvl2pPr>
            <a:lvl3pPr marL="844357" indent="0">
              <a:buNone/>
              <a:defRPr sz="2216"/>
            </a:lvl3pPr>
            <a:lvl4pPr marL="1266535" indent="0">
              <a:buNone/>
              <a:defRPr sz="1847"/>
            </a:lvl4pPr>
            <a:lvl5pPr marL="1688714" indent="0">
              <a:buNone/>
              <a:defRPr sz="1847"/>
            </a:lvl5pPr>
            <a:lvl6pPr marL="2110892" indent="0">
              <a:buNone/>
              <a:defRPr sz="1847"/>
            </a:lvl6pPr>
            <a:lvl7pPr marL="2533071" indent="0">
              <a:buNone/>
              <a:defRPr sz="1847"/>
            </a:lvl7pPr>
            <a:lvl8pPr marL="2955249" indent="0">
              <a:buNone/>
              <a:defRPr sz="1847"/>
            </a:lvl8pPr>
            <a:lvl9pPr marL="3377428" indent="0">
              <a:buNone/>
              <a:defRPr sz="1847"/>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93"/>
            </a:lvl1pPr>
            <a:lvl2pPr marL="422178" indent="0">
              <a:buNone/>
              <a:defRPr sz="1108"/>
            </a:lvl2pPr>
            <a:lvl3pPr marL="844357" indent="0">
              <a:buNone/>
              <a:defRPr sz="923"/>
            </a:lvl3pPr>
            <a:lvl4pPr marL="1266535" indent="0">
              <a:buNone/>
              <a:defRPr sz="831"/>
            </a:lvl4pPr>
            <a:lvl5pPr marL="1688714" indent="0">
              <a:buNone/>
              <a:defRPr sz="831"/>
            </a:lvl5pPr>
            <a:lvl6pPr marL="2110892" indent="0">
              <a:buNone/>
              <a:defRPr sz="831"/>
            </a:lvl6pPr>
            <a:lvl7pPr marL="2533071" indent="0">
              <a:buNone/>
              <a:defRPr sz="831"/>
            </a:lvl7pPr>
            <a:lvl8pPr marL="2955249" indent="0">
              <a:buNone/>
              <a:defRPr sz="831"/>
            </a:lvl8pPr>
            <a:lvl9pPr marL="3377428" indent="0">
              <a:buNone/>
              <a:defRPr sz="831"/>
            </a:lvl9pPr>
          </a:lstStyle>
          <a:p>
            <a:pPr lvl="0"/>
            <a:r>
              <a:rPr lang="en-US"/>
              <a:t>Click to edit Master text styles</a:t>
            </a:r>
          </a:p>
        </p:txBody>
      </p:sp>
      <p:sp>
        <p:nvSpPr>
          <p:cNvPr id="5" name="Date Placeholder 3">
            <a:extLst>
              <a:ext uri="{FF2B5EF4-FFF2-40B4-BE49-F238E27FC236}">
                <a16:creationId xmlns:a16="http://schemas.microsoft.com/office/drawing/2014/main" id="{5500908B-5EDE-3CAA-84E7-F9A89EE50C7F}"/>
              </a:ext>
            </a:extLst>
          </p:cNvPr>
          <p:cNvSpPr>
            <a:spLocks noGrp="1"/>
          </p:cNvSpPr>
          <p:nvPr>
            <p:ph type="dt" sz="half" idx="10"/>
          </p:nvPr>
        </p:nvSpPr>
        <p:spPr/>
        <p:txBody>
          <a:bodyPr/>
          <a:lstStyle>
            <a:lvl1pPr>
              <a:defRPr/>
            </a:lvl1pPr>
          </a:lstStyle>
          <a:p>
            <a:pPr>
              <a:defRPr/>
            </a:pPr>
            <a:r>
              <a:rPr lang="en-US"/>
              <a:t>11/09/2023</a:t>
            </a:r>
            <a:endParaRPr lang="en-GB"/>
          </a:p>
        </p:txBody>
      </p:sp>
      <p:sp>
        <p:nvSpPr>
          <p:cNvPr id="6" name="Footer Placeholder 4">
            <a:extLst>
              <a:ext uri="{FF2B5EF4-FFF2-40B4-BE49-F238E27FC236}">
                <a16:creationId xmlns:a16="http://schemas.microsoft.com/office/drawing/2014/main" id="{356152D7-6FB2-6F67-82E8-80641D73D599}"/>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7" name="Slide Number Placeholder 5">
            <a:extLst>
              <a:ext uri="{FF2B5EF4-FFF2-40B4-BE49-F238E27FC236}">
                <a16:creationId xmlns:a16="http://schemas.microsoft.com/office/drawing/2014/main" id="{F5EBEFED-2817-7A04-4AE2-979301057D9D}"/>
              </a:ext>
            </a:extLst>
          </p:cNvPr>
          <p:cNvSpPr>
            <a:spLocks noGrp="1"/>
          </p:cNvSpPr>
          <p:nvPr>
            <p:ph type="sldNum" sz="quarter" idx="12"/>
          </p:nvPr>
        </p:nvSpPr>
        <p:spPr/>
        <p:txBody>
          <a:bodyPr/>
          <a:lstStyle>
            <a:lvl1pPr>
              <a:defRPr/>
            </a:lvl1pPr>
          </a:lstStyle>
          <a:p>
            <a:fld id="{3F85FEB8-BF3B-4D03-BC0C-709514AB24E0}" type="slidenum">
              <a:rPr lang="en-GB" altLang="en-US"/>
              <a:pPr/>
              <a:t>‹#›</a:t>
            </a:fld>
            <a:endParaRPr lang="en-GB" altLang="en-US"/>
          </a:p>
        </p:txBody>
      </p:sp>
    </p:spTree>
    <p:extLst>
      <p:ext uri="{BB962C8B-B14F-4D97-AF65-F5344CB8AC3E}">
        <p14:creationId xmlns:p14="http://schemas.microsoft.com/office/powerpoint/2010/main" val="4465869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323B02-4E75-9A6B-179C-F281C03FB151}"/>
              </a:ext>
            </a:extLst>
          </p:cNvPr>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a:extLst>
              <a:ext uri="{FF2B5EF4-FFF2-40B4-BE49-F238E27FC236}">
                <a16:creationId xmlns:a16="http://schemas.microsoft.com/office/drawing/2014/main" id="{EDA6AFC8-6F0C-5D74-6090-75D68A9D079E}"/>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a:extLst>
              <a:ext uri="{FF2B5EF4-FFF2-40B4-BE49-F238E27FC236}">
                <a16:creationId xmlns:a16="http://schemas.microsoft.com/office/drawing/2014/main" id="{8E297E39-5C51-E5F5-EDA0-33BB276B3B67}"/>
              </a:ext>
            </a:extLst>
          </p:cNvPr>
          <p:cNvSpPr>
            <a:spLocks noGrp="1"/>
          </p:cNvSpPr>
          <p:nvPr>
            <p:ph type="sldNum" sz="quarter" idx="12"/>
          </p:nvPr>
        </p:nvSpPr>
        <p:spPr/>
        <p:txBody>
          <a:bodyPr/>
          <a:lstStyle>
            <a:lvl1pPr>
              <a:defRPr/>
            </a:lvl1pPr>
          </a:lstStyle>
          <a:p>
            <a:fld id="{B5859118-F6CF-43FA-A916-2FBB48829A54}" type="slidenum">
              <a:rPr lang="en-GB" altLang="en-US"/>
              <a:pPr/>
              <a:t>‹#›</a:t>
            </a:fld>
            <a:endParaRPr lang="en-GB" altLang="en-US"/>
          </a:p>
        </p:txBody>
      </p:sp>
    </p:spTree>
    <p:extLst>
      <p:ext uri="{BB962C8B-B14F-4D97-AF65-F5344CB8AC3E}">
        <p14:creationId xmlns:p14="http://schemas.microsoft.com/office/powerpoint/2010/main" val="27286966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9A84BD-B40F-E034-C023-555AA54B2B6C}"/>
              </a:ext>
            </a:extLst>
          </p:cNvPr>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a:extLst>
              <a:ext uri="{FF2B5EF4-FFF2-40B4-BE49-F238E27FC236}">
                <a16:creationId xmlns:a16="http://schemas.microsoft.com/office/drawing/2014/main" id="{47153BF5-3155-42A5-529D-F789CB60599F}"/>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a:extLst>
              <a:ext uri="{FF2B5EF4-FFF2-40B4-BE49-F238E27FC236}">
                <a16:creationId xmlns:a16="http://schemas.microsoft.com/office/drawing/2014/main" id="{32BED7B0-959F-B5E2-70EF-23B51D51F932}"/>
              </a:ext>
            </a:extLst>
          </p:cNvPr>
          <p:cNvSpPr>
            <a:spLocks noGrp="1"/>
          </p:cNvSpPr>
          <p:nvPr>
            <p:ph type="sldNum" sz="quarter" idx="12"/>
          </p:nvPr>
        </p:nvSpPr>
        <p:spPr/>
        <p:txBody>
          <a:bodyPr/>
          <a:lstStyle>
            <a:lvl1pPr>
              <a:defRPr/>
            </a:lvl1pPr>
          </a:lstStyle>
          <a:p>
            <a:fld id="{021D4438-696B-45F2-9678-C208034AF4D3}" type="slidenum">
              <a:rPr lang="en-GB" altLang="en-US"/>
              <a:pPr/>
              <a:t>‹#›</a:t>
            </a:fld>
            <a:endParaRPr lang="en-GB" altLang="en-US"/>
          </a:p>
        </p:txBody>
      </p:sp>
    </p:spTree>
    <p:extLst>
      <p:ext uri="{BB962C8B-B14F-4D97-AF65-F5344CB8AC3E}">
        <p14:creationId xmlns:p14="http://schemas.microsoft.com/office/powerpoint/2010/main" val="36463120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a:defRPr/>
            </a:lvl1pPr>
          </a:lstStyle>
          <a:p>
            <a:pPr>
              <a:defRPr/>
            </a:pPr>
            <a:fld id="{8209EC0E-860A-4AFA-AA97-5EF62D553F7A}" type="slidenum">
              <a:rPr lang="en-GB"/>
              <a:pPr>
                <a:defRPr/>
              </a:pPr>
              <a:t>‹#›</a:t>
            </a:fld>
            <a:endParaRPr lang="en-GB"/>
          </a:p>
        </p:txBody>
      </p:sp>
    </p:spTree>
    <p:extLst>
      <p:ext uri="{BB962C8B-B14F-4D97-AF65-F5344CB8AC3E}">
        <p14:creationId xmlns:p14="http://schemas.microsoft.com/office/powerpoint/2010/main" val="20181018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lvl1pPr>
              <a:defRPr sz="4000"/>
            </a:lvl1pPr>
          </a:lstStyle>
          <a:p>
            <a:r>
              <a:rPr lang="en-US" dirty="0"/>
              <a:t>Click to edit Master title style</a:t>
            </a:r>
            <a:endParaRPr lang="en-GB" dirty="0"/>
          </a:p>
        </p:txBody>
      </p:sp>
      <p:sp>
        <p:nvSpPr>
          <p:cNvPr id="3" name="Content Placeholder 2"/>
          <p:cNvSpPr>
            <a:spLocks noGrp="1"/>
          </p:cNvSpPr>
          <p:nvPr>
            <p:ph idx="1"/>
          </p:nvPr>
        </p:nvSpPr>
        <p:spPr>
          <a:xfrm>
            <a:off x="467544" y="1700808"/>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a:defRPr/>
            </a:lvl1pPr>
          </a:lstStyle>
          <a:p>
            <a:pPr>
              <a:defRPr/>
            </a:pPr>
            <a:fld id="{83EEEAB1-D7F8-4006-A19E-22EB3592E5FC}" type="slidenum">
              <a:rPr lang="en-GB"/>
              <a:pPr>
                <a:defRPr/>
              </a:pPr>
              <a:t>‹#›</a:t>
            </a:fld>
            <a:endParaRPr lang="en-GB"/>
          </a:p>
        </p:txBody>
      </p:sp>
    </p:spTree>
    <p:extLst>
      <p:ext uri="{BB962C8B-B14F-4D97-AF65-F5344CB8AC3E}">
        <p14:creationId xmlns:p14="http://schemas.microsoft.com/office/powerpoint/2010/main" val="40297857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a:defRPr/>
            </a:lvl1pPr>
          </a:lstStyle>
          <a:p>
            <a:pPr>
              <a:defRPr/>
            </a:pPr>
            <a:fld id="{27A7F50A-6CDA-4F4A-A2DF-87691196FB86}" type="slidenum">
              <a:rPr lang="en-GB"/>
              <a:pPr>
                <a:defRPr/>
              </a:pPr>
              <a:t>‹#›</a:t>
            </a:fld>
            <a:endParaRPr lang="en-GB"/>
          </a:p>
        </p:txBody>
      </p:sp>
    </p:spTree>
    <p:extLst>
      <p:ext uri="{BB962C8B-B14F-4D97-AF65-F5344CB8AC3E}">
        <p14:creationId xmlns:p14="http://schemas.microsoft.com/office/powerpoint/2010/main" val="2865192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6"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7" name="Slide Number Placeholder 5"/>
          <p:cNvSpPr>
            <a:spLocks noGrp="1"/>
          </p:cNvSpPr>
          <p:nvPr>
            <p:ph type="sldNum" sz="quarter" idx="12"/>
          </p:nvPr>
        </p:nvSpPr>
        <p:spPr/>
        <p:txBody>
          <a:bodyPr/>
          <a:lstStyle>
            <a:lvl1pPr>
              <a:defRPr/>
            </a:lvl1pPr>
          </a:lstStyle>
          <a:p>
            <a:pPr>
              <a:defRPr/>
            </a:pPr>
            <a:fld id="{2DB3F09D-2840-4D42-B954-6411EE00BE68}" type="slidenum">
              <a:rPr lang="en-GB"/>
              <a:pPr>
                <a:defRPr/>
              </a:pPr>
              <a:t>‹#›</a:t>
            </a:fld>
            <a:endParaRPr lang="en-GB"/>
          </a:p>
        </p:txBody>
      </p:sp>
    </p:spTree>
    <p:extLst>
      <p:ext uri="{BB962C8B-B14F-4D97-AF65-F5344CB8AC3E}">
        <p14:creationId xmlns:p14="http://schemas.microsoft.com/office/powerpoint/2010/main" val="28134866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8"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9" name="Slide Number Placeholder 5"/>
          <p:cNvSpPr>
            <a:spLocks noGrp="1"/>
          </p:cNvSpPr>
          <p:nvPr>
            <p:ph type="sldNum" sz="quarter" idx="12"/>
          </p:nvPr>
        </p:nvSpPr>
        <p:spPr/>
        <p:txBody>
          <a:bodyPr/>
          <a:lstStyle>
            <a:lvl1pPr>
              <a:defRPr/>
            </a:lvl1pPr>
          </a:lstStyle>
          <a:p>
            <a:pPr>
              <a:defRPr/>
            </a:pPr>
            <a:fld id="{9DC2F7C1-AB5F-4AFE-A561-B34F94B4E78A}" type="slidenum">
              <a:rPr lang="en-GB"/>
              <a:pPr>
                <a:defRPr/>
              </a:pPr>
              <a:t>‹#›</a:t>
            </a:fld>
            <a:endParaRPr lang="en-GB"/>
          </a:p>
        </p:txBody>
      </p:sp>
    </p:spTree>
    <p:extLst>
      <p:ext uri="{BB962C8B-B14F-4D97-AF65-F5344CB8AC3E}">
        <p14:creationId xmlns:p14="http://schemas.microsoft.com/office/powerpoint/2010/main" val="24039261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4"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5" name="Slide Number Placeholder 5"/>
          <p:cNvSpPr>
            <a:spLocks noGrp="1"/>
          </p:cNvSpPr>
          <p:nvPr>
            <p:ph type="sldNum" sz="quarter" idx="12"/>
          </p:nvPr>
        </p:nvSpPr>
        <p:spPr/>
        <p:txBody>
          <a:bodyPr/>
          <a:lstStyle>
            <a:lvl1pPr>
              <a:defRPr/>
            </a:lvl1pPr>
          </a:lstStyle>
          <a:p>
            <a:pPr>
              <a:defRPr/>
            </a:pPr>
            <a:fld id="{AF281F50-583B-4E31-AAAD-2A165244906C}" type="slidenum">
              <a:rPr lang="en-GB"/>
              <a:pPr>
                <a:defRPr/>
              </a:pPr>
              <a:t>‹#›</a:t>
            </a:fld>
            <a:endParaRPr lang="en-GB"/>
          </a:p>
        </p:txBody>
      </p:sp>
    </p:spTree>
    <p:extLst>
      <p:ext uri="{BB962C8B-B14F-4D97-AF65-F5344CB8AC3E}">
        <p14:creationId xmlns:p14="http://schemas.microsoft.com/office/powerpoint/2010/main" val="4049680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Template Slide">
    <p:bg>
      <p:bgPr>
        <a:solidFill>
          <a:schemeClr val="tx1"/>
        </a:solidFill>
        <a:effectLst/>
      </p:bgPr>
    </p:bg>
    <p:spTree>
      <p:nvGrpSpPr>
        <p:cNvPr id="1" name=""/>
        <p:cNvGrpSpPr/>
        <p:nvPr/>
      </p:nvGrpSpPr>
      <p:grpSpPr>
        <a:xfrm>
          <a:off x="0" y="0"/>
          <a:ext cx="0" cy="0"/>
          <a:chOff x="0" y="0"/>
          <a:chExt cx="0" cy="0"/>
        </a:xfrm>
      </p:grpSpPr>
      <p:sp>
        <p:nvSpPr>
          <p:cNvPr id="3" name="Rectangle 47">
            <a:extLst>
              <a:ext uri="{FF2B5EF4-FFF2-40B4-BE49-F238E27FC236}">
                <a16:creationId xmlns:a16="http://schemas.microsoft.com/office/drawing/2014/main" id="{E18E87BF-2DA5-3B84-236E-14AF397B4C03}"/>
              </a:ext>
            </a:extLst>
          </p:cNvPr>
          <p:cNvSpPr>
            <a:spLocks noChangeArrowheads="1"/>
          </p:cNvSpPr>
          <p:nvPr/>
        </p:nvSpPr>
        <p:spPr bwMode="auto">
          <a:xfrm>
            <a:off x="0" y="6629400"/>
            <a:ext cx="9144000" cy="228600"/>
          </a:xfrm>
          <a:prstGeom prst="rect">
            <a:avLst/>
          </a:prstGeom>
          <a:solidFill>
            <a:srgbClr val="062F67">
              <a:alpha val="85097"/>
            </a:srgbClr>
          </a:solidFill>
          <a:ln>
            <a:noFill/>
          </a:ln>
        </p:spPr>
        <p:txBody>
          <a:bodyPr wrap="none" lIns="68576" tIns="34289" rIns="68576" bIns="34289"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2B5481"/>
              </a:solidFill>
              <a:latin typeface="Calibri" panose="020F0502020204030204" pitchFamily="34" charset="0"/>
            </a:endParaRPr>
          </a:p>
        </p:txBody>
      </p:sp>
      <p:sp>
        <p:nvSpPr>
          <p:cNvPr id="4" name="Rectangle 34">
            <a:extLst>
              <a:ext uri="{FF2B5EF4-FFF2-40B4-BE49-F238E27FC236}">
                <a16:creationId xmlns:a16="http://schemas.microsoft.com/office/drawing/2014/main" id="{D3B53489-B306-6A21-560B-44443A1A6353}"/>
              </a:ext>
            </a:extLst>
          </p:cNvPr>
          <p:cNvSpPr>
            <a:spLocks noChangeArrowheads="1"/>
          </p:cNvSpPr>
          <p:nvPr/>
        </p:nvSpPr>
        <p:spPr bwMode="auto">
          <a:xfrm>
            <a:off x="0" y="6629400"/>
            <a:ext cx="8991600" cy="241300"/>
          </a:xfrm>
          <a:prstGeom prst="rect">
            <a:avLst/>
          </a:prstGeom>
          <a:noFill/>
          <a:ln>
            <a:noFill/>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900">
                <a:solidFill>
                  <a:srgbClr val="2B5481"/>
                </a:solidFill>
                <a:latin typeface="Calibri" panose="020F0502020204030204" pitchFamily="34" charset="0"/>
              </a:rPr>
              <a:t>         Steve Myers          CERN Case Study: Risk management and innovation in complex environments                                    page </a:t>
            </a:r>
            <a:fld id="{E429FF45-B057-4767-96D4-5F02FC61E9C9}" type="slidenum">
              <a:rPr lang="en-US" altLang="en-US" sz="900" smtClean="0">
                <a:solidFill>
                  <a:srgbClr val="2B5481"/>
                </a:solidFill>
                <a:latin typeface="Calibri" panose="020F0502020204030204" pitchFamily="34" charset="0"/>
              </a:rPr>
              <a:pPr algn="ctr" eaLnBrk="1" hangingPunct="1">
                <a:defRPr/>
              </a:pPr>
              <a:t>‹#›</a:t>
            </a:fld>
            <a:endParaRPr lang="en-US" altLang="en-US" sz="900">
              <a:solidFill>
                <a:srgbClr val="2B5481"/>
              </a:solidFill>
              <a:latin typeface="Calibri" panose="020F0502020204030204" pitchFamily="34" charset="0"/>
            </a:endParaRPr>
          </a:p>
        </p:txBody>
      </p:sp>
      <p:sp>
        <p:nvSpPr>
          <p:cNvPr id="5" name="Rectangle 34">
            <a:extLst>
              <a:ext uri="{FF2B5EF4-FFF2-40B4-BE49-F238E27FC236}">
                <a16:creationId xmlns:a16="http://schemas.microsoft.com/office/drawing/2014/main" id="{A03CE0C7-FE5A-7F43-4470-CDFDD354C2B2}"/>
              </a:ext>
            </a:extLst>
          </p:cNvPr>
          <p:cNvSpPr>
            <a:spLocks noChangeArrowheads="1"/>
          </p:cNvSpPr>
          <p:nvPr/>
        </p:nvSpPr>
        <p:spPr bwMode="auto">
          <a:xfrm>
            <a:off x="0" y="6642100"/>
            <a:ext cx="7315200" cy="215900"/>
          </a:xfrm>
          <a:prstGeom prst="rect">
            <a:avLst/>
          </a:prstGeom>
          <a:noFill/>
          <a:ln>
            <a:noFill/>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GB" altLang="en-US" sz="900">
              <a:solidFill>
                <a:srgbClr val="2B5481"/>
              </a:solidFill>
              <a:latin typeface="Calibri" panose="020F0502020204030204" pitchFamily="34" charset="0"/>
            </a:endParaRPr>
          </a:p>
        </p:txBody>
      </p:sp>
      <p:sp>
        <p:nvSpPr>
          <p:cNvPr id="2" name="Title 1"/>
          <p:cNvSpPr>
            <a:spLocks noGrp="1"/>
          </p:cNvSpPr>
          <p:nvPr>
            <p:ph type="title"/>
          </p:nvPr>
        </p:nvSpPr>
        <p:spPr/>
        <p:txBody>
          <a:bodyPr/>
          <a:lstStyle>
            <a:lvl1pPr>
              <a:defRPr>
                <a:solidFill>
                  <a:schemeClr val="bg2"/>
                </a:solidFill>
                <a:effectLst/>
              </a:defRPr>
            </a:lvl1pPr>
          </a:lstStyle>
          <a:p>
            <a:r>
              <a:rPr lang="en-US" dirty="0"/>
              <a:t>Click to edit Master title style</a:t>
            </a:r>
            <a:endParaRPr lang="en-GB" dirty="0"/>
          </a:p>
        </p:txBody>
      </p:sp>
    </p:spTree>
    <p:extLst>
      <p:ext uri="{BB962C8B-B14F-4D97-AF65-F5344CB8AC3E}">
        <p14:creationId xmlns:p14="http://schemas.microsoft.com/office/powerpoint/2010/main" val="76510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3"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4" name="Slide Number Placeholder 5"/>
          <p:cNvSpPr>
            <a:spLocks noGrp="1"/>
          </p:cNvSpPr>
          <p:nvPr>
            <p:ph type="sldNum" sz="quarter" idx="12"/>
          </p:nvPr>
        </p:nvSpPr>
        <p:spPr/>
        <p:txBody>
          <a:bodyPr/>
          <a:lstStyle>
            <a:lvl1pPr>
              <a:defRPr/>
            </a:lvl1pPr>
          </a:lstStyle>
          <a:p>
            <a:pPr>
              <a:defRPr/>
            </a:pPr>
            <a:fld id="{577579FC-BD60-4795-9397-C1F11A12A27A}" type="slidenum">
              <a:rPr lang="en-GB"/>
              <a:pPr>
                <a:defRPr/>
              </a:pPr>
              <a:t>‹#›</a:t>
            </a:fld>
            <a:endParaRPr lang="en-GB"/>
          </a:p>
        </p:txBody>
      </p:sp>
    </p:spTree>
    <p:extLst>
      <p:ext uri="{BB962C8B-B14F-4D97-AF65-F5344CB8AC3E}">
        <p14:creationId xmlns:p14="http://schemas.microsoft.com/office/powerpoint/2010/main" val="11530769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6"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7" name="Slide Number Placeholder 5"/>
          <p:cNvSpPr>
            <a:spLocks noGrp="1"/>
          </p:cNvSpPr>
          <p:nvPr>
            <p:ph type="sldNum" sz="quarter" idx="12"/>
          </p:nvPr>
        </p:nvSpPr>
        <p:spPr/>
        <p:txBody>
          <a:bodyPr/>
          <a:lstStyle>
            <a:lvl1pPr>
              <a:defRPr/>
            </a:lvl1pPr>
          </a:lstStyle>
          <a:p>
            <a:pPr>
              <a:defRPr/>
            </a:pPr>
            <a:fld id="{FF33B637-2B07-4DD1-AAAF-0EC595D7AF68}" type="slidenum">
              <a:rPr lang="en-GB"/>
              <a:pPr>
                <a:defRPr/>
              </a:pPr>
              <a:t>‹#›</a:t>
            </a:fld>
            <a:endParaRPr lang="en-GB"/>
          </a:p>
        </p:txBody>
      </p:sp>
    </p:spTree>
    <p:extLst>
      <p:ext uri="{BB962C8B-B14F-4D97-AF65-F5344CB8AC3E}">
        <p14:creationId xmlns:p14="http://schemas.microsoft.com/office/powerpoint/2010/main" val="8526440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6"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7" name="Slide Number Placeholder 5"/>
          <p:cNvSpPr>
            <a:spLocks noGrp="1"/>
          </p:cNvSpPr>
          <p:nvPr>
            <p:ph type="sldNum" sz="quarter" idx="12"/>
          </p:nvPr>
        </p:nvSpPr>
        <p:spPr/>
        <p:txBody>
          <a:bodyPr/>
          <a:lstStyle>
            <a:lvl1pPr>
              <a:defRPr/>
            </a:lvl1pPr>
          </a:lstStyle>
          <a:p>
            <a:pPr>
              <a:defRPr/>
            </a:pPr>
            <a:fld id="{EFA5FE1A-26F5-412E-B3B0-F030DC198AB3}" type="slidenum">
              <a:rPr lang="en-GB"/>
              <a:pPr>
                <a:defRPr/>
              </a:pPr>
              <a:t>‹#›</a:t>
            </a:fld>
            <a:endParaRPr lang="en-GB"/>
          </a:p>
        </p:txBody>
      </p:sp>
    </p:spTree>
    <p:extLst>
      <p:ext uri="{BB962C8B-B14F-4D97-AF65-F5344CB8AC3E}">
        <p14:creationId xmlns:p14="http://schemas.microsoft.com/office/powerpoint/2010/main" val="21584287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a:defRPr/>
            </a:lvl1pPr>
          </a:lstStyle>
          <a:p>
            <a:pPr>
              <a:defRPr/>
            </a:pPr>
            <a:fld id="{136BFEAF-A42F-4F63-9405-6418A13075CA}" type="slidenum">
              <a:rPr lang="en-GB"/>
              <a:pPr>
                <a:defRPr/>
              </a:pPr>
              <a:t>‹#›</a:t>
            </a:fld>
            <a:endParaRPr lang="en-GB"/>
          </a:p>
        </p:txBody>
      </p:sp>
    </p:spTree>
    <p:extLst>
      <p:ext uri="{BB962C8B-B14F-4D97-AF65-F5344CB8AC3E}">
        <p14:creationId xmlns:p14="http://schemas.microsoft.com/office/powerpoint/2010/main" val="17952835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a:defRPr/>
            </a:lvl1pPr>
          </a:lstStyle>
          <a:p>
            <a:pPr>
              <a:defRPr/>
            </a:pPr>
            <a:fld id="{1D33458A-67CE-46C4-9DFD-37C9E144E72D}" type="slidenum">
              <a:rPr lang="en-GB"/>
              <a:pPr>
                <a:defRPr/>
              </a:pPr>
              <a:t>‹#›</a:t>
            </a:fld>
            <a:endParaRPr lang="en-GB"/>
          </a:p>
        </p:txBody>
      </p:sp>
    </p:spTree>
    <p:extLst>
      <p:ext uri="{BB962C8B-B14F-4D97-AF65-F5344CB8AC3E}">
        <p14:creationId xmlns:p14="http://schemas.microsoft.com/office/powerpoint/2010/main" val="34636225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609600"/>
          </a:xfrm>
        </p:spPr>
        <p:txBody>
          <a:bodyPr/>
          <a:lstStyle/>
          <a:p>
            <a:r>
              <a:rPr lang="en-US"/>
              <a:t>Click to edit Master title style</a:t>
            </a:r>
          </a:p>
        </p:txBody>
      </p:sp>
      <p:sp>
        <p:nvSpPr>
          <p:cNvPr id="3" name="Table Placeholder 2"/>
          <p:cNvSpPr>
            <a:spLocks noGrp="1"/>
          </p:cNvSpPr>
          <p:nvPr>
            <p:ph type="tbl" idx="1"/>
          </p:nvPr>
        </p:nvSpPr>
        <p:spPr>
          <a:xfrm>
            <a:off x="457200" y="1066800"/>
            <a:ext cx="8229600" cy="5029200"/>
          </a:xfrm>
        </p:spPr>
        <p:txBody>
          <a:bodyPr/>
          <a:lstStyle/>
          <a:p>
            <a:pPr lvl="0"/>
            <a:endParaRPr lang="en-US" noProof="0"/>
          </a:p>
        </p:txBody>
      </p:sp>
      <p:sp>
        <p:nvSpPr>
          <p:cNvPr id="4" name="Rectangle 3"/>
          <p:cNvSpPr>
            <a:spLocks noGrp="1" noChangeArrowheads="1"/>
          </p:cNvSpPr>
          <p:nvPr>
            <p:ph type="sldNum" sz="quarter" idx="10"/>
          </p:nvPr>
        </p:nvSpPr>
        <p:spPr/>
        <p:txBody>
          <a:bodyPr/>
          <a:lstStyle>
            <a:lvl1pPr>
              <a:defRPr/>
            </a:lvl1pPr>
          </a:lstStyle>
          <a:p>
            <a:pPr>
              <a:defRPr/>
            </a:pPr>
            <a:fld id="{7077E5E9-E584-42C1-A59D-D86189CDB061}" type="slidenum">
              <a:rPr lang="en-US"/>
              <a:pPr>
                <a:defRPr/>
              </a:pPr>
              <a:t>‹#›</a:t>
            </a:fld>
            <a:endParaRPr lang="en-US"/>
          </a:p>
        </p:txBody>
      </p:sp>
    </p:spTree>
    <p:extLst>
      <p:ext uri="{BB962C8B-B14F-4D97-AF65-F5344CB8AC3E}">
        <p14:creationId xmlns:p14="http://schemas.microsoft.com/office/powerpoint/2010/main" val="406868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2 Content and Text">
    <p:spTree>
      <p:nvGrpSpPr>
        <p:cNvPr id="1" name=""/>
        <p:cNvGrpSpPr/>
        <p:nvPr/>
      </p:nvGrpSpPr>
      <p:grpSpPr>
        <a:xfrm>
          <a:off x="0" y="0"/>
          <a:ext cx="0" cy="0"/>
          <a:chOff x="0" y="0"/>
          <a:chExt cx="0" cy="0"/>
        </a:xfrm>
      </p:grpSpPr>
      <p:sp>
        <p:nvSpPr>
          <p:cNvPr id="5" name="Text Placeholder 4"/>
          <p:cNvSpPr>
            <a:spLocks noGrp="1"/>
          </p:cNvSpPr>
          <p:nvPr>
            <p:ph type="body" sz="half" idx="3"/>
          </p:nvPr>
        </p:nvSpPr>
        <p:spPr>
          <a:xfrm>
            <a:off x="4648200" y="990600"/>
            <a:ext cx="4267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8"/>
          <p:cNvSpPr>
            <a:spLocks noGrp="1"/>
          </p:cNvSpPr>
          <p:nvPr>
            <p:ph type="title"/>
          </p:nvPr>
        </p:nvSpPr>
        <p:spPr/>
        <p:txBody>
          <a:bodyPr/>
          <a:lstStyle/>
          <a:p>
            <a:r>
              <a:rPr lang="en-US"/>
              <a:t>Click to edit Master title style</a:t>
            </a:r>
            <a:endParaRPr lang="en-GB"/>
          </a:p>
        </p:txBody>
      </p:sp>
      <p:sp>
        <p:nvSpPr>
          <p:cNvPr id="6" name="Text Placeholder 4"/>
          <p:cNvSpPr>
            <a:spLocks noGrp="1"/>
          </p:cNvSpPr>
          <p:nvPr>
            <p:ph type="body" sz="half" idx="10"/>
          </p:nvPr>
        </p:nvSpPr>
        <p:spPr>
          <a:xfrm>
            <a:off x="152400" y="990600"/>
            <a:ext cx="4267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25139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41" descr="0508014_02"/>
          <p:cNvPicPr>
            <a:picLocks noChangeAspect="1" noChangeArrowheads="1"/>
          </p:cNvPicPr>
          <p:nvPr/>
        </p:nvPicPr>
        <p:blipFill>
          <a:blip r:embed="rId2" cstate="print"/>
          <a:srcRect/>
          <a:stretch>
            <a:fillRect/>
          </a:stretch>
        </p:blipFill>
        <p:spPr bwMode="auto">
          <a:xfrm>
            <a:off x="-381000" y="0"/>
            <a:ext cx="9906000" cy="6902450"/>
          </a:xfrm>
          <a:prstGeom prst="rect">
            <a:avLst/>
          </a:prstGeom>
          <a:noFill/>
          <a:ln w="9525">
            <a:noFill/>
            <a:miter lim="800000"/>
            <a:headEnd/>
            <a:tailEnd/>
          </a:ln>
        </p:spPr>
      </p:pic>
      <p:sp>
        <p:nvSpPr>
          <p:cNvPr id="3" name="Rectangle 47"/>
          <p:cNvSpPr>
            <a:spLocks noChangeArrowheads="1"/>
          </p:cNvSpPr>
          <p:nvPr/>
        </p:nvSpPr>
        <p:spPr bwMode="auto">
          <a:xfrm>
            <a:off x="0" y="2057400"/>
            <a:ext cx="9144000" cy="2438400"/>
          </a:xfrm>
          <a:prstGeom prst="rect">
            <a:avLst/>
          </a:prstGeom>
          <a:gradFill rotWithShape="1">
            <a:gsLst>
              <a:gs pos="0">
                <a:srgbClr val="003368">
                  <a:alpha val="70000"/>
                </a:srgbClr>
              </a:gs>
              <a:gs pos="100000">
                <a:srgbClr val="003368">
                  <a:gamma/>
                  <a:tint val="45490"/>
                  <a:invGamma/>
                </a:srgbClr>
              </a:gs>
            </a:gsLst>
            <a:lin ang="0" scaled="1"/>
          </a:gradFill>
          <a:ln w="19050">
            <a:solidFill>
              <a:srgbClr val="333399"/>
            </a:solidFill>
            <a:miter lim="800000"/>
            <a:headEnd/>
            <a:tailEnd/>
          </a:ln>
          <a:effectLst/>
        </p:spPr>
        <p:txBody>
          <a:bodyPr wrap="none" lIns="91435" tIns="45718" rIns="91435" bIns="45718" anchor="ctr"/>
          <a:lstStyle/>
          <a:p>
            <a:pPr algn="l" eaLnBrk="1" hangingPunct="1">
              <a:defRPr/>
            </a:pPr>
            <a:endParaRPr lang="en-US" sz="2400" dirty="0">
              <a:solidFill>
                <a:schemeClr val="bg1"/>
              </a:solidFill>
              <a:latin typeface="Calibri" pitchFamily="34" charset="0"/>
            </a:endParaRPr>
          </a:p>
        </p:txBody>
      </p:sp>
      <p:pic>
        <p:nvPicPr>
          <p:cNvPr id="4" name="Picture 29" descr="Logo CERN width=144,      height=144"/>
          <p:cNvPicPr>
            <a:picLocks noChangeAspect="1" noChangeArrowheads="1"/>
          </p:cNvPicPr>
          <p:nvPr/>
        </p:nvPicPr>
        <p:blipFill>
          <a:blip r:embed="rId3" cstate="print"/>
          <a:srcRect/>
          <a:stretch>
            <a:fillRect/>
          </a:stretch>
        </p:blipFill>
        <p:spPr bwMode="auto">
          <a:xfrm>
            <a:off x="228600" y="2438400"/>
            <a:ext cx="1524000" cy="1524000"/>
          </a:xfrm>
          <a:prstGeom prst="rect">
            <a:avLst/>
          </a:prstGeom>
          <a:noFill/>
          <a:ln w="9525">
            <a:noFill/>
            <a:miter lim="800000"/>
            <a:headEnd/>
            <a:tailEnd/>
          </a:ln>
        </p:spPr>
      </p:pic>
      <p:sp>
        <p:nvSpPr>
          <p:cNvPr id="5" name="Text Box 58"/>
          <p:cNvSpPr txBox="1">
            <a:spLocks noChangeArrowheads="1"/>
          </p:cNvSpPr>
          <p:nvPr/>
        </p:nvSpPr>
        <p:spPr bwMode="auto">
          <a:xfrm>
            <a:off x="0" y="4171842"/>
            <a:ext cx="9144000" cy="369332"/>
          </a:xfrm>
          <a:prstGeom prst="rect">
            <a:avLst/>
          </a:prstGeom>
          <a:noFill/>
          <a:ln w="9525">
            <a:noFill/>
            <a:miter lim="800000"/>
            <a:headEnd/>
            <a:tailEnd/>
          </a:ln>
          <a:effectLst/>
        </p:spPr>
        <p:txBody>
          <a:bodyPr>
            <a:spAutoFit/>
          </a:bodyPr>
          <a:lstStyle/>
          <a:p>
            <a:pPr>
              <a:spcBef>
                <a:spcPct val="50000"/>
              </a:spcBef>
              <a:defRPr/>
            </a:pPr>
            <a:r>
              <a:rPr lang="en-US" dirty="0">
                <a:solidFill>
                  <a:srgbClr val="FFFF00"/>
                </a:solidFill>
                <a:latin typeface="Calibri" pitchFamily="34" charset="0"/>
              </a:rPr>
              <a:t>(R2E)</a:t>
            </a:r>
            <a:r>
              <a:rPr lang="en-US" baseline="0" dirty="0">
                <a:solidFill>
                  <a:srgbClr val="FFFF00"/>
                </a:solidFill>
                <a:latin typeface="Calibri" pitchFamily="34" charset="0"/>
              </a:rPr>
              <a:t> Mitigation Project: www.cern.ch/r2e </a:t>
            </a:r>
            <a:r>
              <a:rPr lang="en-US" dirty="0">
                <a:solidFill>
                  <a:srgbClr val="FFFF00"/>
                </a:solidFill>
                <a:latin typeface="Calibri" pitchFamily="34" charset="0"/>
              </a:rPr>
              <a:t>                  </a:t>
            </a:r>
            <a:r>
              <a:rPr lang="en-US" baseline="0" dirty="0">
                <a:solidFill>
                  <a:srgbClr val="FFFF00"/>
                </a:solidFill>
                <a:latin typeface="Calibri" pitchFamily="34" charset="0"/>
              </a:rPr>
              <a:t>2x10</a:t>
            </a:r>
            <a:r>
              <a:rPr lang="en-US" baseline="30000" dirty="0">
                <a:solidFill>
                  <a:srgbClr val="FFFF00"/>
                </a:solidFill>
                <a:latin typeface="Calibri" pitchFamily="34" charset="0"/>
              </a:rPr>
              <a:t>33</a:t>
            </a:r>
            <a:r>
              <a:rPr lang="en-US" baseline="0" dirty="0">
                <a:solidFill>
                  <a:srgbClr val="FFFF00"/>
                </a:solidFill>
                <a:latin typeface="Calibri" pitchFamily="34" charset="0"/>
              </a:rPr>
              <a:t> LMC Brainstorming, August 3</a:t>
            </a:r>
            <a:r>
              <a:rPr lang="en-US" baseline="30000" dirty="0">
                <a:solidFill>
                  <a:srgbClr val="FFFF00"/>
                </a:solidFill>
                <a:latin typeface="Calibri" pitchFamily="34" charset="0"/>
              </a:rPr>
              <a:t>rd</a:t>
            </a:r>
            <a:r>
              <a:rPr lang="en-US" baseline="0" dirty="0">
                <a:solidFill>
                  <a:srgbClr val="FFFF00"/>
                </a:solidFill>
                <a:latin typeface="Calibri" pitchFamily="34" charset="0"/>
              </a:rPr>
              <a:t> 2011</a:t>
            </a:r>
            <a:endParaRPr lang="en-US" dirty="0">
              <a:solidFill>
                <a:srgbClr val="FFFF00"/>
              </a:solidFill>
              <a:latin typeface="Calibri" pitchFamily="34" charset="0"/>
            </a:endParaRPr>
          </a:p>
        </p:txBody>
      </p:sp>
    </p:spTree>
    <p:extLst>
      <p:ext uri="{BB962C8B-B14F-4D97-AF65-F5344CB8AC3E}">
        <p14:creationId xmlns:p14="http://schemas.microsoft.com/office/powerpoint/2010/main" val="3837770349"/>
      </p:ext>
    </p:extLst>
  </p:cSld>
  <p:clrMapOvr>
    <a:masterClrMapping/>
  </p:clrMapOvr>
  <p:transition spd="med">
    <p:fade thruBlk="1"/>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35"/>
          <p:cNvSpPr>
            <a:spLocks noChangeArrowheads="1"/>
          </p:cNvSpPr>
          <p:nvPr userDrawn="1"/>
        </p:nvSpPr>
        <p:spPr bwMode="auto">
          <a:xfrm>
            <a:off x="0" y="6629400"/>
            <a:ext cx="9144000" cy="228600"/>
          </a:xfrm>
          <a:prstGeom prst="rect">
            <a:avLst/>
          </a:prstGeom>
          <a:gradFill rotWithShape="1">
            <a:gsLst>
              <a:gs pos="0">
                <a:srgbClr val="003368"/>
              </a:gs>
              <a:gs pos="100000">
                <a:srgbClr val="003368">
                  <a:gamma/>
                  <a:tint val="45490"/>
                  <a:invGamma/>
                </a:srgbClr>
              </a:gs>
            </a:gsLst>
            <a:lin ang="0" scaled="1"/>
          </a:gradFill>
          <a:ln w="9525">
            <a:noFill/>
            <a:miter lim="800000"/>
            <a:headEnd/>
            <a:tailEnd/>
          </a:ln>
          <a:effectLst/>
        </p:spPr>
        <p:txBody>
          <a:bodyPr wrap="none" lIns="91435" tIns="45718" rIns="91435" bIns="45718" anchor="ctr"/>
          <a:lstStyle/>
          <a:p>
            <a:pPr algn="l" eaLnBrk="1" hangingPunct="1">
              <a:defRPr/>
            </a:pPr>
            <a:endParaRPr lang="en-US" sz="2400" dirty="0">
              <a:solidFill>
                <a:schemeClr val="bg1"/>
              </a:solidFill>
              <a:latin typeface="Calibri" pitchFamily="34" charset="0"/>
            </a:endParaRPr>
          </a:p>
        </p:txBody>
      </p:sp>
      <p:sp>
        <p:nvSpPr>
          <p:cNvPr id="2" name="Rectangle 3"/>
          <p:cNvSpPr>
            <a:spLocks noGrp="1" noChangeArrowheads="1"/>
          </p:cNvSpPr>
          <p:nvPr>
            <p:ph type="sldNum" sz="quarter" idx="10"/>
          </p:nvPr>
        </p:nvSpPr>
        <p:spPr>
          <a:ln/>
        </p:spPr>
        <p:txBody>
          <a:bodyPr/>
          <a:lstStyle>
            <a:lvl1pPr>
              <a:defRPr/>
            </a:lvl1pPr>
          </a:lstStyle>
          <a:p>
            <a:fld id="{6D202039-3293-4EC8-B5F1-A7127E526F50}" type="slidenum">
              <a:rPr lang="en-GB" smtClean="0"/>
              <a:pPr/>
              <a:t>‹#›</a:t>
            </a:fld>
            <a:endParaRPr lang="en-GB" dirty="0"/>
          </a:p>
        </p:txBody>
      </p:sp>
      <p:sp>
        <p:nvSpPr>
          <p:cNvPr id="7" name="Rectangle 34"/>
          <p:cNvSpPr>
            <a:spLocks noChangeArrowheads="1"/>
          </p:cNvSpPr>
          <p:nvPr userDrawn="1"/>
        </p:nvSpPr>
        <p:spPr bwMode="auto">
          <a:xfrm>
            <a:off x="41275" y="6629424"/>
            <a:ext cx="4002088" cy="228600"/>
          </a:xfrm>
          <a:prstGeom prst="rect">
            <a:avLst/>
          </a:prstGeom>
          <a:noFill/>
          <a:ln w="9525">
            <a:noFill/>
            <a:miter lim="800000"/>
            <a:headEnd/>
            <a:tailEnd/>
          </a:ln>
          <a:effectLst/>
        </p:spPr>
        <p:txBody>
          <a:bodyPr anchor="b"/>
          <a:lstStyle/>
          <a:p>
            <a:pPr algn="l" eaLnBrk="1" hangingPunct="1">
              <a:defRPr/>
            </a:pPr>
            <a:r>
              <a:rPr lang="en-US" sz="1200" b="1" baseline="0" dirty="0">
                <a:solidFill>
                  <a:srgbClr val="FFFF00"/>
                </a:solidFill>
                <a:latin typeface="Calibri" pitchFamily="34" charset="0"/>
              </a:rPr>
              <a:t>R2E Mitigation Project – 2x10</a:t>
            </a:r>
            <a:r>
              <a:rPr lang="en-US" sz="1200" b="1" baseline="30000" dirty="0">
                <a:solidFill>
                  <a:srgbClr val="FFFF00"/>
                </a:solidFill>
                <a:latin typeface="Calibri" pitchFamily="34" charset="0"/>
              </a:rPr>
              <a:t>33</a:t>
            </a:r>
            <a:r>
              <a:rPr lang="en-US" sz="1200" b="1" baseline="0" dirty="0">
                <a:solidFill>
                  <a:srgbClr val="FFFF00"/>
                </a:solidFill>
                <a:latin typeface="Calibri" pitchFamily="34" charset="0"/>
              </a:rPr>
              <a:t> LMC Brainstorming</a:t>
            </a:r>
            <a:endParaRPr lang="en-US" sz="1200" b="1" baseline="30000" dirty="0">
              <a:solidFill>
                <a:srgbClr val="FFFF00"/>
              </a:solidFill>
              <a:latin typeface="Calibri" pitchFamily="34" charset="0"/>
            </a:endParaRPr>
          </a:p>
        </p:txBody>
      </p:sp>
      <p:sp>
        <p:nvSpPr>
          <p:cNvPr id="10" name="Rectangle 34"/>
          <p:cNvSpPr>
            <a:spLocks noChangeArrowheads="1"/>
          </p:cNvSpPr>
          <p:nvPr userDrawn="1"/>
        </p:nvSpPr>
        <p:spPr bwMode="auto">
          <a:xfrm>
            <a:off x="4714877" y="6643710"/>
            <a:ext cx="4429124" cy="242865"/>
          </a:xfrm>
          <a:prstGeom prst="rect">
            <a:avLst/>
          </a:prstGeom>
          <a:noFill/>
          <a:ln w="9525">
            <a:noFill/>
            <a:miter lim="800000"/>
            <a:headEnd/>
            <a:tailEnd/>
          </a:ln>
          <a:effectLst/>
        </p:spPr>
        <p:txBody>
          <a:bodyPr anchor="b"/>
          <a:lstStyle/>
          <a:p>
            <a:pPr algn="r" eaLnBrk="1" hangingPunct="1">
              <a:defRPr/>
            </a:pPr>
            <a:r>
              <a:rPr lang="en-GB" sz="1200" b="1" dirty="0">
                <a:solidFill>
                  <a:srgbClr val="FFFF00"/>
                </a:solidFill>
                <a:latin typeface="Calibri" pitchFamily="34" charset="0"/>
              </a:rPr>
              <a:t>August 3</a:t>
            </a:r>
            <a:r>
              <a:rPr lang="en-GB" sz="1200" b="1" baseline="30000" dirty="0">
                <a:solidFill>
                  <a:srgbClr val="FFFF00"/>
                </a:solidFill>
                <a:latin typeface="Calibri" pitchFamily="34" charset="0"/>
              </a:rPr>
              <a:t>rd</a:t>
            </a:r>
            <a:r>
              <a:rPr lang="en-GB" sz="1200" b="1" baseline="0" dirty="0">
                <a:solidFill>
                  <a:srgbClr val="FFFF00"/>
                </a:solidFill>
                <a:latin typeface="Calibri" pitchFamily="34" charset="0"/>
              </a:rPr>
              <a:t> 2011</a:t>
            </a:r>
            <a:endParaRPr lang="en-GB" sz="1200" b="1" dirty="0">
              <a:solidFill>
                <a:srgbClr val="FFFF00"/>
              </a:solidFill>
              <a:latin typeface="Calibri" pitchFamily="34" charset="0"/>
            </a:endParaRPr>
          </a:p>
        </p:txBody>
      </p:sp>
    </p:spTree>
    <p:extLst>
      <p:ext uri="{BB962C8B-B14F-4D97-AF65-F5344CB8AC3E}">
        <p14:creationId xmlns:p14="http://schemas.microsoft.com/office/powerpoint/2010/main" val="2464779261"/>
      </p:ext>
    </p:extLst>
  </p:cSld>
  <p:clrMapOvr>
    <a:masterClrMapping/>
  </p:clrMapOvr>
  <p:transition spd="med">
    <p:fade thruBlk="1"/>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620000" cy="762000"/>
          </a:xfrm>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228600" y="1066800"/>
            <a:ext cx="8686800" cy="5334000"/>
          </a:xfrm>
          <a:noFill/>
        </p:spPr>
        <p:txBody>
          <a:bodyPr/>
          <a:lstStyle>
            <a:lvl1pPr>
              <a:defRPr sz="2400"/>
            </a:lvl1pPr>
            <a:lvl2pPr>
              <a:defRPr sz="2000"/>
            </a:lvl2pPr>
            <a:lvl3pPr marL="1201738" indent="-287338">
              <a:defRPr sz="2000"/>
            </a:lvl3pPr>
            <a:lvl4pPr marL="1651000" indent="-279400">
              <a:defRPr sz="2000"/>
            </a:lvl4pPr>
            <a:lvl5pPr marL="2116138" indent="-28733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a:spLocks noGrp="1" noChangeArrowheads="1"/>
          </p:cNvSpPr>
          <p:nvPr>
            <p:ph type="sldNum" sz="quarter" idx="10"/>
          </p:nvPr>
        </p:nvSpPr>
        <p:spPr>
          <a:ln/>
        </p:spPr>
        <p:txBody>
          <a:bodyPr/>
          <a:lstStyle>
            <a:lvl1pPr>
              <a:defRPr/>
            </a:lvl1pPr>
          </a:lstStyle>
          <a:p>
            <a:fld id="{6D202039-3293-4EC8-B5F1-A7127E526F50}" type="slidenum">
              <a:rPr lang="en-GB" smtClean="0"/>
              <a:pPr/>
              <a:t>‹#›</a:t>
            </a:fld>
            <a:endParaRPr lang="en-GB"/>
          </a:p>
        </p:txBody>
      </p:sp>
    </p:spTree>
    <p:extLst>
      <p:ext uri="{BB962C8B-B14F-4D97-AF65-F5344CB8AC3E}">
        <p14:creationId xmlns:p14="http://schemas.microsoft.com/office/powerpoint/2010/main" val="2463523948"/>
      </p:ext>
    </p:extLst>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
        <p:nvSpPr>
          <p:cNvPr id="3" name="Rectangle 47">
            <a:extLst>
              <a:ext uri="{FF2B5EF4-FFF2-40B4-BE49-F238E27FC236}">
                <a16:creationId xmlns:a16="http://schemas.microsoft.com/office/drawing/2014/main" id="{6422F346-C160-BBB6-A8F0-B6CCEBD46A91}"/>
              </a:ext>
            </a:extLst>
          </p:cNvPr>
          <p:cNvSpPr>
            <a:spLocks noChangeArrowheads="1"/>
          </p:cNvSpPr>
          <p:nvPr/>
        </p:nvSpPr>
        <p:spPr bwMode="auto">
          <a:xfrm>
            <a:off x="0" y="0"/>
            <a:ext cx="9144000" cy="762000"/>
          </a:xfrm>
          <a:prstGeom prst="rect">
            <a:avLst/>
          </a:prstGeom>
          <a:solidFill>
            <a:srgbClr val="062F67">
              <a:alpha val="85097"/>
            </a:srgbClr>
          </a:solidFill>
          <a:ln>
            <a:noFill/>
          </a:ln>
        </p:spPr>
        <p:txBody>
          <a:bodyPr wrap="none" lIns="68576" tIns="34289" rIns="68576" bIns="34289"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2B5481"/>
              </a:solidFill>
              <a:latin typeface="Calibri" panose="020F0502020204030204" pitchFamily="34" charset="0"/>
            </a:endParaRPr>
          </a:p>
        </p:txBody>
      </p:sp>
      <p:sp>
        <p:nvSpPr>
          <p:cNvPr id="4" name="Rectangle 47">
            <a:extLst>
              <a:ext uri="{FF2B5EF4-FFF2-40B4-BE49-F238E27FC236}">
                <a16:creationId xmlns:a16="http://schemas.microsoft.com/office/drawing/2014/main" id="{5FBCC55A-D67D-09F2-0FF4-45BFAD447EF9}"/>
              </a:ext>
            </a:extLst>
          </p:cNvPr>
          <p:cNvSpPr>
            <a:spLocks noChangeArrowheads="1"/>
          </p:cNvSpPr>
          <p:nvPr/>
        </p:nvSpPr>
        <p:spPr bwMode="auto">
          <a:xfrm>
            <a:off x="0" y="6629400"/>
            <a:ext cx="9144000" cy="228600"/>
          </a:xfrm>
          <a:prstGeom prst="rect">
            <a:avLst/>
          </a:prstGeom>
          <a:solidFill>
            <a:srgbClr val="062F67">
              <a:alpha val="85097"/>
            </a:srgbClr>
          </a:solidFill>
          <a:ln>
            <a:noFill/>
          </a:ln>
        </p:spPr>
        <p:txBody>
          <a:bodyPr wrap="none" lIns="68576" tIns="34289" rIns="68576" bIns="34289"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2B5481"/>
              </a:solidFill>
              <a:latin typeface="Calibri" panose="020F0502020204030204" pitchFamily="34" charset="0"/>
            </a:endParaRPr>
          </a:p>
        </p:txBody>
      </p:sp>
      <p:pic>
        <p:nvPicPr>
          <p:cNvPr id="5" name="Picture 1">
            <a:extLst>
              <a:ext uri="{FF2B5EF4-FFF2-40B4-BE49-F238E27FC236}">
                <a16:creationId xmlns:a16="http://schemas.microsoft.com/office/drawing/2014/main" id="{1A21D58E-A450-E13B-5027-59982A70B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3" y="92075"/>
            <a:ext cx="6334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1F055112-225F-6E2F-09CC-5234DC34B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60338"/>
            <a:ext cx="4905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ABECDAA-D935-1390-96EC-3F3FBF30D2A1}"/>
              </a:ext>
            </a:extLst>
          </p:cNvPr>
          <p:cNvSpPr txBox="1"/>
          <p:nvPr/>
        </p:nvSpPr>
        <p:spPr>
          <a:xfrm>
            <a:off x="-9525" y="187325"/>
            <a:ext cx="609600" cy="219075"/>
          </a:xfrm>
          <a:prstGeom prst="rect">
            <a:avLst/>
          </a:prstGeom>
          <a:noFill/>
        </p:spPr>
        <p:txBody>
          <a:bodyPr>
            <a:spAutoFit/>
          </a:bodyPr>
          <a:lstStyle/>
          <a:p>
            <a:pPr algn="ctr">
              <a:defRPr/>
            </a:pPr>
            <a:r>
              <a:rPr lang="en-US" sz="825" dirty="0">
                <a:solidFill>
                  <a:srgbClr val="2B5481"/>
                </a:solidFill>
                <a:effectLst>
                  <a:outerShdw blurRad="165100" dist="63500" dir="2700000" algn="tl">
                    <a:srgbClr val="000000">
                      <a:alpha val="43137"/>
                    </a:srgbClr>
                  </a:outerShdw>
                </a:effectLst>
                <a:latin typeface="Times New Roman" pitchFamily="18" charset="0"/>
                <a:cs typeface="Times New Roman" pitchFamily="18" charset="0"/>
              </a:rPr>
              <a:t>CERN</a:t>
            </a:r>
            <a:endParaRPr lang="en-GB" sz="825" dirty="0">
              <a:solidFill>
                <a:srgbClr val="2B5481"/>
              </a:solidFill>
              <a:effectLst>
                <a:outerShdw blurRad="165100" dist="63500" dir="2700000" algn="tl">
                  <a:srgbClr val="000000">
                    <a:alpha val="43137"/>
                  </a:srgbClr>
                </a:outerShdw>
              </a:effectLst>
              <a:latin typeface="Times New Roman" pitchFamily="18" charset="0"/>
              <a:cs typeface="Times New Roman" pitchFamily="18" charset="0"/>
            </a:endParaRPr>
          </a:p>
        </p:txBody>
      </p:sp>
      <p:sp>
        <p:nvSpPr>
          <p:cNvPr id="8" name="Rectangle 34">
            <a:extLst>
              <a:ext uri="{FF2B5EF4-FFF2-40B4-BE49-F238E27FC236}">
                <a16:creationId xmlns:a16="http://schemas.microsoft.com/office/drawing/2014/main" id="{EFBC6537-85C3-BEBC-879F-3EE44268E4C1}"/>
              </a:ext>
            </a:extLst>
          </p:cNvPr>
          <p:cNvSpPr>
            <a:spLocks noChangeArrowheads="1"/>
          </p:cNvSpPr>
          <p:nvPr/>
        </p:nvSpPr>
        <p:spPr bwMode="auto">
          <a:xfrm>
            <a:off x="0" y="6642100"/>
            <a:ext cx="1828800" cy="228600"/>
          </a:xfrm>
          <a:prstGeom prst="rect">
            <a:avLst/>
          </a:prstGeom>
          <a:noFill/>
          <a:ln>
            <a:noFill/>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900">
                <a:solidFill>
                  <a:srgbClr val="2B5481"/>
                </a:solidFill>
                <a:latin typeface="Calibri" panose="020F0502020204030204" pitchFamily="34" charset="0"/>
              </a:rPr>
              <a:t>benjamin.todd@cern.ch</a:t>
            </a:r>
          </a:p>
        </p:txBody>
      </p:sp>
      <p:sp>
        <p:nvSpPr>
          <p:cNvPr id="9" name="Rectangle 34">
            <a:extLst>
              <a:ext uri="{FF2B5EF4-FFF2-40B4-BE49-F238E27FC236}">
                <a16:creationId xmlns:a16="http://schemas.microsoft.com/office/drawing/2014/main" id="{BDDC7A44-AC23-B4BB-297A-D5AA04BA3745}"/>
              </a:ext>
            </a:extLst>
          </p:cNvPr>
          <p:cNvSpPr>
            <a:spLocks noChangeArrowheads="1"/>
          </p:cNvSpPr>
          <p:nvPr/>
        </p:nvSpPr>
        <p:spPr bwMode="auto">
          <a:xfrm>
            <a:off x="1828800" y="6642100"/>
            <a:ext cx="5486400" cy="215900"/>
          </a:xfrm>
          <a:prstGeom prst="rect">
            <a:avLst/>
          </a:prstGeom>
          <a:noFill/>
          <a:ln>
            <a:noFill/>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900">
                <a:solidFill>
                  <a:srgbClr val="2B5481"/>
                </a:solidFill>
                <a:latin typeface="Calibri" panose="020F0502020204030204" pitchFamily="34" charset="0"/>
              </a:rPr>
              <a:t>Machine Protection – A Future Safety System?</a:t>
            </a:r>
          </a:p>
        </p:txBody>
      </p:sp>
      <p:sp>
        <p:nvSpPr>
          <p:cNvPr id="10" name="Rectangle 15">
            <a:extLst>
              <a:ext uri="{FF2B5EF4-FFF2-40B4-BE49-F238E27FC236}">
                <a16:creationId xmlns:a16="http://schemas.microsoft.com/office/drawing/2014/main" id="{6BA9D531-08A5-8B56-9ED0-D3F0833BA93D}"/>
              </a:ext>
            </a:extLst>
          </p:cNvPr>
          <p:cNvSpPr>
            <a:spLocks noChangeArrowheads="1"/>
          </p:cNvSpPr>
          <p:nvPr/>
        </p:nvSpPr>
        <p:spPr bwMode="auto">
          <a:xfrm>
            <a:off x="0" y="0"/>
            <a:ext cx="9144000" cy="6858000"/>
          </a:xfrm>
          <a:prstGeom prst="rect">
            <a:avLst/>
          </a:prstGeom>
          <a:solidFill>
            <a:schemeClr val="bg1"/>
          </a:solidFill>
          <a:ln w="9525" algn="ctr">
            <a:solidFill>
              <a:schemeClr val="tx1"/>
            </a:solidFill>
            <a:round/>
            <a:headEnd/>
            <a:tailEnd/>
          </a:ln>
        </p:spPr>
        <p:txBody>
          <a:bodyPr/>
          <a:lstStyle/>
          <a:p>
            <a:pPr algn="ctr">
              <a:defRPr/>
            </a:pPr>
            <a:endParaRPr lang="en-GB" sz="1350">
              <a:solidFill>
                <a:srgbClr val="000000"/>
              </a:solidFill>
              <a:latin typeface="+mn-lt"/>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11" name="Slide Number Placeholder 2">
            <a:extLst>
              <a:ext uri="{FF2B5EF4-FFF2-40B4-BE49-F238E27FC236}">
                <a16:creationId xmlns:a16="http://schemas.microsoft.com/office/drawing/2014/main" id="{B8B6E811-57B7-4062-48B5-8FCBC8C11D0F}"/>
              </a:ext>
            </a:extLst>
          </p:cNvPr>
          <p:cNvSpPr>
            <a:spLocks noGrp="1"/>
          </p:cNvSpPr>
          <p:nvPr>
            <p:ph type="sldNum" sz="quarter" idx="10"/>
          </p:nvPr>
        </p:nvSpPr>
        <p:spPr/>
        <p:txBody>
          <a:bodyPr/>
          <a:lstStyle>
            <a:lvl1pPr fontAlgn="auto">
              <a:spcBef>
                <a:spcPts val="0"/>
              </a:spcBef>
              <a:spcAft>
                <a:spcPts val="0"/>
              </a:spcAft>
              <a:defRPr>
                <a:solidFill>
                  <a:srgbClr val="062F67"/>
                </a:solidFill>
              </a:defRPr>
            </a:lvl1pPr>
          </a:lstStyle>
          <a:p>
            <a:pPr>
              <a:defRPr/>
            </a:pPr>
            <a:fld id="{3064199C-34FD-4724-9DD0-91351C6E9D84}" type="slidenum">
              <a:rPr lang="en-US"/>
              <a:pPr>
                <a:defRPr/>
              </a:pPr>
              <a:t>‹#›</a:t>
            </a:fld>
            <a:endParaRPr lang="en-US" dirty="0"/>
          </a:p>
        </p:txBody>
      </p:sp>
    </p:spTree>
    <p:extLst>
      <p:ext uri="{BB962C8B-B14F-4D97-AF65-F5344CB8AC3E}">
        <p14:creationId xmlns:p14="http://schemas.microsoft.com/office/powerpoint/2010/main" val="143653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Titre 1"/>
          <p:cNvSpPr>
            <a:spLocks noGrp="1"/>
          </p:cNvSpPr>
          <p:nvPr>
            <p:ph type="title"/>
          </p:nvPr>
        </p:nvSpPr>
        <p:spPr>
          <a:xfrm>
            <a:off x="683568" y="116632"/>
            <a:ext cx="7632848" cy="500066"/>
          </a:xfrm>
          <a:prstGeom prst="rect">
            <a:avLst/>
          </a:prstGeom>
          <a:noFill/>
          <a:effectLst>
            <a:outerShdw blurRad="50800" dist="38100" dir="8100000" algn="tr" rotWithShape="0">
              <a:schemeClr val="tx2">
                <a:lumMod val="20000"/>
                <a:lumOff val="80000"/>
                <a:alpha val="40000"/>
              </a:schemeClr>
            </a:outerShdw>
          </a:effectLst>
        </p:spPr>
        <p:txBody>
          <a:bodyPr/>
          <a:lstStyle>
            <a:lvl1pPr algn="l">
              <a:defRPr sz="3200" b="1" cap="none" spc="100" baseline="0">
                <a:solidFill>
                  <a:schemeClr val="bg1"/>
                </a:solidFill>
                <a:effectLst>
                  <a:outerShdw blurRad="38100" dist="38100" dir="2700000" algn="tl">
                    <a:srgbClr val="000000">
                      <a:alpha val="43137"/>
                    </a:srgbClr>
                  </a:outerShdw>
                </a:effectLst>
                <a:latin typeface="Calibri" pitchFamily="34" charset="0"/>
                <a:cs typeface="Calibri" pitchFamily="34" charset="0"/>
              </a:defRPr>
            </a:lvl1pPr>
          </a:lstStyle>
          <a:p>
            <a:r>
              <a:rPr lang="en-US" dirty="0"/>
              <a:t>Click to edit Master title style</a:t>
            </a:r>
            <a:endParaRPr lang="fr-CA" dirty="0"/>
          </a:p>
        </p:txBody>
      </p:sp>
      <p:sp>
        <p:nvSpPr>
          <p:cNvPr id="13" name="Text Placeholder 12"/>
          <p:cNvSpPr>
            <a:spLocks noGrp="1"/>
          </p:cNvSpPr>
          <p:nvPr>
            <p:ph type="body" sz="quarter" idx="14"/>
          </p:nvPr>
        </p:nvSpPr>
        <p:spPr>
          <a:xfrm>
            <a:off x="482657" y="800064"/>
            <a:ext cx="8215312" cy="5440402"/>
          </a:xfrm>
          <a:prstGeom prst="rect">
            <a:avLst/>
          </a:prstGeom>
        </p:spPr>
        <p:txBody>
          <a:bodyPr/>
          <a:lstStyle>
            <a:lvl1pPr>
              <a:defRPr sz="1800" cap="none" baseline="0">
                <a:solidFill>
                  <a:schemeClr val="bg2">
                    <a:lumMod val="25000"/>
                  </a:schemeClr>
                </a:solidFill>
                <a:latin typeface="Tahoma" pitchFamily="34" charset="0"/>
                <a:cs typeface="Tahoma" pitchFamily="34" charset="0"/>
              </a:defRPr>
            </a:lvl1pPr>
            <a:lvl2pPr marL="540000" indent="-270000">
              <a:spcBef>
                <a:spcPts val="600"/>
              </a:spcBef>
              <a:defRPr sz="1600" baseline="0">
                <a:solidFill>
                  <a:schemeClr val="bg1">
                    <a:lumMod val="50000"/>
                  </a:schemeClr>
                </a:solidFill>
                <a:latin typeface="Tahoma" pitchFamily="34" charset="0"/>
                <a:cs typeface="Tahoma" pitchFamily="34" charset="0"/>
              </a:defRPr>
            </a:lvl2pPr>
            <a:lvl3pPr marL="540000" indent="0">
              <a:spcBef>
                <a:spcPts val="300"/>
              </a:spcBef>
              <a:buFontTx/>
              <a:buNone/>
              <a:defRPr sz="1600" b="1">
                <a:solidFill>
                  <a:schemeClr val="bg1">
                    <a:lumMod val="50000"/>
                  </a:schemeClr>
                </a:solidFill>
                <a:latin typeface="Tahoma" pitchFamily="34" charset="0"/>
                <a:cs typeface="Tahoma" pitchFamily="34" charset="0"/>
              </a:defRPr>
            </a:lvl3pPr>
            <a:lvl4pPr marL="792000" indent="-252000">
              <a:spcBef>
                <a:spcPts val="600"/>
              </a:spcBef>
              <a:buFont typeface="Wingdings" pitchFamily="2" charset="2"/>
              <a:buChar char="§"/>
              <a:defRPr sz="1600">
                <a:solidFill>
                  <a:schemeClr val="bg1">
                    <a:lumMod val="50000"/>
                  </a:schemeClr>
                </a:solidFill>
                <a:latin typeface="Tahoma" pitchFamily="34" charset="0"/>
                <a:cs typeface="Tahoma" pitchFamily="34" charset="0"/>
              </a:defRPr>
            </a:lvl4pPr>
            <a:lvl5pPr marL="792000" indent="0">
              <a:spcBef>
                <a:spcPts val="200"/>
              </a:spcBef>
              <a:buFontTx/>
              <a:buNone/>
              <a:defRPr sz="1600">
                <a:solidFill>
                  <a:schemeClr val="bg1">
                    <a:lumMod val="50000"/>
                  </a:schemeClr>
                </a:solidFill>
                <a:latin typeface="Tahoma" pitchFamily="34" charset="0"/>
                <a:cs typeface="Tahom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3"/>
          <p:cNvSpPr>
            <a:spLocks noGrp="1" noChangeArrowheads="1"/>
          </p:cNvSpPr>
          <p:nvPr>
            <p:ph type="sldNum" sz="quarter" idx="4"/>
          </p:nvPr>
        </p:nvSpPr>
        <p:spPr bwMode="auto">
          <a:xfrm>
            <a:off x="4244975" y="6642100"/>
            <a:ext cx="1143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100">
                <a:solidFill>
                  <a:schemeClr val="bg1"/>
                </a:solidFill>
                <a:latin typeface="Calibri" pitchFamily="34" charset="0"/>
              </a:defRPr>
            </a:lvl1pPr>
          </a:lstStyle>
          <a:p>
            <a:fld id="{6D202039-3293-4EC8-B5F1-A7127E526F50}" type="slidenum">
              <a:rPr lang="en-GB" smtClean="0"/>
              <a:pPr/>
              <a:t>‹#›</a:t>
            </a:fld>
            <a:endParaRPr lang="en-GB"/>
          </a:p>
        </p:txBody>
      </p:sp>
    </p:spTree>
    <p:extLst>
      <p:ext uri="{BB962C8B-B14F-4D97-AF65-F5344CB8AC3E}">
        <p14:creationId xmlns:p14="http://schemas.microsoft.com/office/powerpoint/2010/main" val="2475037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endParaRPr lang="en-GB" dirty="0"/>
          </a:p>
        </p:txBody>
      </p:sp>
      <p:sp>
        <p:nvSpPr>
          <p:cNvPr id="5" name="Slide Number Placeholder 4"/>
          <p:cNvSpPr>
            <a:spLocks noGrp="1"/>
          </p:cNvSpPr>
          <p:nvPr>
            <p:ph type="sldNum" sz="quarter" idx="12"/>
          </p:nvPr>
        </p:nvSpPr>
        <p:spPr>
          <a:xfrm>
            <a:off x="4010036" y="6492875"/>
            <a:ext cx="2133600" cy="365125"/>
          </a:xfrm>
        </p:spPr>
        <p:txBody>
          <a:bodyPr/>
          <a:lstStyle/>
          <a:p>
            <a:fld id="{2D2BB3E6-F602-4F66-8D07-CB1B621EC209}" type="slidenum">
              <a:rPr lang="en-GB" smtClean="0"/>
              <a:pPr/>
              <a:t>‹#›</a:t>
            </a:fld>
            <a:endParaRPr lang="en-GB"/>
          </a:p>
        </p:txBody>
      </p:sp>
    </p:spTree>
    <p:extLst>
      <p:ext uri="{BB962C8B-B14F-4D97-AF65-F5344CB8AC3E}">
        <p14:creationId xmlns:p14="http://schemas.microsoft.com/office/powerpoint/2010/main" val="2337436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effectLst/>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2"/>
                </a:solidFill>
                <a:effectLst/>
              </a:defRPr>
            </a:lvl1pPr>
            <a:lvl2pPr>
              <a:defRPr>
                <a:solidFill>
                  <a:schemeClr val="bg2"/>
                </a:solidFill>
                <a:effectLst/>
              </a:defRPr>
            </a:lvl2pPr>
            <a:lvl3pPr>
              <a:defRPr>
                <a:solidFill>
                  <a:schemeClr val="bg2"/>
                </a:solidFill>
                <a:effectLst/>
              </a:defRPr>
            </a:lvl3pPr>
            <a:lvl4pPr>
              <a:defRPr>
                <a:solidFill>
                  <a:schemeClr val="bg2"/>
                </a:solidFill>
                <a:effectLst/>
              </a:defRPr>
            </a:lvl4pPr>
            <a:lvl5pPr>
              <a:defRPr>
                <a:solidFill>
                  <a:schemeClr val="bg2"/>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a:extLst>
              <a:ext uri="{FF2B5EF4-FFF2-40B4-BE49-F238E27FC236}">
                <a16:creationId xmlns:a16="http://schemas.microsoft.com/office/drawing/2014/main" id="{D80EE586-76E5-10E3-8834-9EC2C80A337A}"/>
              </a:ext>
            </a:extLst>
          </p:cNvPr>
          <p:cNvSpPr>
            <a:spLocks noGrp="1" noChangeArrowheads="1"/>
          </p:cNvSpPr>
          <p:nvPr>
            <p:ph type="dt" sz="half" idx="10"/>
          </p:nvPr>
        </p:nvSpPr>
        <p:spPr>
          <a:xfrm>
            <a:off x="457200" y="6553200"/>
            <a:ext cx="990600" cy="168275"/>
          </a:xfrm>
        </p:spPr>
        <p:txBody>
          <a:bodyPr/>
          <a:lstStyle>
            <a:lvl1pPr fontAlgn="auto">
              <a:spcBef>
                <a:spcPts val="0"/>
              </a:spcBef>
              <a:spcAft>
                <a:spcPts val="0"/>
              </a:spcAft>
              <a:defRPr sz="525">
                <a:solidFill>
                  <a:srgbClr val="0066FF"/>
                </a:solidFill>
                <a:effectLst/>
              </a:defRPr>
            </a:lvl1pPr>
          </a:lstStyle>
          <a:p>
            <a:pPr>
              <a:defRPr/>
            </a:pPr>
            <a:r>
              <a:rPr lang="en-US"/>
              <a:t>11/09/2023</a:t>
            </a:r>
          </a:p>
        </p:txBody>
      </p:sp>
      <p:sp>
        <p:nvSpPr>
          <p:cNvPr id="5" name="Rectangle 5">
            <a:extLst>
              <a:ext uri="{FF2B5EF4-FFF2-40B4-BE49-F238E27FC236}">
                <a16:creationId xmlns:a16="http://schemas.microsoft.com/office/drawing/2014/main" id="{5C8040E9-B0A7-F929-21F7-0C1A8624E332}"/>
              </a:ext>
            </a:extLst>
          </p:cNvPr>
          <p:cNvSpPr>
            <a:spLocks noGrp="1" noChangeArrowheads="1"/>
          </p:cNvSpPr>
          <p:nvPr>
            <p:ph type="ftr" sz="quarter" idx="11"/>
          </p:nvPr>
        </p:nvSpPr>
        <p:spPr>
          <a:xfrm>
            <a:off x="2895600" y="6477000"/>
            <a:ext cx="2209800" cy="244475"/>
          </a:xfrm>
        </p:spPr>
        <p:txBody>
          <a:bodyPr/>
          <a:lstStyle>
            <a:lvl1pPr algn="l" fontAlgn="auto">
              <a:spcBef>
                <a:spcPts val="0"/>
              </a:spcBef>
              <a:spcAft>
                <a:spcPts val="0"/>
              </a:spcAft>
              <a:defRPr sz="750">
                <a:solidFill>
                  <a:srgbClr val="003366">
                    <a:lumMod val="60000"/>
                    <a:lumOff val="40000"/>
                  </a:srgbClr>
                </a:solidFill>
                <a:effectLst/>
              </a:defRPr>
            </a:lvl1pPr>
          </a:lstStyle>
          <a:p>
            <a:pPr>
              <a:defRPr/>
            </a:pPr>
            <a:r>
              <a:rPr lang="en-US"/>
              <a:t>S.Myers (Paris): Higgs Hunt Historical Talk</a:t>
            </a:r>
          </a:p>
        </p:txBody>
      </p:sp>
      <p:sp>
        <p:nvSpPr>
          <p:cNvPr id="6" name="Rectangle 6">
            <a:extLst>
              <a:ext uri="{FF2B5EF4-FFF2-40B4-BE49-F238E27FC236}">
                <a16:creationId xmlns:a16="http://schemas.microsoft.com/office/drawing/2014/main" id="{6ABDDDEE-9AA1-682C-5044-E89EEB4C2C57}"/>
              </a:ext>
            </a:extLst>
          </p:cNvPr>
          <p:cNvSpPr>
            <a:spLocks noGrp="1" noChangeArrowheads="1"/>
          </p:cNvSpPr>
          <p:nvPr>
            <p:ph type="sldNum" sz="quarter" idx="12"/>
          </p:nvPr>
        </p:nvSpPr>
        <p:spPr>
          <a:xfrm>
            <a:off x="7696200" y="6477000"/>
            <a:ext cx="990600" cy="244475"/>
          </a:xfrm>
        </p:spPr>
        <p:txBody>
          <a:bodyPr/>
          <a:lstStyle>
            <a:lvl1pPr algn="ctr" rtl="0" fontAlgn="base">
              <a:spcBef>
                <a:spcPct val="0"/>
              </a:spcBef>
              <a:spcAft>
                <a:spcPct val="0"/>
              </a:spcAft>
              <a:defRPr lang="en-US" sz="750" kern="1200">
                <a:solidFill>
                  <a:srgbClr val="003366">
                    <a:lumMod val="60000"/>
                    <a:lumOff val="40000"/>
                  </a:srgbClr>
                </a:solidFill>
                <a:effectLst/>
                <a:latin typeface="Arial" charset="0"/>
                <a:ea typeface="+mn-ea"/>
                <a:cs typeface="+mn-cs"/>
              </a:defRPr>
            </a:lvl1pPr>
          </a:lstStyle>
          <a:p>
            <a:pPr>
              <a:defRPr/>
            </a:pPr>
            <a:fld id="{436F7F0D-5C05-40F4-BA07-893CD9676FF4}" type="slidenum">
              <a:rPr lang="en-GB"/>
              <a:pPr>
                <a:defRPr/>
              </a:pPr>
              <a:t>‹#›</a:t>
            </a:fld>
            <a:endParaRPr lang="en-GB" dirty="0"/>
          </a:p>
        </p:txBody>
      </p:sp>
    </p:spTree>
    <p:extLst>
      <p:ext uri="{BB962C8B-B14F-4D97-AF65-F5344CB8AC3E}">
        <p14:creationId xmlns:p14="http://schemas.microsoft.com/office/powerpoint/2010/main" val="349190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59AC2D8C-22F4-65EF-2A36-4398EDA5249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5" name="Rectangle 5">
            <a:extLst>
              <a:ext uri="{FF2B5EF4-FFF2-40B4-BE49-F238E27FC236}">
                <a16:creationId xmlns:a16="http://schemas.microsoft.com/office/drawing/2014/main" id="{0E7915F2-7B6A-0367-61EA-1C9A8BF565E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6" name="Rectangle 6">
            <a:extLst>
              <a:ext uri="{FF2B5EF4-FFF2-40B4-BE49-F238E27FC236}">
                <a16:creationId xmlns:a16="http://schemas.microsoft.com/office/drawing/2014/main" id="{F4148F3D-9782-33EA-B4C8-86F654E40EE2}"/>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505C29BD-325E-4297-B12C-D83AF1F65C0D}" type="slidenum">
              <a:rPr lang="en-US"/>
              <a:pPr>
                <a:defRPr/>
              </a:pPr>
              <a:t>‹#›</a:t>
            </a:fld>
            <a:endParaRPr lang="en-US"/>
          </a:p>
        </p:txBody>
      </p:sp>
    </p:spTree>
    <p:extLst>
      <p:ext uri="{BB962C8B-B14F-4D97-AF65-F5344CB8AC3E}">
        <p14:creationId xmlns:p14="http://schemas.microsoft.com/office/powerpoint/2010/main" val="41887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066800"/>
            <a:ext cx="4038600"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066800"/>
            <a:ext cx="4038600"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1">
            <a:extLst>
              <a:ext uri="{FF2B5EF4-FFF2-40B4-BE49-F238E27FC236}">
                <a16:creationId xmlns:a16="http://schemas.microsoft.com/office/drawing/2014/main" id="{110B63DC-FCCD-0D27-F940-103CA01DCC0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6" name="Footer Placeholder 2">
            <a:extLst>
              <a:ext uri="{FF2B5EF4-FFF2-40B4-BE49-F238E27FC236}">
                <a16:creationId xmlns:a16="http://schemas.microsoft.com/office/drawing/2014/main" id="{AD657527-4A68-C032-A67C-4EB8EAD205D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7" name="Slide Number Placeholder 3">
            <a:extLst>
              <a:ext uri="{FF2B5EF4-FFF2-40B4-BE49-F238E27FC236}">
                <a16:creationId xmlns:a16="http://schemas.microsoft.com/office/drawing/2014/main" id="{312CC835-1C34-C727-0AD1-01117C5B47D7}"/>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884C754F-7FF5-43D5-A157-FF6F3661E495}" type="slidenum">
              <a:rPr lang="en-US"/>
              <a:pPr>
                <a:defRPr/>
              </a:pPr>
              <a:t>‹#›</a:t>
            </a:fld>
            <a:endParaRPr lang="en-US"/>
          </a:p>
        </p:txBody>
      </p:sp>
    </p:spTree>
    <p:extLst>
      <p:ext uri="{BB962C8B-B14F-4D97-AF65-F5344CB8AC3E}">
        <p14:creationId xmlns:p14="http://schemas.microsoft.com/office/powerpoint/2010/main" val="20271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807BA186-98E0-A88B-58B6-8CDA258A563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8" name="Rectangle 5">
            <a:extLst>
              <a:ext uri="{FF2B5EF4-FFF2-40B4-BE49-F238E27FC236}">
                <a16:creationId xmlns:a16="http://schemas.microsoft.com/office/drawing/2014/main" id="{2DF76C63-C1F1-4521-52E7-07119E9477E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9" name="Rectangle 6">
            <a:extLst>
              <a:ext uri="{FF2B5EF4-FFF2-40B4-BE49-F238E27FC236}">
                <a16:creationId xmlns:a16="http://schemas.microsoft.com/office/drawing/2014/main" id="{785D80D9-48EB-8982-6256-0A8282156F5C}"/>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8360EAC6-090E-4D1D-B6E5-71E46F2DA7FA}" type="slidenum">
              <a:rPr lang="en-US"/>
              <a:pPr>
                <a:defRPr/>
              </a:pPr>
              <a:t>‹#›</a:t>
            </a:fld>
            <a:endParaRPr lang="en-US"/>
          </a:p>
        </p:txBody>
      </p:sp>
    </p:spTree>
    <p:extLst>
      <p:ext uri="{BB962C8B-B14F-4D97-AF65-F5344CB8AC3E}">
        <p14:creationId xmlns:p14="http://schemas.microsoft.com/office/powerpoint/2010/main" val="241670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D825269D-3D48-46F0-0627-62EDA301368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4" name="Rectangle 5">
            <a:extLst>
              <a:ext uri="{FF2B5EF4-FFF2-40B4-BE49-F238E27FC236}">
                <a16:creationId xmlns:a16="http://schemas.microsoft.com/office/drawing/2014/main" id="{C5F094C1-9ECA-A1EB-9FDF-7C16EEE84FF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5" name="Rectangle 6">
            <a:extLst>
              <a:ext uri="{FF2B5EF4-FFF2-40B4-BE49-F238E27FC236}">
                <a16:creationId xmlns:a16="http://schemas.microsoft.com/office/drawing/2014/main" id="{A4029E04-C130-795F-E1E7-D757710F98FA}"/>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7993A4E8-E9FE-47DC-8FE8-73E92AE3691D}" type="slidenum">
              <a:rPr lang="en-US"/>
              <a:pPr>
                <a:defRPr/>
              </a:pPr>
              <a:t>‹#›</a:t>
            </a:fld>
            <a:endParaRPr lang="en-US"/>
          </a:p>
        </p:txBody>
      </p:sp>
    </p:spTree>
    <p:extLst>
      <p:ext uri="{BB962C8B-B14F-4D97-AF65-F5344CB8AC3E}">
        <p14:creationId xmlns:p14="http://schemas.microsoft.com/office/powerpoint/2010/main" val="152537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BC58F661-073E-3733-1786-60737C551A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5" name="Rectangle 5">
            <a:extLst>
              <a:ext uri="{FF2B5EF4-FFF2-40B4-BE49-F238E27FC236}">
                <a16:creationId xmlns:a16="http://schemas.microsoft.com/office/drawing/2014/main" id="{EFEE835F-49FB-3D23-43CB-A3D4FB18AF1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6" name="Rectangle 6">
            <a:extLst>
              <a:ext uri="{FF2B5EF4-FFF2-40B4-BE49-F238E27FC236}">
                <a16:creationId xmlns:a16="http://schemas.microsoft.com/office/drawing/2014/main" id="{F1904839-97F9-62B7-7DED-FEC83E3643D5}"/>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73F6709D-F9F2-4BF5-A9B7-4287CBA3357B}" type="slidenum">
              <a:rPr lang="en-US"/>
              <a:pPr>
                <a:defRPr/>
              </a:pPr>
              <a:t>‹#›</a:t>
            </a:fld>
            <a:endParaRPr lang="en-US"/>
          </a:p>
        </p:txBody>
      </p:sp>
    </p:spTree>
    <p:extLst>
      <p:ext uri="{BB962C8B-B14F-4D97-AF65-F5344CB8AC3E}">
        <p14:creationId xmlns:p14="http://schemas.microsoft.com/office/powerpoint/2010/main" val="118331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201C85-3229-6B7F-5E93-86F24D075B5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3" name="Rectangle 5">
            <a:extLst>
              <a:ext uri="{FF2B5EF4-FFF2-40B4-BE49-F238E27FC236}">
                <a16:creationId xmlns:a16="http://schemas.microsoft.com/office/drawing/2014/main" id="{BEA1823A-3FAF-8928-2A0C-0D26C9B0E7B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4" name="Rectangle 6">
            <a:extLst>
              <a:ext uri="{FF2B5EF4-FFF2-40B4-BE49-F238E27FC236}">
                <a16:creationId xmlns:a16="http://schemas.microsoft.com/office/drawing/2014/main" id="{41DADCE2-37C8-6E77-2C52-957D6D945746}"/>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E7BC11A2-3608-4FFC-BB8F-748AA21C811C}" type="slidenum">
              <a:rPr lang="en-US"/>
              <a:pPr>
                <a:defRPr/>
              </a:pPr>
              <a:t>‹#›</a:t>
            </a:fld>
            <a:endParaRPr lang="en-US"/>
          </a:p>
        </p:txBody>
      </p:sp>
    </p:spTree>
    <p:extLst>
      <p:ext uri="{BB962C8B-B14F-4D97-AF65-F5344CB8AC3E}">
        <p14:creationId xmlns:p14="http://schemas.microsoft.com/office/powerpoint/2010/main" val="313072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1">
            <a:extLst>
              <a:ext uri="{FF2B5EF4-FFF2-40B4-BE49-F238E27FC236}">
                <a16:creationId xmlns:a16="http://schemas.microsoft.com/office/drawing/2014/main" id="{6A03C410-BC7D-D1F5-4EB5-33A2D2EDEE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6" name="Footer Placeholder 2">
            <a:extLst>
              <a:ext uri="{FF2B5EF4-FFF2-40B4-BE49-F238E27FC236}">
                <a16:creationId xmlns:a16="http://schemas.microsoft.com/office/drawing/2014/main" id="{F8BB8A36-63CD-338B-6772-B271FF3843C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7" name="Slide Number Placeholder 3">
            <a:extLst>
              <a:ext uri="{FF2B5EF4-FFF2-40B4-BE49-F238E27FC236}">
                <a16:creationId xmlns:a16="http://schemas.microsoft.com/office/drawing/2014/main" id="{883B8991-9CCB-6BA4-B537-04A98FF884FF}"/>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68E749B5-41DF-40E8-B7DD-7F0E7DD72B36}" type="slidenum">
              <a:rPr lang="en-US"/>
              <a:pPr>
                <a:defRPr/>
              </a:pPr>
              <a:t>‹#›</a:t>
            </a:fld>
            <a:endParaRPr lang="en-US"/>
          </a:p>
        </p:txBody>
      </p:sp>
    </p:spTree>
    <p:extLst>
      <p:ext uri="{BB962C8B-B14F-4D97-AF65-F5344CB8AC3E}">
        <p14:creationId xmlns:p14="http://schemas.microsoft.com/office/powerpoint/2010/main" val="261126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1">
            <a:extLst>
              <a:ext uri="{FF2B5EF4-FFF2-40B4-BE49-F238E27FC236}">
                <a16:creationId xmlns:a16="http://schemas.microsoft.com/office/drawing/2014/main" id="{B4947600-6008-F814-230A-BE23A14C6F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6" name="Footer Placeholder 2">
            <a:extLst>
              <a:ext uri="{FF2B5EF4-FFF2-40B4-BE49-F238E27FC236}">
                <a16:creationId xmlns:a16="http://schemas.microsoft.com/office/drawing/2014/main" id="{273CB2F8-E697-BC6C-EE67-C468FE8B685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7" name="Slide Number Placeholder 3">
            <a:extLst>
              <a:ext uri="{FF2B5EF4-FFF2-40B4-BE49-F238E27FC236}">
                <a16:creationId xmlns:a16="http://schemas.microsoft.com/office/drawing/2014/main" id="{B9B6CC74-6B3C-6A3B-1DE3-DC11DA18C4C8}"/>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4D508618-9FE1-4264-A3EA-BED27082D3E5}" type="slidenum">
              <a:rPr lang="en-US"/>
              <a:pPr>
                <a:defRPr/>
              </a:pPr>
              <a:t>‹#›</a:t>
            </a:fld>
            <a:endParaRPr lang="en-US"/>
          </a:p>
        </p:txBody>
      </p:sp>
    </p:spTree>
    <p:extLst>
      <p:ext uri="{BB962C8B-B14F-4D97-AF65-F5344CB8AC3E}">
        <p14:creationId xmlns:p14="http://schemas.microsoft.com/office/powerpoint/2010/main" val="13806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3C785E4-12E0-A5AD-2944-08E5BEA2E4A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5" name="Rectangle 5">
            <a:extLst>
              <a:ext uri="{FF2B5EF4-FFF2-40B4-BE49-F238E27FC236}">
                <a16:creationId xmlns:a16="http://schemas.microsoft.com/office/drawing/2014/main" id="{791D4341-2945-A7BE-8DF1-1E31BCC7F68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6" name="Rectangle 6">
            <a:extLst>
              <a:ext uri="{FF2B5EF4-FFF2-40B4-BE49-F238E27FC236}">
                <a16:creationId xmlns:a16="http://schemas.microsoft.com/office/drawing/2014/main" id="{D436798F-3A73-C6D4-08F6-7BC14C6E2432}"/>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F52D4E77-C050-4537-821E-836DDEEE610F}" type="slidenum">
              <a:rPr lang="en-US"/>
              <a:pPr>
                <a:defRPr/>
              </a:pPr>
              <a:t>‹#›</a:t>
            </a:fld>
            <a:endParaRPr lang="en-US"/>
          </a:p>
        </p:txBody>
      </p:sp>
    </p:spTree>
    <p:extLst>
      <p:ext uri="{BB962C8B-B14F-4D97-AF65-F5344CB8AC3E}">
        <p14:creationId xmlns:p14="http://schemas.microsoft.com/office/powerpoint/2010/main" val="177544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19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76200"/>
            <a:ext cx="60198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AD845D9-1E1D-6361-8036-6444B84E213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5" name="Rectangle 5">
            <a:extLst>
              <a:ext uri="{FF2B5EF4-FFF2-40B4-BE49-F238E27FC236}">
                <a16:creationId xmlns:a16="http://schemas.microsoft.com/office/drawing/2014/main" id="{23576819-41A1-835A-A2D2-1AFABE155D7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6" name="Rectangle 6">
            <a:extLst>
              <a:ext uri="{FF2B5EF4-FFF2-40B4-BE49-F238E27FC236}">
                <a16:creationId xmlns:a16="http://schemas.microsoft.com/office/drawing/2014/main" id="{5743B662-B4FB-B4F5-40F3-81282A85904C}"/>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2518BE03-69D4-4FA2-B32A-406BE33B07DA}" type="slidenum">
              <a:rPr lang="en-US"/>
              <a:pPr>
                <a:defRPr/>
              </a:pPr>
              <a:t>‹#›</a:t>
            </a:fld>
            <a:endParaRPr lang="en-US"/>
          </a:p>
        </p:txBody>
      </p:sp>
    </p:spTree>
    <p:extLst>
      <p:ext uri="{BB962C8B-B14F-4D97-AF65-F5344CB8AC3E}">
        <p14:creationId xmlns:p14="http://schemas.microsoft.com/office/powerpoint/2010/main" val="279097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1826459-74B3-2D87-29E4-D8BF40DF11F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5" name="Rectangle 5">
            <a:extLst>
              <a:ext uri="{FF2B5EF4-FFF2-40B4-BE49-F238E27FC236}">
                <a16:creationId xmlns:a16="http://schemas.microsoft.com/office/drawing/2014/main" id="{906EDCC9-4031-F5E8-AF5E-8C300505BC8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6" name="Rectangle 6">
            <a:extLst>
              <a:ext uri="{FF2B5EF4-FFF2-40B4-BE49-F238E27FC236}">
                <a16:creationId xmlns:a16="http://schemas.microsoft.com/office/drawing/2014/main" id="{1FD51AE4-48FD-DF93-6924-A469F67C05E2}"/>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FCF3A3B8-F9AC-4EAE-9318-07FE37E54AA7}" type="slidenum">
              <a:rPr lang="en-US"/>
              <a:pPr>
                <a:defRPr/>
              </a:pPr>
              <a:t>‹#›</a:t>
            </a:fld>
            <a:endParaRPr lang="en-US"/>
          </a:p>
        </p:txBody>
      </p:sp>
    </p:spTree>
    <p:extLst>
      <p:ext uri="{BB962C8B-B14F-4D97-AF65-F5344CB8AC3E}">
        <p14:creationId xmlns:p14="http://schemas.microsoft.com/office/powerpoint/2010/main" val="55729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609600"/>
          </a:xfrm>
        </p:spPr>
        <p:txBody>
          <a:bodyPr/>
          <a:lstStyle/>
          <a:p>
            <a:r>
              <a:rPr lang="en-US"/>
              <a:t>Click to edit Master title style</a:t>
            </a:r>
          </a:p>
        </p:txBody>
      </p:sp>
      <p:sp>
        <p:nvSpPr>
          <p:cNvPr id="3" name="Table Placeholder 2"/>
          <p:cNvSpPr>
            <a:spLocks noGrp="1"/>
          </p:cNvSpPr>
          <p:nvPr>
            <p:ph type="tbl" idx="1"/>
          </p:nvPr>
        </p:nvSpPr>
        <p:spPr>
          <a:xfrm>
            <a:off x="457200" y="1066800"/>
            <a:ext cx="8229600" cy="5029200"/>
          </a:xfrm>
        </p:spPr>
        <p:txBody>
          <a:bodyPr/>
          <a:lstStyle/>
          <a:p>
            <a:pPr lvl="0"/>
            <a:endParaRPr lang="en-US" noProof="0"/>
          </a:p>
        </p:txBody>
      </p:sp>
      <p:sp>
        <p:nvSpPr>
          <p:cNvPr id="4" name="Rectangle 4">
            <a:extLst>
              <a:ext uri="{FF2B5EF4-FFF2-40B4-BE49-F238E27FC236}">
                <a16:creationId xmlns:a16="http://schemas.microsoft.com/office/drawing/2014/main" id="{00376326-4E0E-6402-5C24-28EC7DBECB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5" name="Rectangle 5">
            <a:extLst>
              <a:ext uri="{FF2B5EF4-FFF2-40B4-BE49-F238E27FC236}">
                <a16:creationId xmlns:a16="http://schemas.microsoft.com/office/drawing/2014/main" id="{0CD3658A-5F7B-DB1C-DDA6-746A8E7A1F9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6" name="Rectangle 6">
            <a:extLst>
              <a:ext uri="{FF2B5EF4-FFF2-40B4-BE49-F238E27FC236}">
                <a16:creationId xmlns:a16="http://schemas.microsoft.com/office/drawing/2014/main" id="{893D8127-8FAB-B6C1-10A7-54663D71774E}"/>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E1EB1CDA-42EB-4348-9BD4-3F17CBC59FFC}" type="slidenum">
              <a:rPr lang="en-US"/>
              <a:pPr>
                <a:defRPr/>
              </a:pPr>
              <a:t>‹#›</a:t>
            </a:fld>
            <a:endParaRPr lang="en-US"/>
          </a:p>
        </p:txBody>
      </p:sp>
    </p:spTree>
    <p:extLst>
      <p:ext uri="{BB962C8B-B14F-4D97-AF65-F5344CB8AC3E}">
        <p14:creationId xmlns:p14="http://schemas.microsoft.com/office/powerpoint/2010/main" val="242790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9EA8101-A17F-91B8-B0E5-AA167B01F5AB}"/>
              </a:ext>
            </a:extLst>
          </p:cNvPr>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a:extLst>
              <a:ext uri="{FF2B5EF4-FFF2-40B4-BE49-F238E27FC236}">
                <a16:creationId xmlns:a16="http://schemas.microsoft.com/office/drawing/2014/main" id="{53BB248F-C864-76D5-20B0-A51A18D49E80}"/>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a:extLst>
              <a:ext uri="{FF2B5EF4-FFF2-40B4-BE49-F238E27FC236}">
                <a16:creationId xmlns:a16="http://schemas.microsoft.com/office/drawing/2014/main" id="{81CD79C9-C310-5DC9-DF84-9065D07F3018}"/>
              </a:ext>
            </a:extLst>
          </p:cNvPr>
          <p:cNvSpPr>
            <a:spLocks noGrp="1"/>
          </p:cNvSpPr>
          <p:nvPr>
            <p:ph type="sldNum" sz="quarter" idx="12"/>
          </p:nvPr>
        </p:nvSpPr>
        <p:spPr/>
        <p:txBody>
          <a:bodyPr/>
          <a:lstStyle>
            <a:lvl1pPr>
              <a:defRPr/>
            </a:lvl1pPr>
          </a:lstStyle>
          <a:p>
            <a:pPr>
              <a:defRPr/>
            </a:pPr>
            <a:fld id="{180D155A-C52B-4090-9136-8A476A63031E}" type="slidenum">
              <a:rPr lang="en-GB"/>
              <a:pPr>
                <a:defRPr/>
              </a:pPr>
              <a:t>‹#›</a:t>
            </a:fld>
            <a:endParaRPr lang="en-GB"/>
          </a:p>
        </p:txBody>
      </p:sp>
    </p:spTree>
    <p:extLst>
      <p:ext uri="{BB962C8B-B14F-4D97-AF65-F5344CB8AC3E}">
        <p14:creationId xmlns:p14="http://schemas.microsoft.com/office/powerpoint/2010/main" val="342343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6D13EF8-CA48-176F-0F8E-DA6D09996D17}"/>
              </a:ext>
            </a:extLst>
          </p:cNvPr>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a:extLst>
              <a:ext uri="{FF2B5EF4-FFF2-40B4-BE49-F238E27FC236}">
                <a16:creationId xmlns:a16="http://schemas.microsoft.com/office/drawing/2014/main" id="{6CE26DBC-BB31-B1EA-80BC-DAA27EC9EA49}"/>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a:extLst>
              <a:ext uri="{FF2B5EF4-FFF2-40B4-BE49-F238E27FC236}">
                <a16:creationId xmlns:a16="http://schemas.microsoft.com/office/drawing/2014/main" id="{BBAEDDAD-3A4F-00F6-DC0E-8CEF0B010F26}"/>
              </a:ext>
            </a:extLst>
          </p:cNvPr>
          <p:cNvSpPr>
            <a:spLocks noGrp="1"/>
          </p:cNvSpPr>
          <p:nvPr>
            <p:ph type="sldNum" sz="quarter" idx="12"/>
          </p:nvPr>
        </p:nvSpPr>
        <p:spPr/>
        <p:txBody>
          <a:bodyPr/>
          <a:lstStyle>
            <a:lvl1pPr>
              <a:defRPr/>
            </a:lvl1pPr>
          </a:lstStyle>
          <a:p>
            <a:pPr>
              <a:defRPr/>
            </a:pPr>
            <a:fld id="{0596DFAA-C470-40FC-8D67-A47809AAD592}" type="slidenum">
              <a:rPr lang="en-GB"/>
              <a:pPr>
                <a:defRPr/>
              </a:pPr>
              <a:t>‹#›</a:t>
            </a:fld>
            <a:endParaRPr lang="en-GB"/>
          </a:p>
        </p:txBody>
      </p:sp>
    </p:spTree>
    <p:extLst>
      <p:ext uri="{BB962C8B-B14F-4D97-AF65-F5344CB8AC3E}">
        <p14:creationId xmlns:p14="http://schemas.microsoft.com/office/powerpoint/2010/main" val="407515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B7237-B038-5387-C432-5C4DEA4F70C7}"/>
              </a:ext>
            </a:extLst>
          </p:cNvPr>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a:extLst>
              <a:ext uri="{FF2B5EF4-FFF2-40B4-BE49-F238E27FC236}">
                <a16:creationId xmlns:a16="http://schemas.microsoft.com/office/drawing/2014/main" id="{DC274FA7-3402-8F00-C816-437DC6DCAAAF}"/>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a:extLst>
              <a:ext uri="{FF2B5EF4-FFF2-40B4-BE49-F238E27FC236}">
                <a16:creationId xmlns:a16="http://schemas.microsoft.com/office/drawing/2014/main" id="{F2F8D508-0C1E-5D62-ACE5-CA0BFC19DE07}"/>
              </a:ext>
            </a:extLst>
          </p:cNvPr>
          <p:cNvSpPr>
            <a:spLocks noGrp="1"/>
          </p:cNvSpPr>
          <p:nvPr>
            <p:ph type="sldNum" sz="quarter" idx="12"/>
          </p:nvPr>
        </p:nvSpPr>
        <p:spPr/>
        <p:txBody>
          <a:bodyPr/>
          <a:lstStyle>
            <a:lvl1pPr>
              <a:defRPr/>
            </a:lvl1pPr>
          </a:lstStyle>
          <a:p>
            <a:pPr>
              <a:defRPr/>
            </a:pPr>
            <a:fld id="{EF336566-FF40-4638-BBFF-D647A4594935}" type="slidenum">
              <a:rPr lang="en-GB"/>
              <a:pPr>
                <a:defRPr/>
              </a:pPr>
              <a:t>‹#›</a:t>
            </a:fld>
            <a:endParaRPr lang="en-GB"/>
          </a:p>
        </p:txBody>
      </p:sp>
    </p:spTree>
    <p:extLst>
      <p:ext uri="{BB962C8B-B14F-4D97-AF65-F5344CB8AC3E}">
        <p14:creationId xmlns:p14="http://schemas.microsoft.com/office/powerpoint/2010/main" val="7386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066800"/>
            <a:ext cx="4038600"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066800"/>
            <a:ext cx="4038600"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1">
            <a:extLst>
              <a:ext uri="{FF2B5EF4-FFF2-40B4-BE49-F238E27FC236}">
                <a16:creationId xmlns:a16="http://schemas.microsoft.com/office/drawing/2014/main" id="{5A36E98C-A2E3-C3D7-0DDC-6FEC9E3FCF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6" name="Footer Placeholder 2">
            <a:extLst>
              <a:ext uri="{FF2B5EF4-FFF2-40B4-BE49-F238E27FC236}">
                <a16:creationId xmlns:a16="http://schemas.microsoft.com/office/drawing/2014/main" id="{4E912EC9-E271-391E-23BB-8943CB7B244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7" name="Slide Number Placeholder 3">
            <a:extLst>
              <a:ext uri="{FF2B5EF4-FFF2-40B4-BE49-F238E27FC236}">
                <a16:creationId xmlns:a16="http://schemas.microsoft.com/office/drawing/2014/main" id="{F1B155AC-2D2D-E822-8641-AB2C9C3E3EE6}"/>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364C16A7-D8C8-46DF-8ACD-CFB4404B4CB8}" type="slidenum">
              <a:rPr lang="en-US"/>
              <a:pPr>
                <a:defRPr/>
              </a:pPr>
              <a:t>‹#›</a:t>
            </a:fld>
            <a:endParaRPr lang="en-US"/>
          </a:p>
        </p:txBody>
      </p:sp>
    </p:spTree>
    <p:extLst>
      <p:ext uri="{BB962C8B-B14F-4D97-AF65-F5344CB8AC3E}">
        <p14:creationId xmlns:p14="http://schemas.microsoft.com/office/powerpoint/2010/main" val="423485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EAEC6EDD-FBC6-2DC1-C924-3CD3EFFC17AA}"/>
              </a:ext>
            </a:extLst>
          </p:cNvPr>
          <p:cNvSpPr>
            <a:spLocks noGrp="1"/>
          </p:cNvSpPr>
          <p:nvPr>
            <p:ph type="dt" sz="half" idx="10"/>
          </p:nvPr>
        </p:nvSpPr>
        <p:spPr/>
        <p:txBody>
          <a:bodyPr/>
          <a:lstStyle>
            <a:lvl1pPr>
              <a:defRPr/>
            </a:lvl1pPr>
          </a:lstStyle>
          <a:p>
            <a:pPr>
              <a:defRPr/>
            </a:pPr>
            <a:r>
              <a:rPr lang="en-US"/>
              <a:t>11/09/2023</a:t>
            </a:r>
            <a:endParaRPr lang="en-GB"/>
          </a:p>
        </p:txBody>
      </p:sp>
      <p:sp>
        <p:nvSpPr>
          <p:cNvPr id="6" name="Footer Placeholder 4">
            <a:extLst>
              <a:ext uri="{FF2B5EF4-FFF2-40B4-BE49-F238E27FC236}">
                <a16:creationId xmlns:a16="http://schemas.microsoft.com/office/drawing/2014/main" id="{F969D405-8F22-0339-1D6C-C850BC59B55A}"/>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7" name="Slide Number Placeholder 5">
            <a:extLst>
              <a:ext uri="{FF2B5EF4-FFF2-40B4-BE49-F238E27FC236}">
                <a16:creationId xmlns:a16="http://schemas.microsoft.com/office/drawing/2014/main" id="{88F08634-0B0A-A919-2293-0B4DAA2B92F0}"/>
              </a:ext>
            </a:extLst>
          </p:cNvPr>
          <p:cNvSpPr>
            <a:spLocks noGrp="1"/>
          </p:cNvSpPr>
          <p:nvPr>
            <p:ph type="sldNum" sz="quarter" idx="12"/>
          </p:nvPr>
        </p:nvSpPr>
        <p:spPr/>
        <p:txBody>
          <a:bodyPr/>
          <a:lstStyle>
            <a:lvl1pPr>
              <a:defRPr/>
            </a:lvl1pPr>
          </a:lstStyle>
          <a:p>
            <a:pPr>
              <a:defRPr/>
            </a:pPr>
            <a:fld id="{F5D7A579-0317-4766-90AA-A0BB4EB52589}" type="slidenum">
              <a:rPr lang="en-GB"/>
              <a:pPr>
                <a:defRPr/>
              </a:pPr>
              <a:t>‹#›</a:t>
            </a:fld>
            <a:endParaRPr lang="en-GB"/>
          </a:p>
        </p:txBody>
      </p:sp>
    </p:spTree>
    <p:extLst>
      <p:ext uri="{BB962C8B-B14F-4D97-AF65-F5344CB8AC3E}">
        <p14:creationId xmlns:p14="http://schemas.microsoft.com/office/powerpoint/2010/main" val="114423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F819C188-7730-135C-C882-1350E1250B77}"/>
              </a:ext>
            </a:extLst>
          </p:cNvPr>
          <p:cNvSpPr>
            <a:spLocks noGrp="1"/>
          </p:cNvSpPr>
          <p:nvPr>
            <p:ph type="dt" sz="half" idx="10"/>
          </p:nvPr>
        </p:nvSpPr>
        <p:spPr/>
        <p:txBody>
          <a:bodyPr/>
          <a:lstStyle>
            <a:lvl1pPr>
              <a:defRPr/>
            </a:lvl1pPr>
          </a:lstStyle>
          <a:p>
            <a:pPr>
              <a:defRPr/>
            </a:pPr>
            <a:r>
              <a:rPr lang="en-US"/>
              <a:t>11/09/2023</a:t>
            </a:r>
            <a:endParaRPr lang="en-GB"/>
          </a:p>
        </p:txBody>
      </p:sp>
      <p:sp>
        <p:nvSpPr>
          <p:cNvPr id="8" name="Footer Placeholder 4">
            <a:extLst>
              <a:ext uri="{FF2B5EF4-FFF2-40B4-BE49-F238E27FC236}">
                <a16:creationId xmlns:a16="http://schemas.microsoft.com/office/drawing/2014/main" id="{B85D75BB-6FA8-5FFF-600A-5EEC3B2F75E2}"/>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9" name="Slide Number Placeholder 5">
            <a:extLst>
              <a:ext uri="{FF2B5EF4-FFF2-40B4-BE49-F238E27FC236}">
                <a16:creationId xmlns:a16="http://schemas.microsoft.com/office/drawing/2014/main" id="{0DD59D01-2D7B-4B14-1E2E-EA52218E97E1}"/>
              </a:ext>
            </a:extLst>
          </p:cNvPr>
          <p:cNvSpPr>
            <a:spLocks noGrp="1"/>
          </p:cNvSpPr>
          <p:nvPr>
            <p:ph type="sldNum" sz="quarter" idx="12"/>
          </p:nvPr>
        </p:nvSpPr>
        <p:spPr/>
        <p:txBody>
          <a:bodyPr/>
          <a:lstStyle>
            <a:lvl1pPr>
              <a:defRPr/>
            </a:lvl1pPr>
          </a:lstStyle>
          <a:p>
            <a:pPr>
              <a:defRPr/>
            </a:pPr>
            <a:fld id="{44BF47BD-1F90-4E75-A0F7-D3AEDD566447}" type="slidenum">
              <a:rPr lang="en-GB"/>
              <a:pPr>
                <a:defRPr/>
              </a:pPr>
              <a:t>‹#›</a:t>
            </a:fld>
            <a:endParaRPr lang="en-GB"/>
          </a:p>
        </p:txBody>
      </p:sp>
    </p:spTree>
    <p:extLst>
      <p:ext uri="{BB962C8B-B14F-4D97-AF65-F5344CB8AC3E}">
        <p14:creationId xmlns:p14="http://schemas.microsoft.com/office/powerpoint/2010/main" val="306568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81AC4C9-4D53-722D-B00C-FBB41B4D7D6A}"/>
              </a:ext>
            </a:extLst>
          </p:cNvPr>
          <p:cNvSpPr>
            <a:spLocks noGrp="1"/>
          </p:cNvSpPr>
          <p:nvPr>
            <p:ph type="dt" sz="half" idx="10"/>
          </p:nvPr>
        </p:nvSpPr>
        <p:spPr/>
        <p:txBody>
          <a:bodyPr/>
          <a:lstStyle>
            <a:lvl1pPr>
              <a:defRPr/>
            </a:lvl1pPr>
          </a:lstStyle>
          <a:p>
            <a:pPr>
              <a:defRPr/>
            </a:pPr>
            <a:r>
              <a:rPr lang="en-US"/>
              <a:t>11/09/2023</a:t>
            </a:r>
            <a:endParaRPr lang="en-GB"/>
          </a:p>
        </p:txBody>
      </p:sp>
      <p:sp>
        <p:nvSpPr>
          <p:cNvPr id="4" name="Footer Placeholder 4">
            <a:extLst>
              <a:ext uri="{FF2B5EF4-FFF2-40B4-BE49-F238E27FC236}">
                <a16:creationId xmlns:a16="http://schemas.microsoft.com/office/drawing/2014/main" id="{1DDA6C2B-187D-B13D-33BC-9347B9227362}"/>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5" name="Slide Number Placeholder 5">
            <a:extLst>
              <a:ext uri="{FF2B5EF4-FFF2-40B4-BE49-F238E27FC236}">
                <a16:creationId xmlns:a16="http://schemas.microsoft.com/office/drawing/2014/main" id="{2729C873-74F0-29DE-412A-A74FE6E65533}"/>
              </a:ext>
            </a:extLst>
          </p:cNvPr>
          <p:cNvSpPr>
            <a:spLocks noGrp="1"/>
          </p:cNvSpPr>
          <p:nvPr>
            <p:ph type="sldNum" sz="quarter" idx="12"/>
          </p:nvPr>
        </p:nvSpPr>
        <p:spPr/>
        <p:txBody>
          <a:bodyPr/>
          <a:lstStyle>
            <a:lvl1pPr>
              <a:defRPr/>
            </a:lvl1pPr>
          </a:lstStyle>
          <a:p>
            <a:pPr>
              <a:defRPr/>
            </a:pPr>
            <a:fld id="{24473331-1D6C-480E-BFD3-7EB6777E9D03}" type="slidenum">
              <a:rPr lang="en-GB"/>
              <a:pPr>
                <a:defRPr/>
              </a:pPr>
              <a:t>‹#›</a:t>
            </a:fld>
            <a:endParaRPr lang="en-GB"/>
          </a:p>
        </p:txBody>
      </p:sp>
    </p:spTree>
    <p:extLst>
      <p:ext uri="{BB962C8B-B14F-4D97-AF65-F5344CB8AC3E}">
        <p14:creationId xmlns:p14="http://schemas.microsoft.com/office/powerpoint/2010/main" val="80635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697F171-F779-31D4-5603-73BBFC440762}"/>
              </a:ext>
            </a:extLst>
          </p:cNvPr>
          <p:cNvSpPr>
            <a:spLocks noGrp="1"/>
          </p:cNvSpPr>
          <p:nvPr>
            <p:ph type="dt" sz="half" idx="10"/>
          </p:nvPr>
        </p:nvSpPr>
        <p:spPr/>
        <p:txBody>
          <a:bodyPr/>
          <a:lstStyle>
            <a:lvl1pPr>
              <a:defRPr/>
            </a:lvl1pPr>
          </a:lstStyle>
          <a:p>
            <a:pPr>
              <a:defRPr/>
            </a:pPr>
            <a:r>
              <a:rPr lang="en-US"/>
              <a:t>11/09/2023</a:t>
            </a:r>
            <a:endParaRPr lang="en-GB"/>
          </a:p>
        </p:txBody>
      </p:sp>
      <p:sp>
        <p:nvSpPr>
          <p:cNvPr id="3" name="Footer Placeholder 4">
            <a:extLst>
              <a:ext uri="{FF2B5EF4-FFF2-40B4-BE49-F238E27FC236}">
                <a16:creationId xmlns:a16="http://schemas.microsoft.com/office/drawing/2014/main" id="{0B7D2554-C587-9C2C-9529-EA1B8A39B5F8}"/>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4" name="Slide Number Placeholder 5">
            <a:extLst>
              <a:ext uri="{FF2B5EF4-FFF2-40B4-BE49-F238E27FC236}">
                <a16:creationId xmlns:a16="http://schemas.microsoft.com/office/drawing/2014/main" id="{2E8B31E0-1C41-642A-4709-380F75DAB71B}"/>
              </a:ext>
            </a:extLst>
          </p:cNvPr>
          <p:cNvSpPr>
            <a:spLocks noGrp="1"/>
          </p:cNvSpPr>
          <p:nvPr>
            <p:ph type="sldNum" sz="quarter" idx="12"/>
          </p:nvPr>
        </p:nvSpPr>
        <p:spPr/>
        <p:txBody>
          <a:bodyPr/>
          <a:lstStyle>
            <a:lvl1pPr>
              <a:defRPr/>
            </a:lvl1pPr>
          </a:lstStyle>
          <a:p>
            <a:pPr>
              <a:defRPr/>
            </a:pPr>
            <a:fld id="{A41727FE-8786-448B-8B1E-01FED10F9FFD}" type="slidenum">
              <a:rPr lang="en-GB"/>
              <a:pPr>
                <a:defRPr/>
              </a:pPr>
              <a:t>‹#›</a:t>
            </a:fld>
            <a:endParaRPr lang="en-GB"/>
          </a:p>
        </p:txBody>
      </p:sp>
    </p:spTree>
    <p:extLst>
      <p:ext uri="{BB962C8B-B14F-4D97-AF65-F5344CB8AC3E}">
        <p14:creationId xmlns:p14="http://schemas.microsoft.com/office/powerpoint/2010/main" val="381978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22ED82D-F991-E5B7-68DC-E88D76E76AA3}"/>
              </a:ext>
            </a:extLst>
          </p:cNvPr>
          <p:cNvSpPr>
            <a:spLocks noGrp="1"/>
          </p:cNvSpPr>
          <p:nvPr>
            <p:ph type="dt" sz="half" idx="10"/>
          </p:nvPr>
        </p:nvSpPr>
        <p:spPr/>
        <p:txBody>
          <a:bodyPr/>
          <a:lstStyle>
            <a:lvl1pPr>
              <a:defRPr/>
            </a:lvl1pPr>
          </a:lstStyle>
          <a:p>
            <a:pPr>
              <a:defRPr/>
            </a:pPr>
            <a:r>
              <a:rPr lang="en-US"/>
              <a:t>11/09/2023</a:t>
            </a:r>
            <a:endParaRPr lang="en-GB"/>
          </a:p>
        </p:txBody>
      </p:sp>
      <p:sp>
        <p:nvSpPr>
          <p:cNvPr id="6" name="Footer Placeholder 4">
            <a:extLst>
              <a:ext uri="{FF2B5EF4-FFF2-40B4-BE49-F238E27FC236}">
                <a16:creationId xmlns:a16="http://schemas.microsoft.com/office/drawing/2014/main" id="{74C9EDBC-7DD6-E58C-FFDB-2BF01A88A641}"/>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7" name="Slide Number Placeholder 5">
            <a:extLst>
              <a:ext uri="{FF2B5EF4-FFF2-40B4-BE49-F238E27FC236}">
                <a16:creationId xmlns:a16="http://schemas.microsoft.com/office/drawing/2014/main" id="{70E81EE3-C20D-5A8F-2E2E-7F44A9B5DBAA}"/>
              </a:ext>
            </a:extLst>
          </p:cNvPr>
          <p:cNvSpPr>
            <a:spLocks noGrp="1"/>
          </p:cNvSpPr>
          <p:nvPr>
            <p:ph type="sldNum" sz="quarter" idx="12"/>
          </p:nvPr>
        </p:nvSpPr>
        <p:spPr/>
        <p:txBody>
          <a:bodyPr/>
          <a:lstStyle>
            <a:lvl1pPr>
              <a:defRPr/>
            </a:lvl1pPr>
          </a:lstStyle>
          <a:p>
            <a:pPr>
              <a:defRPr/>
            </a:pPr>
            <a:fld id="{F3452D35-F808-4AE3-8AB3-FEAE66DCB7BA}" type="slidenum">
              <a:rPr lang="en-GB"/>
              <a:pPr>
                <a:defRPr/>
              </a:pPr>
              <a:t>‹#›</a:t>
            </a:fld>
            <a:endParaRPr lang="en-GB"/>
          </a:p>
        </p:txBody>
      </p:sp>
    </p:spTree>
    <p:extLst>
      <p:ext uri="{BB962C8B-B14F-4D97-AF65-F5344CB8AC3E}">
        <p14:creationId xmlns:p14="http://schemas.microsoft.com/office/powerpoint/2010/main" val="364235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4E83E86-0913-9672-CB20-39489A639D07}"/>
              </a:ext>
            </a:extLst>
          </p:cNvPr>
          <p:cNvSpPr>
            <a:spLocks noGrp="1"/>
          </p:cNvSpPr>
          <p:nvPr>
            <p:ph type="dt" sz="half" idx="10"/>
          </p:nvPr>
        </p:nvSpPr>
        <p:spPr/>
        <p:txBody>
          <a:bodyPr/>
          <a:lstStyle>
            <a:lvl1pPr>
              <a:defRPr/>
            </a:lvl1pPr>
          </a:lstStyle>
          <a:p>
            <a:pPr>
              <a:defRPr/>
            </a:pPr>
            <a:r>
              <a:rPr lang="en-US"/>
              <a:t>11/09/2023</a:t>
            </a:r>
            <a:endParaRPr lang="en-GB"/>
          </a:p>
        </p:txBody>
      </p:sp>
      <p:sp>
        <p:nvSpPr>
          <p:cNvPr id="6" name="Footer Placeholder 4">
            <a:extLst>
              <a:ext uri="{FF2B5EF4-FFF2-40B4-BE49-F238E27FC236}">
                <a16:creationId xmlns:a16="http://schemas.microsoft.com/office/drawing/2014/main" id="{AA908FC8-497D-7872-CC7C-3ACC129C2571}"/>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7" name="Slide Number Placeholder 5">
            <a:extLst>
              <a:ext uri="{FF2B5EF4-FFF2-40B4-BE49-F238E27FC236}">
                <a16:creationId xmlns:a16="http://schemas.microsoft.com/office/drawing/2014/main" id="{D36AC8A6-9C5C-2D8F-5A6A-D9C8CE3B4E1A}"/>
              </a:ext>
            </a:extLst>
          </p:cNvPr>
          <p:cNvSpPr>
            <a:spLocks noGrp="1"/>
          </p:cNvSpPr>
          <p:nvPr>
            <p:ph type="sldNum" sz="quarter" idx="12"/>
          </p:nvPr>
        </p:nvSpPr>
        <p:spPr/>
        <p:txBody>
          <a:bodyPr/>
          <a:lstStyle>
            <a:lvl1pPr>
              <a:defRPr/>
            </a:lvl1pPr>
          </a:lstStyle>
          <a:p>
            <a:pPr>
              <a:defRPr/>
            </a:pPr>
            <a:fld id="{BA7B1D86-096A-434E-BDE8-27526FE4780B}" type="slidenum">
              <a:rPr lang="en-GB"/>
              <a:pPr>
                <a:defRPr/>
              </a:pPr>
              <a:t>‹#›</a:t>
            </a:fld>
            <a:endParaRPr lang="en-GB"/>
          </a:p>
        </p:txBody>
      </p:sp>
    </p:spTree>
    <p:extLst>
      <p:ext uri="{BB962C8B-B14F-4D97-AF65-F5344CB8AC3E}">
        <p14:creationId xmlns:p14="http://schemas.microsoft.com/office/powerpoint/2010/main" val="12184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8C16638-D9D5-BC18-3FDD-698FA3C1583B}"/>
              </a:ext>
            </a:extLst>
          </p:cNvPr>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a:extLst>
              <a:ext uri="{FF2B5EF4-FFF2-40B4-BE49-F238E27FC236}">
                <a16:creationId xmlns:a16="http://schemas.microsoft.com/office/drawing/2014/main" id="{A300F3DC-4F1E-8465-096C-ED06F4ADE307}"/>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a:extLst>
              <a:ext uri="{FF2B5EF4-FFF2-40B4-BE49-F238E27FC236}">
                <a16:creationId xmlns:a16="http://schemas.microsoft.com/office/drawing/2014/main" id="{C39C8AE8-5422-EEEA-AC48-9F79889B63CD}"/>
              </a:ext>
            </a:extLst>
          </p:cNvPr>
          <p:cNvSpPr>
            <a:spLocks noGrp="1"/>
          </p:cNvSpPr>
          <p:nvPr>
            <p:ph type="sldNum" sz="quarter" idx="12"/>
          </p:nvPr>
        </p:nvSpPr>
        <p:spPr/>
        <p:txBody>
          <a:bodyPr/>
          <a:lstStyle>
            <a:lvl1pPr>
              <a:defRPr/>
            </a:lvl1pPr>
          </a:lstStyle>
          <a:p>
            <a:pPr>
              <a:defRPr/>
            </a:pPr>
            <a:fld id="{53B8572C-294B-4FB5-BE7F-CB5E333C4A55}" type="slidenum">
              <a:rPr lang="en-GB"/>
              <a:pPr>
                <a:defRPr/>
              </a:pPr>
              <a:t>‹#›</a:t>
            </a:fld>
            <a:endParaRPr lang="en-GB"/>
          </a:p>
        </p:txBody>
      </p:sp>
    </p:spTree>
    <p:extLst>
      <p:ext uri="{BB962C8B-B14F-4D97-AF65-F5344CB8AC3E}">
        <p14:creationId xmlns:p14="http://schemas.microsoft.com/office/powerpoint/2010/main" val="51720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D7640DF-5928-5F55-417F-60B4D9961D39}"/>
              </a:ext>
            </a:extLst>
          </p:cNvPr>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a:extLst>
              <a:ext uri="{FF2B5EF4-FFF2-40B4-BE49-F238E27FC236}">
                <a16:creationId xmlns:a16="http://schemas.microsoft.com/office/drawing/2014/main" id="{E4964368-5233-571C-62D1-3135A0241B51}"/>
              </a:ext>
            </a:extLst>
          </p:cNvPr>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a:extLst>
              <a:ext uri="{FF2B5EF4-FFF2-40B4-BE49-F238E27FC236}">
                <a16:creationId xmlns:a16="http://schemas.microsoft.com/office/drawing/2014/main" id="{6CD4C1AF-1621-CC1E-EC9A-99963F1CCEDA}"/>
              </a:ext>
            </a:extLst>
          </p:cNvPr>
          <p:cNvSpPr>
            <a:spLocks noGrp="1"/>
          </p:cNvSpPr>
          <p:nvPr>
            <p:ph type="sldNum" sz="quarter" idx="12"/>
          </p:nvPr>
        </p:nvSpPr>
        <p:spPr/>
        <p:txBody>
          <a:bodyPr/>
          <a:lstStyle>
            <a:lvl1pPr>
              <a:defRPr/>
            </a:lvl1pPr>
          </a:lstStyle>
          <a:p>
            <a:pPr>
              <a:defRPr/>
            </a:pPr>
            <a:fld id="{6422173E-34AC-484F-9062-57FB02DCD86E}" type="slidenum">
              <a:rPr lang="en-GB"/>
              <a:pPr>
                <a:defRPr/>
              </a:pPr>
              <a:t>‹#›</a:t>
            </a:fld>
            <a:endParaRPr lang="en-GB"/>
          </a:p>
        </p:txBody>
      </p:sp>
    </p:spTree>
    <p:extLst>
      <p:ext uri="{BB962C8B-B14F-4D97-AF65-F5344CB8AC3E}">
        <p14:creationId xmlns:p14="http://schemas.microsoft.com/office/powerpoint/2010/main" val="105873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96022803-D8D0-4E2D-A3F6-A0281B108829}" type="slidenum">
              <a:rPr lang="en-GB"/>
              <a:pPr>
                <a:defRPr/>
              </a:pPr>
              <a:t>‹#›</a:t>
            </a:fld>
            <a:endParaRPr lang="en-GB"/>
          </a:p>
        </p:txBody>
      </p:sp>
    </p:spTree>
    <p:extLst>
      <p:ext uri="{BB962C8B-B14F-4D97-AF65-F5344CB8AC3E}">
        <p14:creationId xmlns:p14="http://schemas.microsoft.com/office/powerpoint/2010/main" val="230859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533400" y="6400800"/>
            <a:ext cx="3733800"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11/09/2023</a:t>
            </a:r>
            <a:endParaRPr lang="en-GB"/>
          </a:p>
        </p:txBody>
      </p:sp>
      <p:sp>
        <p:nvSpPr>
          <p:cNvPr id="5" name="Footer Placeholder 4"/>
          <p:cNvSpPr>
            <a:spLocks noGrp="1"/>
          </p:cNvSpPr>
          <p:nvPr>
            <p:ph type="ftr" sz="quarter" idx="11"/>
          </p:nvPr>
        </p:nvSpPr>
        <p:spPr>
          <a:xfrm>
            <a:off x="4724400" y="6356350"/>
            <a:ext cx="1295400"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a:xfrm>
            <a:off x="7467600" y="6356350"/>
            <a:ext cx="1219200"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B3D71F74-A749-4237-9233-FCB25F2B40C0}" type="slidenum">
              <a:rPr lang="en-GB"/>
              <a:pPr>
                <a:defRPr/>
              </a:pPr>
              <a:t>‹#›</a:t>
            </a:fld>
            <a:endParaRPr lang="en-GB"/>
          </a:p>
        </p:txBody>
      </p:sp>
    </p:spTree>
    <p:extLst>
      <p:ext uri="{BB962C8B-B14F-4D97-AF65-F5344CB8AC3E}">
        <p14:creationId xmlns:p14="http://schemas.microsoft.com/office/powerpoint/2010/main" val="3104933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F29A3AB8-FCDF-B363-D937-9D4E80C2A3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8" name="Rectangle 5">
            <a:extLst>
              <a:ext uri="{FF2B5EF4-FFF2-40B4-BE49-F238E27FC236}">
                <a16:creationId xmlns:a16="http://schemas.microsoft.com/office/drawing/2014/main" id="{27C0924A-7CDC-2FA5-C7F7-AF10FD4EC24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9" name="Rectangle 6">
            <a:extLst>
              <a:ext uri="{FF2B5EF4-FFF2-40B4-BE49-F238E27FC236}">
                <a16:creationId xmlns:a16="http://schemas.microsoft.com/office/drawing/2014/main" id="{4786FC97-FB3F-9B29-F7D0-8DF2AC76C684}"/>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BCBEDB57-ECBE-4C46-B516-7BF6453B061C}" type="slidenum">
              <a:rPr lang="en-US"/>
              <a:pPr>
                <a:defRPr/>
              </a:pPr>
              <a:t>‹#›</a:t>
            </a:fld>
            <a:endParaRPr lang="en-US"/>
          </a:p>
        </p:txBody>
      </p:sp>
    </p:spTree>
    <p:extLst>
      <p:ext uri="{BB962C8B-B14F-4D97-AF65-F5344CB8AC3E}">
        <p14:creationId xmlns:p14="http://schemas.microsoft.com/office/powerpoint/2010/main" val="292157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F17CF3AB-66E5-4395-91CD-7EFD9D7CC622}" type="slidenum">
              <a:rPr lang="en-GB"/>
              <a:pPr>
                <a:defRPr/>
              </a:pPr>
              <a:t>‹#›</a:t>
            </a:fld>
            <a:endParaRPr lang="en-GB"/>
          </a:p>
        </p:txBody>
      </p:sp>
    </p:spTree>
    <p:extLst>
      <p:ext uri="{BB962C8B-B14F-4D97-AF65-F5344CB8AC3E}">
        <p14:creationId xmlns:p14="http://schemas.microsoft.com/office/powerpoint/2010/main" val="790869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11/09/2023</a:t>
            </a:r>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S.Myers (Paris): Higgs Hunt Historical Talk</a:t>
            </a: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D438C8B5-3D59-402D-B1DC-6B9CE948D945}" type="slidenum">
              <a:rPr lang="en-GB"/>
              <a:pPr>
                <a:defRPr/>
              </a:pPr>
              <a:t>‹#›</a:t>
            </a:fld>
            <a:endParaRPr lang="en-GB"/>
          </a:p>
        </p:txBody>
      </p:sp>
    </p:spTree>
    <p:extLst>
      <p:ext uri="{BB962C8B-B14F-4D97-AF65-F5344CB8AC3E}">
        <p14:creationId xmlns:p14="http://schemas.microsoft.com/office/powerpoint/2010/main" val="3883190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11/09/2023</a:t>
            </a:r>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S.Myers (Paris): Higgs Hunt Historical Talk</a:t>
            </a: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8144AD79-8170-49C2-9305-43864D61AB2A}" type="slidenum">
              <a:rPr lang="en-GB"/>
              <a:pPr>
                <a:defRPr/>
              </a:pPr>
              <a:t>‹#›</a:t>
            </a:fld>
            <a:endParaRPr lang="en-GB"/>
          </a:p>
        </p:txBody>
      </p:sp>
    </p:spTree>
    <p:extLst>
      <p:ext uri="{BB962C8B-B14F-4D97-AF65-F5344CB8AC3E}">
        <p14:creationId xmlns:p14="http://schemas.microsoft.com/office/powerpoint/2010/main" val="2527907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3662363"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11/09/2023</a:t>
            </a:r>
            <a:endParaRPr lang="en-GB"/>
          </a:p>
        </p:txBody>
      </p:sp>
      <p:sp>
        <p:nvSpPr>
          <p:cNvPr id="4" name="Footer Placeholder 3"/>
          <p:cNvSpPr>
            <a:spLocks noGrp="1"/>
          </p:cNvSpPr>
          <p:nvPr>
            <p:ph type="ftr" sz="quarter" idx="11"/>
          </p:nvPr>
        </p:nvSpPr>
        <p:spPr>
          <a:xfrm>
            <a:off x="4418013" y="6356350"/>
            <a:ext cx="1601787" cy="365125"/>
          </a:xfrm>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S.Myers (Paris): Higgs Hunt Historical Talk</a:t>
            </a: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2AD3A8F2-21C7-44CC-B7B7-69B213FAB06B}" type="slidenum">
              <a:rPr lang="en-GB"/>
              <a:pPr>
                <a:defRPr/>
              </a:pPr>
              <a:t>‹#›</a:t>
            </a:fld>
            <a:endParaRPr lang="en-GB"/>
          </a:p>
        </p:txBody>
      </p:sp>
    </p:spTree>
    <p:extLst>
      <p:ext uri="{BB962C8B-B14F-4D97-AF65-F5344CB8AC3E}">
        <p14:creationId xmlns:p14="http://schemas.microsoft.com/office/powerpoint/2010/main" val="1105710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11/09/2023</a:t>
            </a:r>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S.Myers (Paris): Higgs Hunt Historical Talk</a:t>
            </a: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FB30A32E-C526-4E55-9173-70AFA61C9DDD}" type="slidenum">
              <a:rPr lang="en-GB"/>
              <a:pPr>
                <a:defRPr/>
              </a:pPr>
              <a:t>‹#›</a:t>
            </a:fld>
            <a:endParaRPr lang="en-GB"/>
          </a:p>
        </p:txBody>
      </p:sp>
    </p:spTree>
    <p:extLst>
      <p:ext uri="{BB962C8B-B14F-4D97-AF65-F5344CB8AC3E}">
        <p14:creationId xmlns:p14="http://schemas.microsoft.com/office/powerpoint/2010/main" val="2780192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11/09/2023</a:t>
            </a:r>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S.Myers (Paris): Higgs Hunt Historical Talk</a:t>
            </a: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60FB5BCD-5C29-4C58-AF0B-18AF4665563F}" type="slidenum">
              <a:rPr lang="en-GB"/>
              <a:pPr>
                <a:defRPr/>
              </a:pPr>
              <a:t>‹#›</a:t>
            </a:fld>
            <a:endParaRPr lang="en-GB"/>
          </a:p>
        </p:txBody>
      </p:sp>
    </p:spTree>
    <p:extLst>
      <p:ext uri="{BB962C8B-B14F-4D97-AF65-F5344CB8AC3E}">
        <p14:creationId xmlns:p14="http://schemas.microsoft.com/office/powerpoint/2010/main" val="4537382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11/09/2023</a:t>
            </a:r>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S.Myers (Paris): Higgs Hunt Historical Talk</a:t>
            </a: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5E624A66-3659-4186-AD79-63B2370EFFF1}" type="slidenum">
              <a:rPr lang="en-GB"/>
              <a:pPr>
                <a:defRPr/>
              </a:pPr>
              <a:t>‹#›</a:t>
            </a:fld>
            <a:endParaRPr lang="en-GB"/>
          </a:p>
        </p:txBody>
      </p:sp>
    </p:spTree>
    <p:extLst>
      <p:ext uri="{BB962C8B-B14F-4D97-AF65-F5344CB8AC3E}">
        <p14:creationId xmlns:p14="http://schemas.microsoft.com/office/powerpoint/2010/main" val="1155330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79459C8F-36F0-4450-8D8F-E9053A62050F}" type="slidenum">
              <a:rPr lang="en-GB"/>
              <a:pPr>
                <a:defRPr/>
              </a:pPr>
              <a:t>‹#›</a:t>
            </a:fld>
            <a:endParaRPr lang="en-GB"/>
          </a:p>
        </p:txBody>
      </p:sp>
    </p:spTree>
    <p:extLst>
      <p:ext uri="{BB962C8B-B14F-4D97-AF65-F5344CB8AC3E}">
        <p14:creationId xmlns:p14="http://schemas.microsoft.com/office/powerpoint/2010/main" val="4141146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itchFamily="-65" charset="0"/>
                <a:ea typeface="ＭＳ Ｐゴシック" pitchFamily="-65" charset="-128"/>
              </a:defRPr>
            </a:lvl1pPr>
          </a:lstStyle>
          <a:p>
            <a:pPr>
              <a:defRPr/>
            </a:pPr>
            <a:fld id="{1AA32D8E-B82C-4533-9136-AE0447763607}" type="slidenum">
              <a:rPr lang="en-GB"/>
              <a:pPr>
                <a:defRPr/>
              </a:pPr>
              <a:t>‹#›</a:t>
            </a:fld>
            <a:endParaRPr lang="en-GB"/>
          </a:p>
        </p:txBody>
      </p:sp>
    </p:spTree>
    <p:extLst>
      <p:ext uri="{BB962C8B-B14F-4D97-AF65-F5344CB8AC3E}">
        <p14:creationId xmlns:p14="http://schemas.microsoft.com/office/powerpoint/2010/main" val="28303585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r>
              <a:rPr lang="en-US">
                <a:solidFill>
                  <a:prstClr val="black">
                    <a:tint val="75000"/>
                  </a:prstClr>
                </a:solidFill>
              </a:rPr>
              <a:t>11/09/2023</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S.Myers (Paris): Higgs Hunt Historical Talk</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346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69C464C1-03AD-5DD2-84E1-AB9945EE4381}"/>
              </a:ext>
            </a:extLst>
          </p:cNvPr>
          <p:cNvSpPr>
            <a:spLocks noGrp="1" noChangeArrowheads="1"/>
          </p:cNvSpPr>
          <p:nvPr>
            <p:ph type="dt" sz="half" idx="10"/>
          </p:nvPr>
        </p:nvSpPr>
        <p:spPr>
          <a:xfrm>
            <a:off x="76200" y="6400800"/>
            <a:ext cx="2514600" cy="320675"/>
          </a:xfrm>
        </p:spPr>
        <p:txBody>
          <a:bodyPr/>
          <a:lstStyle>
            <a:lvl1pPr fontAlgn="auto">
              <a:spcBef>
                <a:spcPts val="0"/>
              </a:spcBef>
              <a:spcAft>
                <a:spcPts val="0"/>
              </a:spcAft>
              <a:defRPr sz="750"/>
            </a:lvl1pPr>
          </a:lstStyle>
          <a:p>
            <a:pPr>
              <a:defRPr/>
            </a:pPr>
            <a:r>
              <a:rPr lang="en-US"/>
              <a:t>11/09/2023</a:t>
            </a:r>
          </a:p>
        </p:txBody>
      </p:sp>
      <p:sp>
        <p:nvSpPr>
          <p:cNvPr id="4" name="Rectangle 5">
            <a:extLst>
              <a:ext uri="{FF2B5EF4-FFF2-40B4-BE49-F238E27FC236}">
                <a16:creationId xmlns:a16="http://schemas.microsoft.com/office/drawing/2014/main" id="{4B11043E-C0AB-191E-479F-C157BD3B78A2}"/>
              </a:ext>
            </a:extLst>
          </p:cNvPr>
          <p:cNvSpPr>
            <a:spLocks noGrp="1" noChangeArrowheads="1"/>
          </p:cNvSpPr>
          <p:nvPr>
            <p:ph type="ftr" sz="quarter" idx="11"/>
          </p:nvPr>
        </p:nvSpPr>
        <p:spPr>
          <a:xfrm>
            <a:off x="2895600" y="6477000"/>
            <a:ext cx="3429000" cy="244475"/>
          </a:xfrm>
        </p:spPr>
        <p:txBody>
          <a:bodyPr/>
          <a:lstStyle>
            <a:lvl1pPr algn="l" fontAlgn="auto">
              <a:spcBef>
                <a:spcPts val="0"/>
              </a:spcBef>
              <a:spcAft>
                <a:spcPts val="0"/>
              </a:spcAft>
              <a:defRPr sz="750"/>
            </a:lvl1pPr>
          </a:lstStyle>
          <a:p>
            <a:pPr>
              <a:defRPr/>
            </a:pPr>
            <a:r>
              <a:rPr lang="en-US"/>
              <a:t>S.Myers (Paris): Higgs Hunt Historical Talk</a:t>
            </a:r>
          </a:p>
        </p:txBody>
      </p:sp>
      <p:sp>
        <p:nvSpPr>
          <p:cNvPr id="5" name="Rectangle 6">
            <a:extLst>
              <a:ext uri="{FF2B5EF4-FFF2-40B4-BE49-F238E27FC236}">
                <a16:creationId xmlns:a16="http://schemas.microsoft.com/office/drawing/2014/main" id="{8F245A45-2554-ACE7-AE2C-7849CC60A93B}"/>
              </a:ext>
            </a:extLst>
          </p:cNvPr>
          <p:cNvSpPr>
            <a:spLocks noGrp="1" noChangeArrowheads="1"/>
          </p:cNvSpPr>
          <p:nvPr>
            <p:ph type="sldNum" sz="quarter" idx="12"/>
          </p:nvPr>
        </p:nvSpPr>
        <p:spPr>
          <a:xfrm>
            <a:off x="8305800" y="6477000"/>
            <a:ext cx="381000" cy="244475"/>
          </a:xfrm>
        </p:spPr>
        <p:txBody>
          <a:bodyPr/>
          <a:lstStyle>
            <a:lvl1pPr fontAlgn="auto">
              <a:spcBef>
                <a:spcPts val="0"/>
              </a:spcBef>
              <a:spcAft>
                <a:spcPts val="0"/>
              </a:spcAft>
              <a:defRPr sz="750"/>
            </a:lvl1pPr>
          </a:lstStyle>
          <a:p>
            <a:pPr>
              <a:defRPr/>
            </a:pPr>
            <a:fld id="{1A064AB1-F822-49D9-AE1E-8DC18EFFB6EE}" type="slidenum">
              <a:rPr lang="en-US"/>
              <a:pPr>
                <a:defRPr/>
              </a:pPr>
              <a:t>‹#›</a:t>
            </a:fld>
            <a:endParaRPr lang="en-US"/>
          </a:p>
        </p:txBody>
      </p:sp>
    </p:spTree>
    <p:extLst>
      <p:ext uri="{BB962C8B-B14F-4D97-AF65-F5344CB8AC3E}">
        <p14:creationId xmlns:p14="http://schemas.microsoft.com/office/powerpoint/2010/main" val="265670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175997"/>
            <a:ext cx="8229600" cy="660715"/>
          </a:xfrm>
        </p:spPr>
        <p:txBody>
          <a:bodyPr/>
          <a:lstStyle>
            <a:lvl1pPr>
              <a:defRPr sz="3600"/>
            </a:lvl1pPr>
          </a:lstStyle>
          <a:p>
            <a:r>
              <a:rPr lang="en-US" dirty="0"/>
              <a:t>Click to edit Master title style</a:t>
            </a:r>
            <a:endParaRPr lang="en-GB" dirty="0"/>
          </a:p>
        </p:txBody>
      </p:sp>
      <p:sp>
        <p:nvSpPr>
          <p:cNvPr id="3" name="Content Placeholder 2"/>
          <p:cNvSpPr>
            <a:spLocks noGrp="1"/>
          </p:cNvSpPr>
          <p:nvPr>
            <p:ph idx="1"/>
          </p:nvPr>
        </p:nvSpPr>
        <p:spPr>
          <a:xfrm>
            <a:off x="457200" y="1268760"/>
            <a:ext cx="8229600" cy="49685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r>
              <a:rPr lang="en-US">
                <a:solidFill>
                  <a:prstClr val="black">
                    <a:tint val="75000"/>
                  </a:prstClr>
                </a:solidFill>
              </a:rPr>
              <a:t>11/09/2023</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S.Myers (Paris): Higgs Hunt Historical Talk</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7165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11/09/2023</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S.Myers (Paris): Higgs Hunt Historical Talk</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87C70E8-245D-45BF-84AB-A10F652D25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3362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solidFill>
                  <a:prstClr val="black">
                    <a:tint val="75000"/>
                  </a:prstClr>
                </a:solidFill>
              </a:rPr>
              <a:t>11/09/2023</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S.Myers (Paris): Higgs Hunt Historical Talk</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DB17859-C374-46B0-815B-26752AC1D1A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9280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solidFill>
                  <a:prstClr val="black">
                    <a:tint val="75000"/>
                  </a:prstClr>
                </a:solidFill>
              </a:rPr>
              <a:t>11/09/2023</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S.Myers (Paris): Higgs Hunt Historical Talk</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DB17859-C374-46B0-815B-26752AC1D1A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22593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sz="2000"/>
            </a:lvl2pPr>
            <a:lvl3pPr>
              <a:defRPr sz="18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53267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r>
              <a:rPr lang="en-US">
                <a:solidFill>
                  <a:prstClr val="black">
                    <a:tint val="75000"/>
                  </a:prstClr>
                </a:solidFill>
              </a:rPr>
              <a:t>11/09/2023</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S.Myers (Paris): Higgs Hunt Historical Talk</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82138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175997"/>
            <a:ext cx="8229600" cy="660715"/>
          </a:xfrm>
        </p:spPr>
        <p:txBody>
          <a:bodyPr/>
          <a:lstStyle>
            <a:lvl1pPr>
              <a:defRPr sz="3600"/>
            </a:lvl1pPr>
          </a:lstStyle>
          <a:p>
            <a:r>
              <a:rPr lang="en-US" dirty="0"/>
              <a:t>Click to edit Master title style</a:t>
            </a:r>
            <a:endParaRPr lang="en-GB" dirty="0"/>
          </a:p>
        </p:txBody>
      </p:sp>
      <p:sp>
        <p:nvSpPr>
          <p:cNvPr id="3" name="Content Placeholder 2"/>
          <p:cNvSpPr>
            <a:spLocks noGrp="1"/>
          </p:cNvSpPr>
          <p:nvPr>
            <p:ph idx="1"/>
          </p:nvPr>
        </p:nvSpPr>
        <p:spPr>
          <a:xfrm>
            <a:off x="457200" y="1268760"/>
            <a:ext cx="8229600" cy="49685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r>
              <a:rPr lang="en-US">
                <a:solidFill>
                  <a:prstClr val="black">
                    <a:tint val="75000"/>
                  </a:prstClr>
                </a:solidFill>
              </a:rPr>
              <a:t>11/09/2023</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S.Myers (Paris): Higgs Hunt Historical Talk</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24706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11/09/2023</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S.Myers (Paris): Higgs Hunt Historical Talk</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87C70E8-245D-45BF-84AB-A10F652D25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72348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a:defRPr/>
            </a:lvl1pPr>
          </a:lstStyle>
          <a:p>
            <a:pPr>
              <a:defRPr/>
            </a:pPr>
            <a:fld id="{8209EC0E-860A-4AFA-AA97-5EF62D553F7A}" type="slidenum">
              <a:rPr lang="en-GB"/>
              <a:pPr>
                <a:defRPr/>
              </a:pPr>
              <a:t>‹#›</a:t>
            </a:fld>
            <a:endParaRPr lang="en-GB"/>
          </a:p>
        </p:txBody>
      </p:sp>
    </p:spTree>
    <p:extLst>
      <p:ext uri="{BB962C8B-B14F-4D97-AF65-F5344CB8AC3E}">
        <p14:creationId xmlns:p14="http://schemas.microsoft.com/office/powerpoint/2010/main" val="2907748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lvl1pPr>
              <a:defRPr sz="4000"/>
            </a:lvl1pPr>
          </a:lstStyle>
          <a:p>
            <a:r>
              <a:rPr lang="en-US" dirty="0"/>
              <a:t>Click to edit Master title style</a:t>
            </a:r>
            <a:endParaRPr lang="en-GB" dirty="0"/>
          </a:p>
        </p:txBody>
      </p:sp>
      <p:sp>
        <p:nvSpPr>
          <p:cNvPr id="3" name="Content Placeholder 2"/>
          <p:cNvSpPr>
            <a:spLocks noGrp="1"/>
          </p:cNvSpPr>
          <p:nvPr>
            <p:ph idx="1"/>
          </p:nvPr>
        </p:nvSpPr>
        <p:spPr>
          <a:xfrm>
            <a:off x="467544" y="1700808"/>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a:defRPr/>
            </a:lvl1pPr>
          </a:lstStyle>
          <a:p>
            <a:pPr>
              <a:defRPr/>
            </a:pPr>
            <a:fld id="{83EEEAB1-D7F8-4006-A19E-22EB3592E5FC}" type="slidenum">
              <a:rPr lang="en-GB"/>
              <a:pPr>
                <a:defRPr/>
              </a:pPr>
              <a:t>‹#›</a:t>
            </a:fld>
            <a:endParaRPr lang="en-GB"/>
          </a:p>
        </p:txBody>
      </p:sp>
    </p:spTree>
    <p:extLst>
      <p:ext uri="{BB962C8B-B14F-4D97-AF65-F5344CB8AC3E}">
        <p14:creationId xmlns:p14="http://schemas.microsoft.com/office/powerpoint/2010/main" val="255946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CBF370-A07C-75AF-0436-F12C380092DC}"/>
              </a:ext>
            </a:extLst>
          </p:cNvPr>
          <p:cNvSpPr>
            <a:spLocks noGrp="1" noChangeArrowheads="1"/>
          </p:cNvSpPr>
          <p:nvPr>
            <p:ph type="dt" sz="half" idx="10"/>
          </p:nvPr>
        </p:nvSpPr>
        <p:spPr>
          <a:xfrm>
            <a:off x="76200" y="6400800"/>
            <a:ext cx="2514600" cy="320675"/>
          </a:xfrm>
        </p:spPr>
        <p:txBody>
          <a:bodyPr/>
          <a:lstStyle>
            <a:lvl1pPr fontAlgn="auto">
              <a:spcBef>
                <a:spcPts val="0"/>
              </a:spcBef>
              <a:spcAft>
                <a:spcPts val="0"/>
              </a:spcAft>
              <a:defRPr sz="750"/>
            </a:lvl1pPr>
          </a:lstStyle>
          <a:p>
            <a:pPr>
              <a:defRPr/>
            </a:pPr>
            <a:r>
              <a:rPr lang="en-US"/>
              <a:t>11/09/2023</a:t>
            </a:r>
          </a:p>
        </p:txBody>
      </p:sp>
      <p:sp>
        <p:nvSpPr>
          <p:cNvPr id="3" name="Rectangle 5">
            <a:extLst>
              <a:ext uri="{FF2B5EF4-FFF2-40B4-BE49-F238E27FC236}">
                <a16:creationId xmlns:a16="http://schemas.microsoft.com/office/drawing/2014/main" id="{87CDB553-B593-C86A-D869-FBD198C50738}"/>
              </a:ext>
            </a:extLst>
          </p:cNvPr>
          <p:cNvSpPr>
            <a:spLocks noGrp="1" noChangeArrowheads="1"/>
          </p:cNvSpPr>
          <p:nvPr>
            <p:ph type="ftr" sz="quarter" idx="11"/>
          </p:nvPr>
        </p:nvSpPr>
        <p:spPr>
          <a:xfrm>
            <a:off x="3352800" y="6477000"/>
            <a:ext cx="2209800" cy="244475"/>
          </a:xfrm>
        </p:spPr>
        <p:txBody>
          <a:bodyPr/>
          <a:lstStyle>
            <a:lvl1pPr algn="ctr" fontAlgn="auto">
              <a:spcBef>
                <a:spcPts val="0"/>
              </a:spcBef>
              <a:spcAft>
                <a:spcPts val="0"/>
              </a:spcAft>
              <a:defRPr lang="en-US" sz="750"/>
            </a:lvl1pPr>
          </a:lstStyle>
          <a:p>
            <a:pPr>
              <a:defRPr/>
            </a:pPr>
            <a:r>
              <a:rPr lang="en-US"/>
              <a:t>S.Myers (Paris): Higgs Hunt Historical Talk</a:t>
            </a:r>
            <a:endParaRPr lang="en-GB"/>
          </a:p>
        </p:txBody>
      </p:sp>
      <p:sp>
        <p:nvSpPr>
          <p:cNvPr id="4" name="Rectangle 6">
            <a:extLst>
              <a:ext uri="{FF2B5EF4-FFF2-40B4-BE49-F238E27FC236}">
                <a16:creationId xmlns:a16="http://schemas.microsoft.com/office/drawing/2014/main" id="{71EDF319-4EC2-F191-65EB-0D9D0112A402}"/>
              </a:ext>
            </a:extLst>
          </p:cNvPr>
          <p:cNvSpPr>
            <a:spLocks noGrp="1" noChangeArrowheads="1"/>
          </p:cNvSpPr>
          <p:nvPr>
            <p:ph type="sldNum" sz="quarter" idx="12"/>
          </p:nvPr>
        </p:nvSpPr>
        <p:spPr>
          <a:xfrm>
            <a:off x="8534400" y="6553200"/>
            <a:ext cx="457200" cy="168275"/>
          </a:xfrm>
        </p:spPr>
        <p:txBody>
          <a:bodyPr/>
          <a:lstStyle>
            <a:lvl1pPr algn="r" fontAlgn="auto">
              <a:spcBef>
                <a:spcPts val="0"/>
              </a:spcBef>
              <a:spcAft>
                <a:spcPts val="0"/>
              </a:spcAft>
              <a:defRPr lang="en-US" sz="750">
                <a:latin typeface="Arial" charset="0"/>
              </a:defRPr>
            </a:lvl1pPr>
          </a:lstStyle>
          <a:p>
            <a:pPr>
              <a:defRPr/>
            </a:pPr>
            <a:fld id="{D0CDA4E9-5018-4FF0-9B98-7AABB213F9F3}" type="slidenum">
              <a:rPr lang="en-GB"/>
              <a:pPr>
                <a:defRPr/>
              </a:pPr>
              <a:t>‹#›</a:t>
            </a:fld>
            <a:endParaRPr lang="en-GB" dirty="0"/>
          </a:p>
        </p:txBody>
      </p:sp>
    </p:spTree>
    <p:extLst>
      <p:ext uri="{BB962C8B-B14F-4D97-AF65-F5344CB8AC3E}">
        <p14:creationId xmlns:p14="http://schemas.microsoft.com/office/powerpoint/2010/main" val="209010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a:defRPr/>
            </a:lvl1pPr>
          </a:lstStyle>
          <a:p>
            <a:pPr>
              <a:defRPr/>
            </a:pPr>
            <a:fld id="{27A7F50A-6CDA-4F4A-A2DF-87691196FB86}" type="slidenum">
              <a:rPr lang="en-GB"/>
              <a:pPr>
                <a:defRPr/>
              </a:pPr>
              <a:t>‹#›</a:t>
            </a:fld>
            <a:endParaRPr lang="en-GB"/>
          </a:p>
        </p:txBody>
      </p:sp>
    </p:spTree>
    <p:extLst>
      <p:ext uri="{BB962C8B-B14F-4D97-AF65-F5344CB8AC3E}">
        <p14:creationId xmlns:p14="http://schemas.microsoft.com/office/powerpoint/2010/main" val="24775045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6"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7" name="Slide Number Placeholder 5"/>
          <p:cNvSpPr>
            <a:spLocks noGrp="1"/>
          </p:cNvSpPr>
          <p:nvPr>
            <p:ph type="sldNum" sz="quarter" idx="12"/>
          </p:nvPr>
        </p:nvSpPr>
        <p:spPr/>
        <p:txBody>
          <a:bodyPr/>
          <a:lstStyle>
            <a:lvl1pPr>
              <a:defRPr/>
            </a:lvl1pPr>
          </a:lstStyle>
          <a:p>
            <a:pPr>
              <a:defRPr/>
            </a:pPr>
            <a:fld id="{2DB3F09D-2840-4D42-B954-6411EE00BE68}" type="slidenum">
              <a:rPr lang="en-GB"/>
              <a:pPr>
                <a:defRPr/>
              </a:pPr>
              <a:t>‹#›</a:t>
            </a:fld>
            <a:endParaRPr lang="en-GB"/>
          </a:p>
        </p:txBody>
      </p:sp>
    </p:spTree>
    <p:extLst>
      <p:ext uri="{BB962C8B-B14F-4D97-AF65-F5344CB8AC3E}">
        <p14:creationId xmlns:p14="http://schemas.microsoft.com/office/powerpoint/2010/main" val="780434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8"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9" name="Slide Number Placeholder 5"/>
          <p:cNvSpPr>
            <a:spLocks noGrp="1"/>
          </p:cNvSpPr>
          <p:nvPr>
            <p:ph type="sldNum" sz="quarter" idx="12"/>
          </p:nvPr>
        </p:nvSpPr>
        <p:spPr/>
        <p:txBody>
          <a:bodyPr/>
          <a:lstStyle>
            <a:lvl1pPr>
              <a:defRPr/>
            </a:lvl1pPr>
          </a:lstStyle>
          <a:p>
            <a:pPr>
              <a:defRPr/>
            </a:pPr>
            <a:fld id="{9DC2F7C1-AB5F-4AFE-A561-B34F94B4E78A}" type="slidenum">
              <a:rPr lang="en-GB"/>
              <a:pPr>
                <a:defRPr/>
              </a:pPr>
              <a:t>‹#›</a:t>
            </a:fld>
            <a:endParaRPr lang="en-GB"/>
          </a:p>
        </p:txBody>
      </p:sp>
    </p:spTree>
    <p:extLst>
      <p:ext uri="{BB962C8B-B14F-4D97-AF65-F5344CB8AC3E}">
        <p14:creationId xmlns:p14="http://schemas.microsoft.com/office/powerpoint/2010/main" val="2637001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4"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5" name="Slide Number Placeholder 5"/>
          <p:cNvSpPr>
            <a:spLocks noGrp="1"/>
          </p:cNvSpPr>
          <p:nvPr>
            <p:ph type="sldNum" sz="quarter" idx="12"/>
          </p:nvPr>
        </p:nvSpPr>
        <p:spPr/>
        <p:txBody>
          <a:bodyPr/>
          <a:lstStyle>
            <a:lvl1pPr>
              <a:defRPr/>
            </a:lvl1pPr>
          </a:lstStyle>
          <a:p>
            <a:pPr>
              <a:defRPr/>
            </a:pPr>
            <a:fld id="{AF281F50-583B-4E31-AAAD-2A165244906C}" type="slidenum">
              <a:rPr lang="en-GB"/>
              <a:pPr>
                <a:defRPr/>
              </a:pPr>
              <a:t>‹#›</a:t>
            </a:fld>
            <a:endParaRPr lang="en-GB"/>
          </a:p>
        </p:txBody>
      </p:sp>
    </p:spTree>
    <p:extLst>
      <p:ext uri="{BB962C8B-B14F-4D97-AF65-F5344CB8AC3E}">
        <p14:creationId xmlns:p14="http://schemas.microsoft.com/office/powerpoint/2010/main" val="11731343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3"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4" name="Slide Number Placeholder 5"/>
          <p:cNvSpPr>
            <a:spLocks noGrp="1"/>
          </p:cNvSpPr>
          <p:nvPr>
            <p:ph type="sldNum" sz="quarter" idx="12"/>
          </p:nvPr>
        </p:nvSpPr>
        <p:spPr/>
        <p:txBody>
          <a:bodyPr/>
          <a:lstStyle>
            <a:lvl1pPr>
              <a:defRPr/>
            </a:lvl1pPr>
          </a:lstStyle>
          <a:p>
            <a:pPr>
              <a:defRPr/>
            </a:pPr>
            <a:fld id="{577579FC-BD60-4795-9397-C1F11A12A27A}" type="slidenum">
              <a:rPr lang="en-GB"/>
              <a:pPr>
                <a:defRPr/>
              </a:pPr>
              <a:t>‹#›</a:t>
            </a:fld>
            <a:endParaRPr lang="en-GB"/>
          </a:p>
        </p:txBody>
      </p:sp>
    </p:spTree>
    <p:extLst>
      <p:ext uri="{BB962C8B-B14F-4D97-AF65-F5344CB8AC3E}">
        <p14:creationId xmlns:p14="http://schemas.microsoft.com/office/powerpoint/2010/main" val="32426060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6"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7" name="Slide Number Placeholder 5"/>
          <p:cNvSpPr>
            <a:spLocks noGrp="1"/>
          </p:cNvSpPr>
          <p:nvPr>
            <p:ph type="sldNum" sz="quarter" idx="12"/>
          </p:nvPr>
        </p:nvSpPr>
        <p:spPr/>
        <p:txBody>
          <a:bodyPr/>
          <a:lstStyle>
            <a:lvl1pPr>
              <a:defRPr/>
            </a:lvl1pPr>
          </a:lstStyle>
          <a:p>
            <a:pPr>
              <a:defRPr/>
            </a:pPr>
            <a:fld id="{FF33B637-2B07-4DD1-AAAF-0EC595D7AF68}" type="slidenum">
              <a:rPr lang="en-GB"/>
              <a:pPr>
                <a:defRPr/>
              </a:pPr>
              <a:t>‹#›</a:t>
            </a:fld>
            <a:endParaRPr lang="en-GB"/>
          </a:p>
        </p:txBody>
      </p:sp>
    </p:spTree>
    <p:extLst>
      <p:ext uri="{BB962C8B-B14F-4D97-AF65-F5344CB8AC3E}">
        <p14:creationId xmlns:p14="http://schemas.microsoft.com/office/powerpoint/2010/main" val="2809605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6"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7" name="Slide Number Placeholder 5"/>
          <p:cNvSpPr>
            <a:spLocks noGrp="1"/>
          </p:cNvSpPr>
          <p:nvPr>
            <p:ph type="sldNum" sz="quarter" idx="12"/>
          </p:nvPr>
        </p:nvSpPr>
        <p:spPr/>
        <p:txBody>
          <a:bodyPr/>
          <a:lstStyle>
            <a:lvl1pPr>
              <a:defRPr/>
            </a:lvl1pPr>
          </a:lstStyle>
          <a:p>
            <a:pPr>
              <a:defRPr/>
            </a:pPr>
            <a:fld id="{EFA5FE1A-26F5-412E-B3B0-F030DC198AB3}" type="slidenum">
              <a:rPr lang="en-GB"/>
              <a:pPr>
                <a:defRPr/>
              </a:pPr>
              <a:t>‹#›</a:t>
            </a:fld>
            <a:endParaRPr lang="en-GB"/>
          </a:p>
        </p:txBody>
      </p:sp>
    </p:spTree>
    <p:extLst>
      <p:ext uri="{BB962C8B-B14F-4D97-AF65-F5344CB8AC3E}">
        <p14:creationId xmlns:p14="http://schemas.microsoft.com/office/powerpoint/2010/main" val="21583749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a:defRPr/>
            </a:lvl1pPr>
          </a:lstStyle>
          <a:p>
            <a:pPr>
              <a:defRPr/>
            </a:pPr>
            <a:fld id="{136BFEAF-A42F-4F63-9405-6418A13075CA}" type="slidenum">
              <a:rPr lang="en-GB"/>
              <a:pPr>
                <a:defRPr/>
              </a:pPr>
              <a:t>‹#›</a:t>
            </a:fld>
            <a:endParaRPr lang="en-GB"/>
          </a:p>
        </p:txBody>
      </p:sp>
    </p:spTree>
    <p:extLst>
      <p:ext uri="{BB962C8B-B14F-4D97-AF65-F5344CB8AC3E}">
        <p14:creationId xmlns:p14="http://schemas.microsoft.com/office/powerpoint/2010/main" val="24379133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a:t>11/09/2023</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S.Myers (Paris): Higgs Hunt Historical Talk</a:t>
            </a:r>
            <a:endParaRPr lang="en-GB"/>
          </a:p>
        </p:txBody>
      </p:sp>
      <p:sp>
        <p:nvSpPr>
          <p:cNvPr id="6" name="Slide Number Placeholder 5"/>
          <p:cNvSpPr>
            <a:spLocks noGrp="1"/>
          </p:cNvSpPr>
          <p:nvPr>
            <p:ph type="sldNum" sz="quarter" idx="12"/>
          </p:nvPr>
        </p:nvSpPr>
        <p:spPr/>
        <p:txBody>
          <a:bodyPr/>
          <a:lstStyle>
            <a:lvl1pPr>
              <a:defRPr/>
            </a:lvl1pPr>
          </a:lstStyle>
          <a:p>
            <a:pPr>
              <a:defRPr/>
            </a:pPr>
            <a:fld id="{1D33458A-67CE-46C4-9DFD-37C9E144E72D}" type="slidenum">
              <a:rPr lang="en-GB"/>
              <a:pPr>
                <a:defRPr/>
              </a:pPr>
              <a:t>‹#›</a:t>
            </a:fld>
            <a:endParaRPr lang="en-GB"/>
          </a:p>
        </p:txBody>
      </p:sp>
    </p:spTree>
    <p:extLst>
      <p:ext uri="{BB962C8B-B14F-4D97-AF65-F5344CB8AC3E}">
        <p14:creationId xmlns:p14="http://schemas.microsoft.com/office/powerpoint/2010/main" val="266420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609600"/>
          </a:xfrm>
        </p:spPr>
        <p:txBody>
          <a:bodyPr/>
          <a:lstStyle/>
          <a:p>
            <a:r>
              <a:rPr lang="en-US"/>
              <a:t>Click to edit Master title style</a:t>
            </a:r>
          </a:p>
        </p:txBody>
      </p:sp>
      <p:sp>
        <p:nvSpPr>
          <p:cNvPr id="3" name="Table Placeholder 2"/>
          <p:cNvSpPr>
            <a:spLocks noGrp="1"/>
          </p:cNvSpPr>
          <p:nvPr>
            <p:ph type="tbl" idx="1"/>
          </p:nvPr>
        </p:nvSpPr>
        <p:spPr>
          <a:xfrm>
            <a:off x="457200" y="1066800"/>
            <a:ext cx="8229600" cy="5029200"/>
          </a:xfrm>
        </p:spPr>
        <p:txBody>
          <a:bodyPr/>
          <a:lstStyle/>
          <a:p>
            <a:pPr lvl="0"/>
            <a:endParaRPr lang="en-US" noProof="0"/>
          </a:p>
        </p:txBody>
      </p:sp>
      <p:sp>
        <p:nvSpPr>
          <p:cNvPr id="4" name="Rectangle 3"/>
          <p:cNvSpPr>
            <a:spLocks noGrp="1" noChangeArrowheads="1"/>
          </p:cNvSpPr>
          <p:nvPr>
            <p:ph type="sldNum" sz="quarter" idx="10"/>
          </p:nvPr>
        </p:nvSpPr>
        <p:spPr/>
        <p:txBody>
          <a:bodyPr/>
          <a:lstStyle>
            <a:lvl1pPr>
              <a:defRPr/>
            </a:lvl1pPr>
          </a:lstStyle>
          <a:p>
            <a:pPr>
              <a:defRPr/>
            </a:pPr>
            <a:fld id="{7077E5E9-E584-42C1-A59D-D86189CDB061}" type="slidenum">
              <a:rPr lang="en-US"/>
              <a:pPr>
                <a:defRPr/>
              </a:pPr>
              <a:t>‹#›</a:t>
            </a:fld>
            <a:endParaRPr lang="en-US"/>
          </a:p>
        </p:txBody>
      </p:sp>
    </p:spTree>
    <p:extLst>
      <p:ext uri="{BB962C8B-B14F-4D97-AF65-F5344CB8AC3E}">
        <p14:creationId xmlns:p14="http://schemas.microsoft.com/office/powerpoint/2010/main" val="1235204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1">
            <a:extLst>
              <a:ext uri="{FF2B5EF4-FFF2-40B4-BE49-F238E27FC236}">
                <a16:creationId xmlns:a16="http://schemas.microsoft.com/office/drawing/2014/main" id="{2E12CA68-EA00-C8E8-FA03-B7A2FF8BF58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6" name="Footer Placeholder 2">
            <a:extLst>
              <a:ext uri="{FF2B5EF4-FFF2-40B4-BE49-F238E27FC236}">
                <a16:creationId xmlns:a16="http://schemas.microsoft.com/office/drawing/2014/main" id="{8BD5A8D8-EA9F-9058-AE18-FCF9FE141B2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7" name="Slide Number Placeholder 3">
            <a:extLst>
              <a:ext uri="{FF2B5EF4-FFF2-40B4-BE49-F238E27FC236}">
                <a16:creationId xmlns:a16="http://schemas.microsoft.com/office/drawing/2014/main" id="{13FCF045-F5CB-B1D2-D8C8-985F8B8D74AF}"/>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C79C0115-7ABF-4F53-B6F2-9E6E20DFD9EE}" type="slidenum">
              <a:rPr lang="en-US"/>
              <a:pPr>
                <a:defRPr/>
              </a:pPr>
              <a:t>‹#›</a:t>
            </a:fld>
            <a:endParaRPr lang="en-US"/>
          </a:p>
        </p:txBody>
      </p:sp>
    </p:spTree>
    <p:extLst>
      <p:ext uri="{BB962C8B-B14F-4D97-AF65-F5344CB8AC3E}">
        <p14:creationId xmlns:p14="http://schemas.microsoft.com/office/powerpoint/2010/main" val="287741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2 Content and Text">
    <p:spTree>
      <p:nvGrpSpPr>
        <p:cNvPr id="1" name=""/>
        <p:cNvGrpSpPr/>
        <p:nvPr/>
      </p:nvGrpSpPr>
      <p:grpSpPr>
        <a:xfrm>
          <a:off x="0" y="0"/>
          <a:ext cx="0" cy="0"/>
          <a:chOff x="0" y="0"/>
          <a:chExt cx="0" cy="0"/>
        </a:xfrm>
      </p:grpSpPr>
      <p:sp>
        <p:nvSpPr>
          <p:cNvPr id="5" name="Text Placeholder 4"/>
          <p:cNvSpPr>
            <a:spLocks noGrp="1"/>
          </p:cNvSpPr>
          <p:nvPr>
            <p:ph type="body" sz="half" idx="3"/>
          </p:nvPr>
        </p:nvSpPr>
        <p:spPr>
          <a:xfrm>
            <a:off x="4648200" y="990600"/>
            <a:ext cx="4267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8"/>
          <p:cNvSpPr>
            <a:spLocks noGrp="1"/>
          </p:cNvSpPr>
          <p:nvPr>
            <p:ph type="title"/>
          </p:nvPr>
        </p:nvSpPr>
        <p:spPr/>
        <p:txBody>
          <a:bodyPr/>
          <a:lstStyle/>
          <a:p>
            <a:r>
              <a:rPr lang="en-US"/>
              <a:t>Click to edit Master title style</a:t>
            </a:r>
            <a:endParaRPr lang="en-GB"/>
          </a:p>
        </p:txBody>
      </p:sp>
      <p:sp>
        <p:nvSpPr>
          <p:cNvPr id="6" name="Text Placeholder 4"/>
          <p:cNvSpPr>
            <a:spLocks noGrp="1"/>
          </p:cNvSpPr>
          <p:nvPr>
            <p:ph type="body" sz="half" idx="10"/>
          </p:nvPr>
        </p:nvSpPr>
        <p:spPr>
          <a:xfrm>
            <a:off x="152400" y="990600"/>
            <a:ext cx="4267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325267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139B72D-ADCB-4510-5E40-DA05CEA7F9A4}"/>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5" name="Rectangle 5">
            <a:extLst>
              <a:ext uri="{FF2B5EF4-FFF2-40B4-BE49-F238E27FC236}">
                <a16:creationId xmlns:a16="http://schemas.microsoft.com/office/drawing/2014/main" id="{7BF0E98E-E9BC-AA43-F11D-615232B7DA3D}"/>
              </a:ext>
            </a:extLst>
          </p:cNvPr>
          <p:cNvSpPr>
            <a:spLocks noGrp="1" noChangeArrowheads="1"/>
          </p:cNvSpPr>
          <p:nvPr>
            <p:ph type="ftr" sz="quarter" idx="11"/>
          </p:nvPr>
        </p:nvSpPr>
        <p:spPr>
          <a:ln/>
        </p:spPr>
        <p:txBody>
          <a:bodyPr/>
          <a:lstStyle>
            <a:lvl1pPr>
              <a:defRPr/>
            </a:lvl1pPr>
          </a:lstStyle>
          <a:p>
            <a:pPr>
              <a:defRPr/>
            </a:pPr>
            <a:r>
              <a:rPr lang="en-US"/>
              <a:t>S.Myers (Paris): Higgs Hunt Historical Talk</a:t>
            </a:r>
            <a:endParaRPr lang="en-GB"/>
          </a:p>
        </p:txBody>
      </p:sp>
      <p:sp>
        <p:nvSpPr>
          <p:cNvPr id="6" name="Rectangle 6">
            <a:extLst>
              <a:ext uri="{FF2B5EF4-FFF2-40B4-BE49-F238E27FC236}">
                <a16:creationId xmlns:a16="http://schemas.microsoft.com/office/drawing/2014/main" id="{6C4C5FCD-F091-1235-FF7D-6A160656C09C}"/>
              </a:ext>
            </a:extLst>
          </p:cNvPr>
          <p:cNvSpPr>
            <a:spLocks noGrp="1" noChangeArrowheads="1"/>
          </p:cNvSpPr>
          <p:nvPr>
            <p:ph type="sldNum" sz="quarter" idx="12"/>
          </p:nvPr>
        </p:nvSpPr>
        <p:spPr>
          <a:ln/>
        </p:spPr>
        <p:txBody>
          <a:bodyPr/>
          <a:lstStyle>
            <a:lvl1pPr>
              <a:defRPr/>
            </a:lvl1pPr>
          </a:lstStyle>
          <a:p>
            <a:fld id="{ABF10ADE-C49B-452E-BF09-9874FAD6C9EC}" type="slidenum">
              <a:rPr lang="en-GB" altLang="en-US"/>
              <a:pPr/>
              <a:t>‹#›</a:t>
            </a:fld>
            <a:endParaRPr lang="en-GB" altLang="en-US"/>
          </a:p>
        </p:txBody>
      </p:sp>
    </p:spTree>
    <p:extLst>
      <p:ext uri="{BB962C8B-B14F-4D97-AF65-F5344CB8AC3E}">
        <p14:creationId xmlns:p14="http://schemas.microsoft.com/office/powerpoint/2010/main" val="1285785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2A87F8-1A73-B369-8DFD-8566E3A66B32}"/>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5" name="Rectangle 5">
            <a:extLst>
              <a:ext uri="{FF2B5EF4-FFF2-40B4-BE49-F238E27FC236}">
                <a16:creationId xmlns:a16="http://schemas.microsoft.com/office/drawing/2014/main" id="{A7070AEE-78E2-7FE4-B68A-E07F0B9D413A}"/>
              </a:ext>
            </a:extLst>
          </p:cNvPr>
          <p:cNvSpPr>
            <a:spLocks noGrp="1" noChangeArrowheads="1"/>
          </p:cNvSpPr>
          <p:nvPr>
            <p:ph type="ftr" sz="quarter" idx="11"/>
          </p:nvPr>
        </p:nvSpPr>
        <p:spPr>
          <a:ln/>
        </p:spPr>
        <p:txBody>
          <a:bodyPr/>
          <a:lstStyle>
            <a:lvl1pPr>
              <a:defRPr/>
            </a:lvl1pPr>
          </a:lstStyle>
          <a:p>
            <a:pPr>
              <a:defRPr/>
            </a:pPr>
            <a:r>
              <a:rPr lang="en-US"/>
              <a:t>S.Myers (Paris): Higgs Hunt Historical Talk</a:t>
            </a:r>
            <a:endParaRPr lang="en-GB"/>
          </a:p>
        </p:txBody>
      </p:sp>
      <p:sp>
        <p:nvSpPr>
          <p:cNvPr id="6" name="Rectangle 6">
            <a:extLst>
              <a:ext uri="{FF2B5EF4-FFF2-40B4-BE49-F238E27FC236}">
                <a16:creationId xmlns:a16="http://schemas.microsoft.com/office/drawing/2014/main" id="{CC09B269-97CB-E957-F013-DB58D83AC21B}"/>
              </a:ext>
            </a:extLst>
          </p:cNvPr>
          <p:cNvSpPr>
            <a:spLocks noGrp="1" noChangeArrowheads="1"/>
          </p:cNvSpPr>
          <p:nvPr>
            <p:ph type="sldNum" sz="quarter" idx="12"/>
          </p:nvPr>
        </p:nvSpPr>
        <p:spPr>
          <a:ln/>
        </p:spPr>
        <p:txBody>
          <a:bodyPr/>
          <a:lstStyle>
            <a:lvl1pPr>
              <a:defRPr/>
            </a:lvl1pPr>
          </a:lstStyle>
          <a:p>
            <a:fld id="{74DD9264-14A8-4624-95F0-F5D5242D562A}" type="slidenum">
              <a:rPr lang="en-GB" altLang="en-US"/>
              <a:pPr/>
              <a:t>‹#›</a:t>
            </a:fld>
            <a:endParaRPr lang="en-GB" altLang="en-US"/>
          </a:p>
        </p:txBody>
      </p:sp>
    </p:spTree>
    <p:extLst>
      <p:ext uri="{BB962C8B-B14F-4D97-AF65-F5344CB8AC3E}">
        <p14:creationId xmlns:p14="http://schemas.microsoft.com/office/powerpoint/2010/main" val="38550348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C4A45EB-0110-5C51-D51E-16971222144E}"/>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5" name="Rectangle 5">
            <a:extLst>
              <a:ext uri="{FF2B5EF4-FFF2-40B4-BE49-F238E27FC236}">
                <a16:creationId xmlns:a16="http://schemas.microsoft.com/office/drawing/2014/main" id="{75787CC5-61AA-5C83-8929-C64BC74CE352}"/>
              </a:ext>
            </a:extLst>
          </p:cNvPr>
          <p:cNvSpPr>
            <a:spLocks noGrp="1" noChangeArrowheads="1"/>
          </p:cNvSpPr>
          <p:nvPr>
            <p:ph type="ftr" sz="quarter" idx="11"/>
          </p:nvPr>
        </p:nvSpPr>
        <p:spPr>
          <a:ln/>
        </p:spPr>
        <p:txBody>
          <a:bodyPr/>
          <a:lstStyle>
            <a:lvl1pPr>
              <a:defRPr/>
            </a:lvl1pPr>
          </a:lstStyle>
          <a:p>
            <a:pPr>
              <a:defRPr/>
            </a:pPr>
            <a:r>
              <a:rPr lang="en-US"/>
              <a:t>S.Myers (Paris): Higgs Hunt Historical Talk</a:t>
            </a:r>
            <a:endParaRPr lang="en-GB"/>
          </a:p>
        </p:txBody>
      </p:sp>
      <p:sp>
        <p:nvSpPr>
          <p:cNvPr id="6" name="Rectangle 6">
            <a:extLst>
              <a:ext uri="{FF2B5EF4-FFF2-40B4-BE49-F238E27FC236}">
                <a16:creationId xmlns:a16="http://schemas.microsoft.com/office/drawing/2014/main" id="{C8A239F2-0BC7-248C-F9A5-14FEF3901D3B}"/>
              </a:ext>
            </a:extLst>
          </p:cNvPr>
          <p:cNvSpPr>
            <a:spLocks noGrp="1" noChangeArrowheads="1"/>
          </p:cNvSpPr>
          <p:nvPr>
            <p:ph type="sldNum" sz="quarter" idx="12"/>
          </p:nvPr>
        </p:nvSpPr>
        <p:spPr>
          <a:ln/>
        </p:spPr>
        <p:txBody>
          <a:bodyPr/>
          <a:lstStyle>
            <a:lvl1pPr>
              <a:defRPr/>
            </a:lvl1pPr>
          </a:lstStyle>
          <a:p>
            <a:fld id="{A3D17153-E229-4DCB-A4D3-D9A6A5ACCC73}" type="slidenum">
              <a:rPr lang="en-GB" altLang="en-US"/>
              <a:pPr/>
              <a:t>‹#›</a:t>
            </a:fld>
            <a:endParaRPr lang="en-GB" altLang="en-US"/>
          </a:p>
        </p:txBody>
      </p:sp>
    </p:spTree>
    <p:extLst>
      <p:ext uri="{BB962C8B-B14F-4D97-AF65-F5344CB8AC3E}">
        <p14:creationId xmlns:p14="http://schemas.microsoft.com/office/powerpoint/2010/main" val="3749597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81075"/>
            <a:ext cx="4038600" cy="5145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81075"/>
            <a:ext cx="4038600" cy="5145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08AD9DB-BAFC-8785-A27A-6D4A90568F50}"/>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6" name="Rectangle 5">
            <a:extLst>
              <a:ext uri="{FF2B5EF4-FFF2-40B4-BE49-F238E27FC236}">
                <a16:creationId xmlns:a16="http://schemas.microsoft.com/office/drawing/2014/main" id="{1A0418CC-4DA1-A102-CCF5-50C789DC619E}"/>
              </a:ext>
            </a:extLst>
          </p:cNvPr>
          <p:cNvSpPr>
            <a:spLocks noGrp="1" noChangeArrowheads="1"/>
          </p:cNvSpPr>
          <p:nvPr>
            <p:ph type="ftr" sz="quarter" idx="11"/>
          </p:nvPr>
        </p:nvSpPr>
        <p:spPr>
          <a:ln/>
        </p:spPr>
        <p:txBody>
          <a:bodyPr/>
          <a:lstStyle>
            <a:lvl1pPr>
              <a:defRPr/>
            </a:lvl1pPr>
          </a:lstStyle>
          <a:p>
            <a:pPr>
              <a:defRPr/>
            </a:pPr>
            <a:r>
              <a:rPr lang="en-US"/>
              <a:t>S.Myers (Paris): Higgs Hunt Historical Talk</a:t>
            </a:r>
            <a:endParaRPr lang="en-GB"/>
          </a:p>
        </p:txBody>
      </p:sp>
      <p:sp>
        <p:nvSpPr>
          <p:cNvPr id="7" name="Rectangle 6">
            <a:extLst>
              <a:ext uri="{FF2B5EF4-FFF2-40B4-BE49-F238E27FC236}">
                <a16:creationId xmlns:a16="http://schemas.microsoft.com/office/drawing/2014/main" id="{C40AD078-1CD8-3AB3-0F7D-397C6EF83099}"/>
              </a:ext>
            </a:extLst>
          </p:cNvPr>
          <p:cNvSpPr>
            <a:spLocks noGrp="1" noChangeArrowheads="1"/>
          </p:cNvSpPr>
          <p:nvPr>
            <p:ph type="sldNum" sz="quarter" idx="12"/>
          </p:nvPr>
        </p:nvSpPr>
        <p:spPr>
          <a:ln/>
        </p:spPr>
        <p:txBody>
          <a:bodyPr/>
          <a:lstStyle>
            <a:lvl1pPr>
              <a:defRPr/>
            </a:lvl1pPr>
          </a:lstStyle>
          <a:p>
            <a:fld id="{74ECBAFB-87F0-478D-95B0-1AE01A42DE05}" type="slidenum">
              <a:rPr lang="en-GB" altLang="en-US"/>
              <a:pPr/>
              <a:t>‹#›</a:t>
            </a:fld>
            <a:endParaRPr lang="en-GB" altLang="en-US"/>
          </a:p>
        </p:txBody>
      </p:sp>
    </p:spTree>
    <p:extLst>
      <p:ext uri="{BB962C8B-B14F-4D97-AF65-F5344CB8AC3E}">
        <p14:creationId xmlns:p14="http://schemas.microsoft.com/office/powerpoint/2010/main" val="9600642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3089BC0-E71C-2732-4EF4-E372745704BA}"/>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8" name="Rectangle 5">
            <a:extLst>
              <a:ext uri="{FF2B5EF4-FFF2-40B4-BE49-F238E27FC236}">
                <a16:creationId xmlns:a16="http://schemas.microsoft.com/office/drawing/2014/main" id="{495E78FC-EE5F-C565-F52E-68673BEFF67E}"/>
              </a:ext>
            </a:extLst>
          </p:cNvPr>
          <p:cNvSpPr>
            <a:spLocks noGrp="1" noChangeArrowheads="1"/>
          </p:cNvSpPr>
          <p:nvPr>
            <p:ph type="ftr" sz="quarter" idx="11"/>
          </p:nvPr>
        </p:nvSpPr>
        <p:spPr>
          <a:ln/>
        </p:spPr>
        <p:txBody>
          <a:bodyPr/>
          <a:lstStyle>
            <a:lvl1pPr>
              <a:defRPr/>
            </a:lvl1pPr>
          </a:lstStyle>
          <a:p>
            <a:pPr>
              <a:defRPr/>
            </a:pPr>
            <a:r>
              <a:rPr lang="en-US"/>
              <a:t>S.Myers (Paris): Higgs Hunt Historical Talk</a:t>
            </a:r>
            <a:endParaRPr lang="en-GB"/>
          </a:p>
        </p:txBody>
      </p:sp>
      <p:sp>
        <p:nvSpPr>
          <p:cNvPr id="9" name="Rectangle 6">
            <a:extLst>
              <a:ext uri="{FF2B5EF4-FFF2-40B4-BE49-F238E27FC236}">
                <a16:creationId xmlns:a16="http://schemas.microsoft.com/office/drawing/2014/main" id="{28AC322D-F740-CC99-E37E-D6D74A29C4BC}"/>
              </a:ext>
            </a:extLst>
          </p:cNvPr>
          <p:cNvSpPr>
            <a:spLocks noGrp="1" noChangeArrowheads="1"/>
          </p:cNvSpPr>
          <p:nvPr>
            <p:ph type="sldNum" sz="quarter" idx="12"/>
          </p:nvPr>
        </p:nvSpPr>
        <p:spPr>
          <a:ln/>
        </p:spPr>
        <p:txBody>
          <a:bodyPr/>
          <a:lstStyle>
            <a:lvl1pPr>
              <a:defRPr/>
            </a:lvl1pPr>
          </a:lstStyle>
          <a:p>
            <a:fld id="{102CCDF1-28DE-4C06-82C3-AEC44EA03238}" type="slidenum">
              <a:rPr lang="en-GB" altLang="en-US"/>
              <a:pPr/>
              <a:t>‹#›</a:t>
            </a:fld>
            <a:endParaRPr lang="en-GB" altLang="en-US"/>
          </a:p>
        </p:txBody>
      </p:sp>
    </p:spTree>
    <p:extLst>
      <p:ext uri="{BB962C8B-B14F-4D97-AF65-F5344CB8AC3E}">
        <p14:creationId xmlns:p14="http://schemas.microsoft.com/office/powerpoint/2010/main" val="39486369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C390DD3-BFF6-01D8-809B-FAC05593A43E}"/>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4" name="Rectangle 5">
            <a:extLst>
              <a:ext uri="{FF2B5EF4-FFF2-40B4-BE49-F238E27FC236}">
                <a16:creationId xmlns:a16="http://schemas.microsoft.com/office/drawing/2014/main" id="{73115934-0EE8-7E92-6EE0-0CD1D17F470A}"/>
              </a:ext>
            </a:extLst>
          </p:cNvPr>
          <p:cNvSpPr>
            <a:spLocks noGrp="1" noChangeArrowheads="1"/>
          </p:cNvSpPr>
          <p:nvPr>
            <p:ph type="ftr" sz="quarter" idx="11"/>
          </p:nvPr>
        </p:nvSpPr>
        <p:spPr>
          <a:ln/>
        </p:spPr>
        <p:txBody>
          <a:bodyPr/>
          <a:lstStyle>
            <a:lvl1pPr>
              <a:defRPr/>
            </a:lvl1pPr>
          </a:lstStyle>
          <a:p>
            <a:pPr>
              <a:defRPr/>
            </a:pPr>
            <a:r>
              <a:rPr lang="en-US"/>
              <a:t>S.Myers (Paris): Higgs Hunt Historical Talk</a:t>
            </a:r>
            <a:endParaRPr lang="en-GB"/>
          </a:p>
        </p:txBody>
      </p:sp>
      <p:sp>
        <p:nvSpPr>
          <p:cNvPr id="5" name="Rectangle 6">
            <a:extLst>
              <a:ext uri="{FF2B5EF4-FFF2-40B4-BE49-F238E27FC236}">
                <a16:creationId xmlns:a16="http://schemas.microsoft.com/office/drawing/2014/main" id="{CD83317F-0168-0FD1-7FCD-A3D12DF90D30}"/>
              </a:ext>
            </a:extLst>
          </p:cNvPr>
          <p:cNvSpPr>
            <a:spLocks noGrp="1" noChangeArrowheads="1"/>
          </p:cNvSpPr>
          <p:nvPr>
            <p:ph type="sldNum" sz="quarter" idx="12"/>
          </p:nvPr>
        </p:nvSpPr>
        <p:spPr>
          <a:ln/>
        </p:spPr>
        <p:txBody>
          <a:bodyPr/>
          <a:lstStyle>
            <a:lvl1pPr>
              <a:defRPr/>
            </a:lvl1pPr>
          </a:lstStyle>
          <a:p>
            <a:fld id="{7220423B-081A-46B2-832F-58758325346A}" type="slidenum">
              <a:rPr lang="en-GB" altLang="en-US"/>
              <a:pPr/>
              <a:t>‹#›</a:t>
            </a:fld>
            <a:endParaRPr lang="en-GB" altLang="en-US"/>
          </a:p>
        </p:txBody>
      </p:sp>
    </p:spTree>
    <p:extLst>
      <p:ext uri="{BB962C8B-B14F-4D97-AF65-F5344CB8AC3E}">
        <p14:creationId xmlns:p14="http://schemas.microsoft.com/office/powerpoint/2010/main" val="1878818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E245429-A0E6-02B7-82C1-0D89DC0DA09B}"/>
              </a:ext>
            </a:extLst>
          </p:cNvPr>
          <p:cNvSpPr>
            <a:spLocks noGrp="1" noChangeArrowheads="1"/>
          </p:cNvSpPr>
          <p:nvPr>
            <p:ph type="ftr" sz="quarter" idx="10"/>
          </p:nvPr>
        </p:nvSpPr>
        <p:spPr/>
        <p:txBody>
          <a:bodyPr/>
          <a:lstStyle>
            <a:lvl1pPr>
              <a:defRPr/>
            </a:lvl1pPr>
          </a:lstStyle>
          <a:p>
            <a:pPr>
              <a:defRPr/>
            </a:pPr>
            <a:r>
              <a:rPr lang="en-US"/>
              <a:t>S.Myers (Paris): Higgs Hunt Historical Talk</a:t>
            </a:r>
            <a:endParaRPr lang="en-GB"/>
          </a:p>
        </p:txBody>
      </p:sp>
      <p:sp>
        <p:nvSpPr>
          <p:cNvPr id="3" name="Rectangle 6">
            <a:extLst>
              <a:ext uri="{FF2B5EF4-FFF2-40B4-BE49-F238E27FC236}">
                <a16:creationId xmlns:a16="http://schemas.microsoft.com/office/drawing/2014/main" id="{E3DF4631-356C-8FBF-97BD-34A15AF50392}"/>
              </a:ext>
            </a:extLst>
          </p:cNvPr>
          <p:cNvSpPr>
            <a:spLocks noGrp="1" noChangeArrowheads="1"/>
          </p:cNvSpPr>
          <p:nvPr>
            <p:ph type="sldNum" sz="quarter" idx="11"/>
          </p:nvPr>
        </p:nvSpPr>
        <p:spPr/>
        <p:txBody>
          <a:bodyPr/>
          <a:lstStyle>
            <a:lvl1pPr>
              <a:defRPr/>
            </a:lvl1pPr>
          </a:lstStyle>
          <a:p>
            <a:fld id="{70E26C94-9AFE-493A-B91B-FB27551824E0}" type="slidenum">
              <a:rPr lang="en-GB" altLang="en-US"/>
              <a:pPr/>
              <a:t>‹#›</a:t>
            </a:fld>
            <a:endParaRPr lang="en-GB" altLang="en-US"/>
          </a:p>
        </p:txBody>
      </p:sp>
    </p:spTree>
    <p:extLst>
      <p:ext uri="{BB962C8B-B14F-4D97-AF65-F5344CB8AC3E}">
        <p14:creationId xmlns:p14="http://schemas.microsoft.com/office/powerpoint/2010/main" val="19422189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90C5CE-00B8-2C91-C87B-91C9612EF7D0}"/>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6" name="Rectangle 5">
            <a:extLst>
              <a:ext uri="{FF2B5EF4-FFF2-40B4-BE49-F238E27FC236}">
                <a16:creationId xmlns:a16="http://schemas.microsoft.com/office/drawing/2014/main" id="{29B51A95-1D76-86BF-D042-F44EEBBF6723}"/>
              </a:ext>
            </a:extLst>
          </p:cNvPr>
          <p:cNvSpPr>
            <a:spLocks noGrp="1" noChangeArrowheads="1"/>
          </p:cNvSpPr>
          <p:nvPr>
            <p:ph type="ftr" sz="quarter" idx="11"/>
          </p:nvPr>
        </p:nvSpPr>
        <p:spPr>
          <a:ln/>
        </p:spPr>
        <p:txBody>
          <a:bodyPr/>
          <a:lstStyle>
            <a:lvl1pPr>
              <a:defRPr/>
            </a:lvl1pPr>
          </a:lstStyle>
          <a:p>
            <a:pPr>
              <a:defRPr/>
            </a:pPr>
            <a:r>
              <a:rPr lang="en-US"/>
              <a:t>S.Myers (Paris): Higgs Hunt Historical Talk</a:t>
            </a:r>
            <a:endParaRPr lang="en-GB"/>
          </a:p>
        </p:txBody>
      </p:sp>
      <p:sp>
        <p:nvSpPr>
          <p:cNvPr id="7" name="Rectangle 6">
            <a:extLst>
              <a:ext uri="{FF2B5EF4-FFF2-40B4-BE49-F238E27FC236}">
                <a16:creationId xmlns:a16="http://schemas.microsoft.com/office/drawing/2014/main" id="{A60D7A63-DCB3-6972-D683-70CCDBC55F60}"/>
              </a:ext>
            </a:extLst>
          </p:cNvPr>
          <p:cNvSpPr>
            <a:spLocks noGrp="1" noChangeArrowheads="1"/>
          </p:cNvSpPr>
          <p:nvPr>
            <p:ph type="sldNum" sz="quarter" idx="12"/>
          </p:nvPr>
        </p:nvSpPr>
        <p:spPr>
          <a:ln/>
        </p:spPr>
        <p:txBody>
          <a:bodyPr/>
          <a:lstStyle>
            <a:lvl1pPr>
              <a:defRPr/>
            </a:lvl1pPr>
          </a:lstStyle>
          <a:p>
            <a:fld id="{A5D17DDB-57ED-48E2-8561-B7CBC8D5561C}" type="slidenum">
              <a:rPr lang="en-GB" altLang="en-US"/>
              <a:pPr/>
              <a:t>‹#›</a:t>
            </a:fld>
            <a:endParaRPr lang="en-GB" altLang="en-US"/>
          </a:p>
        </p:txBody>
      </p:sp>
    </p:spTree>
    <p:extLst>
      <p:ext uri="{BB962C8B-B14F-4D97-AF65-F5344CB8AC3E}">
        <p14:creationId xmlns:p14="http://schemas.microsoft.com/office/powerpoint/2010/main" val="14983548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20614B-ACD4-CE62-77B5-97DA0D64A9CF}"/>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6" name="Rectangle 5">
            <a:extLst>
              <a:ext uri="{FF2B5EF4-FFF2-40B4-BE49-F238E27FC236}">
                <a16:creationId xmlns:a16="http://schemas.microsoft.com/office/drawing/2014/main" id="{A274041C-62E9-8049-7FDA-604198E62399}"/>
              </a:ext>
            </a:extLst>
          </p:cNvPr>
          <p:cNvSpPr>
            <a:spLocks noGrp="1" noChangeArrowheads="1"/>
          </p:cNvSpPr>
          <p:nvPr>
            <p:ph type="ftr" sz="quarter" idx="11"/>
          </p:nvPr>
        </p:nvSpPr>
        <p:spPr>
          <a:ln/>
        </p:spPr>
        <p:txBody>
          <a:bodyPr/>
          <a:lstStyle>
            <a:lvl1pPr>
              <a:defRPr/>
            </a:lvl1pPr>
          </a:lstStyle>
          <a:p>
            <a:pPr>
              <a:defRPr/>
            </a:pPr>
            <a:r>
              <a:rPr lang="en-US"/>
              <a:t>S.Myers (Paris): Higgs Hunt Historical Talk</a:t>
            </a:r>
            <a:endParaRPr lang="en-GB"/>
          </a:p>
        </p:txBody>
      </p:sp>
      <p:sp>
        <p:nvSpPr>
          <p:cNvPr id="7" name="Rectangle 6">
            <a:extLst>
              <a:ext uri="{FF2B5EF4-FFF2-40B4-BE49-F238E27FC236}">
                <a16:creationId xmlns:a16="http://schemas.microsoft.com/office/drawing/2014/main" id="{0588975D-8E6C-4850-4146-C84D5E937338}"/>
              </a:ext>
            </a:extLst>
          </p:cNvPr>
          <p:cNvSpPr>
            <a:spLocks noGrp="1" noChangeArrowheads="1"/>
          </p:cNvSpPr>
          <p:nvPr>
            <p:ph type="sldNum" sz="quarter" idx="12"/>
          </p:nvPr>
        </p:nvSpPr>
        <p:spPr>
          <a:ln/>
        </p:spPr>
        <p:txBody>
          <a:bodyPr/>
          <a:lstStyle>
            <a:lvl1pPr>
              <a:defRPr/>
            </a:lvl1pPr>
          </a:lstStyle>
          <a:p>
            <a:fld id="{10778B02-189B-4664-B5B0-E4CE11F8C94D}" type="slidenum">
              <a:rPr lang="en-GB" altLang="en-US"/>
              <a:pPr/>
              <a:t>‹#›</a:t>
            </a:fld>
            <a:endParaRPr lang="en-GB" altLang="en-US"/>
          </a:p>
        </p:txBody>
      </p:sp>
    </p:spTree>
    <p:extLst>
      <p:ext uri="{BB962C8B-B14F-4D97-AF65-F5344CB8AC3E}">
        <p14:creationId xmlns:p14="http://schemas.microsoft.com/office/powerpoint/2010/main" val="831496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1">
            <a:extLst>
              <a:ext uri="{FF2B5EF4-FFF2-40B4-BE49-F238E27FC236}">
                <a16:creationId xmlns:a16="http://schemas.microsoft.com/office/drawing/2014/main" id="{414B8FA9-3E04-A2A4-66B8-9C0768E0DF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6" name="Footer Placeholder 2">
            <a:extLst>
              <a:ext uri="{FF2B5EF4-FFF2-40B4-BE49-F238E27FC236}">
                <a16:creationId xmlns:a16="http://schemas.microsoft.com/office/drawing/2014/main" id="{4059F4AC-2F71-2C52-E6B1-CA0E535E6CC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7" name="Slide Number Placeholder 3">
            <a:extLst>
              <a:ext uri="{FF2B5EF4-FFF2-40B4-BE49-F238E27FC236}">
                <a16:creationId xmlns:a16="http://schemas.microsoft.com/office/drawing/2014/main" id="{B1019F8A-252A-9DA3-A601-5A0645AFC367}"/>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2E3A5734-4DD5-487E-A0F3-C055DD270754}" type="slidenum">
              <a:rPr lang="en-US"/>
              <a:pPr>
                <a:defRPr/>
              </a:pPr>
              <a:t>‹#›</a:t>
            </a:fld>
            <a:endParaRPr lang="en-US"/>
          </a:p>
        </p:txBody>
      </p:sp>
    </p:spTree>
    <p:extLst>
      <p:ext uri="{BB962C8B-B14F-4D97-AF65-F5344CB8AC3E}">
        <p14:creationId xmlns:p14="http://schemas.microsoft.com/office/powerpoint/2010/main" val="332671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570788-87CE-3F38-98A6-972D3A736FDD}"/>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5" name="Rectangle 5">
            <a:extLst>
              <a:ext uri="{FF2B5EF4-FFF2-40B4-BE49-F238E27FC236}">
                <a16:creationId xmlns:a16="http://schemas.microsoft.com/office/drawing/2014/main" id="{E93A4269-7F82-1B29-7730-07F8DE50378B}"/>
              </a:ext>
            </a:extLst>
          </p:cNvPr>
          <p:cNvSpPr>
            <a:spLocks noGrp="1" noChangeArrowheads="1"/>
          </p:cNvSpPr>
          <p:nvPr>
            <p:ph type="ftr" sz="quarter" idx="11"/>
          </p:nvPr>
        </p:nvSpPr>
        <p:spPr>
          <a:ln/>
        </p:spPr>
        <p:txBody>
          <a:bodyPr/>
          <a:lstStyle>
            <a:lvl1pPr>
              <a:defRPr/>
            </a:lvl1pPr>
          </a:lstStyle>
          <a:p>
            <a:pPr>
              <a:defRPr/>
            </a:pPr>
            <a:r>
              <a:rPr lang="en-US"/>
              <a:t>S.Myers (Paris): Higgs Hunt Historical Talk</a:t>
            </a:r>
            <a:endParaRPr lang="en-GB"/>
          </a:p>
        </p:txBody>
      </p:sp>
      <p:sp>
        <p:nvSpPr>
          <p:cNvPr id="6" name="Rectangle 6">
            <a:extLst>
              <a:ext uri="{FF2B5EF4-FFF2-40B4-BE49-F238E27FC236}">
                <a16:creationId xmlns:a16="http://schemas.microsoft.com/office/drawing/2014/main" id="{0D4D12CB-5504-9F98-521E-3E2227D35F1F}"/>
              </a:ext>
            </a:extLst>
          </p:cNvPr>
          <p:cNvSpPr>
            <a:spLocks noGrp="1" noChangeArrowheads="1"/>
          </p:cNvSpPr>
          <p:nvPr>
            <p:ph type="sldNum" sz="quarter" idx="12"/>
          </p:nvPr>
        </p:nvSpPr>
        <p:spPr>
          <a:ln/>
        </p:spPr>
        <p:txBody>
          <a:bodyPr/>
          <a:lstStyle>
            <a:lvl1pPr>
              <a:defRPr/>
            </a:lvl1pPr>
          </a:lstStyle>
          <a:p>
            <a:fld id="{BFE2BCF6-FE6B-4969-99A6-641AB26DDAE3}" type="slidenum">
              <a:rPr lang="en-GB" altLang="en-US"/>
              <a:pPr/>
              <a:t>‹#›</a:t>
            </a:fld>
            <a:endParaRPr lang="en-GB" altLang="en-US"/>
          </a:p>
        </p:txBody>
      </p:sp>
    </p:spTree>
    <p:extLst>
      <p:ext uri="{BB962C8B-B14F-4D97-AF65-F5344CB8AC3E}">
        <p14:creationId xmlns:p14="http://schemas.microsoft.com/office/powerpoint/2010/main" val="245833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E9768E-088E-88B8-ADC3-F1FDE25616F8}"/>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5" name="Rectangle 5">
            <a:extLst>
              <a:ext uri="{FF2B5EF4-FFF2-40B4-BE49-F238E27FC236}">
                <a16:creationId xmlns:a16="http://schemas.microsoft.com/office/drawing/2014/main" id="{5279752A-F25A-7EDE-6E62-DC0B60E000B7}"/>
              </a:ext>
            </a:extLst>
          </p:cNvPr>
          <p:cNvSpPr>
            <a:spLocks noGrp="1" noChangeArrowheads="1"/>
          </p:cNvSpPr>
          <p:nvPr>
            <p:ph type="ftr" sz="quarter" idx="11"/>
          </p:nvPr>
        </p:nvSpPr>
        <p:spPr>
          <a:ln/>
        </p:spPr>
        <p:txBody>
          <a:bodyPr/>
          <a:lstStyle>
            <a:lvl1pPr>
              <a:defRPr/>
            </a:lvl1pPr>
          </a:lstStyle>
          <a:p>
            <a:pPr>
              <a:defRPr/>
            </a:pPr>
            <a:r>
              <a:rPr lang="en-US"/>
              <a:t>S.Myers (Paris): Higgs Hunt Historical Talk</a:t>
            </a:r>
            <a:endParaRPr lang="en-GB"/>
          </a:p>
        </p:txBody>
      </p:sp>
      <p:sp>
        <p:nvSpPr>
          <p:cNvPr id="6" name="Rectangle 6">
            <a:extLst>
              <a:ext uri="{FF2B5EF4-FFF2-40B4-BE49-F238E27FC236}">
                <a16:creationId xmlns:a16="http://schemas.microsoft.com/office/drawing/2014/main" id="{805E32B3-22E6-C39B-059D-C06697C7AF81}"/>
              </a:ext>
            </a:extLst>
          </p:cNvPr>
          <p:cNvSpPr>
            <a:spLocks noGrp="1" noChangeArrowheads="1"/>
          </p:cNvSpPr>
          <p:nvPr>
            <p:ph type="sldNum" sz="quarter" idx="12"/>
          </p:nvPr>
        </p:nvSpPr>
        <p:spPr>
          <a:ln/>
        </p:spPr>
        <p:txBody>
          <a:bodyPr/>
          <a:lstStyle>
            <a:lvl1pPr>
              <a:defRPr/>
            </a:lvl1pPr>
          </a:lstStyle>
          <a:p>
            <a:fld id="{96B84340-6892-4EE7-80A7-6EFD3AEA4813}" type="slidenum">
              <a:rPr lang="en-GB" altLang="en-US"/>
              <a:pPr/>
              <a:t>‹#›</a:t>
            </a:fld>
            <a:endParaRPr lang="en-GB" altLang="en-US"/>
          </a:p>
        </p:txBody>
      </p:sp>
    </p:spTree>
    <p:extLst>
      <p:ext uri="{BB962C8B-B14F-4D97-AF65-F5344CB8AC3E}">
        <p14:creationId xmlns:p14="http://schemas.microsoft.com/office/powerpoint/2010/main" val="32101703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7525F90-3587-9DAF-591C-B4A6B3C17CCA}"/>
              </a:ext>
            </a:extLst>
          </p:cNvPr>
          <p:cNvSpPr>
            <a:spLocks noGrp="1"/>
          </p:cNvSpPr>
          <p:nvPr>
            <p:ph type="dt" sz="half" idx="10"/>
          </p:nvPr>
        </p:nvSpPr>
        <p:spPr/>
        <p:txBody>
          <a:bodyPr/>
          <a:lstStyle>
            <a:lvl1pPr>
              <a:defRPr/>
            </a:lvl1pPr>
          </a:lstStyle>
          <a:p>
            <a:pPr>
              <a:defRPr/>
            </a:pPr>
            <a:r>
              <a:rPr lang="en-US"/>
              <a:t>11/09/2023</a:t>
            </a:r>
          </a:p>
        </p:txBody>
      </p:sp>
      <p:sp>
        <p:nvSpPr>
          <p:cNvPr id="3" name="Footer Placeholder 4">
            <a:extLst>
              <a:ext uri="{FF2B5EF4-FFF2-40B4-BE49-F238E27FC236}">
                <a16:creationId xmlns:a16="http://schemas.microsoft.com/office/drawing/2014/main" id="{0CD0F932-C23C-08ED-48D1-7C83303BAAF5}"/>
              </a:ext>
            </a:extLst>
          </p:cNvPr>
          <p:cNvSpPr>
            <a:spLocks noGrp="1"/>
          </p:cNvSpPr>
          <p:nvPr>
            <p:ph type="ftr" sz="quarter" idx="11"/>
          </p:nvPr>
        </p:nvSpPr>
        <p:spPr/>
        <p:txBody>
          <a:bodyPr/>
          <a:lstStyle>
            <a:lvl1pPr>
              <a:defRPr/>
            </a:lvl1pPr>
          </a:lstStyle>
          <a:p>
            <a:pPr>
              <a:defRPr/>
            </a:pPr>
            <a:r>
              <a:rPr lang="en-US"/>
              <a:t>S.Myers (Paris): Higgs Hunt Historical Talk</a:t>
            </a:r>
          </a:p>
        </p:txBody>
      </p:sp>
      <p:sp>
        <p:nvSpPr>
          <p:cNvPr id="4" name="Slide Number Placeholder 5">
            <a:extLst>
              <a:ext uri="{FF2B5EF4-FFF2-40B4-BE49-F238E27FC236}">
                <a16:creationId xmlns:a16="http://schemas.microsoft.com/office/drawing/2014/main" id="{3BC492C7-0855-C90F-532D-F6055D2A36BC}"/>
              </a:ext>
            </a:extLst>
          </p:cNvPr>
          <p:cNvSpPr>
            <a:spLocks noGrp="1"/>
          </p:cNvSpPr>
          <p:nvPr>
            <p:ph type="sldNum" sz="quarter" idx="12"/>
          </p:nvPr>
        </p:nvSpPr>
        <p:spPr/>
        <p:txBody>
          <a:bodyPr/>
          <a:lstStyle>
            <a:lvl1pPr>
              <a:defRPr/>
            </a:lvl1pPr>
          </a:lstStyle>
          <a:p>
            <a:fld id="{BCC76024-BA52-4010-9636-B3ADA89D4958}" type="slidenum">
              <a:rPr lang="en-US" altLang="en-US"/>
              <a:pPr/>
              <a:t>‹#›</a:t>
            </a:fld>
            <a:endParaRPr lang="en-US" altLang="en-US"/>
          </a:p>
        </p:txBody>
      </p:sp>
    </p:spTree>
    <p:extLst>
      <p:ext uri="{BB962C8B-B14F-4D97-AF65-F5344CB8AC3E}">
        <p14:creationId xmlns:p14="http://schemas.microsoft.com/office/powerpoint/2010/main" val="22092823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75329C6-2FBF-8D17-CB7C-5465685F3AD3}"/>
              </a:ext>
            </a:extLst>
          </p:cNvPr>
          <p:cNvSpPr>
            <a:spLocks noGrp="1"/>
          </p:cNvSpPr>
          <p:nvPr>
            <p:ph type="dt" sz="half" idx="10"/>
          </p:nvPr>
        </p:nvSpPr>
        <p:spPr/>
        <p:txBody>
          <a:bodyPr/>
          <a:lstStyle>
            <a:lvl1pPr>
              <a:defRPr/>
            </a:lvl1pPr>
          </a:lstStyle>
          <a:p>
            <a:pPr>
              <a:defRPr/>
            </a:pPr>
            <a:r>
              <a:rPr lang="en-US"/>
              <a:t>11/09/2023</a:t>
            </a:r>
          </a:p>
        </p:txBody>
      </p:sp>
      <p:sp>
        <p:nvSpPr>
          <p:cNvPr id="3" name="Footer Placeholder 4">
            <a:extLst>
              <a:ext uri="{FF2B5EF4-FFF2-40B4-BE49-F238E27FC236}">
                <a16:creationId xmlns:a16="http://schemas.microsoft.com/office/drawing/2014/main" id="{16BFABF8-1766-EB1A-7237-C42E371A0B57}"/>
              </a:ext>
            </a:extLst>
          </p:cNvPr>
          <p:cNvSpPr>
            <a:spLocks noGrp="1"/>
          </p:cNvSpPr>
          <p:nvPr>
            <p:ph type="ftr" sz="quarter" idx="11"/>
          </p:nvPr>
        </p:nvSpPr>
        <p:spPr/>
        <p:txBody>
          <a:bodyPr/>
          <a:lstStyle>
            <a:lvl1pPr>
              <a:defRPr/>
            </a:lvl1pPr>
          </a:lstStyle>
          <a:p>
            <a:pPr>
              <a:defRPr/>
            </a:pPr>
            <a:r>
              <a:rPr lang="en-US"/>
              <a:t>S.Myers (Paris): Higgs Hunt Historical Talk</a:t>
            </a:r>
          </a:p>
        </p:txBody>
      </p:sp>
      <p:sp>
        <p:nvSpPr>
          <p:cNvPr id="4" name="Slide Number Placeholder 5">
            <a:extLst>
              <a:ext uri="{FF2B5EF4-FFF2-40B4-BE49-F238E27FC236}">
                <a16:creationId xmlns:a16="http://schemas.microsoft.com/office/drawing/2014/main" id="{6C3AD988-AFC4-E55E-3870-229B115F324F}"/>
              </a:ext>
            </a:extLst>
          </p:cNvPr>
          <p:cNvSpPr>
            <a:spLocks noGrp="1"/>
          </p:cNvSpPr>
          <p:nvPr>
            <p:ph type="sldNum" sz="quarter" idx="12"/>
          </p:nvPr>
        </p:nvSpPr>
        <p:spPr/>
        <p:txBody>
          <a:bodyPr/>
          <a:lstStyle>
            <a:lvl1pPr>
              <a:defRPr/>
            </a:lvl1pPr>
          </a:lstStyle>
          <a:p>
            <a:fld id="{771C0DD9-BE95-4469-9B12-04B98FD44163}" type="slidenum">
              <a:rPr lang="en-US" altLang="en-US"/>
              <a:pPr/>
              <a:t>‹#›</a:t>
            </a:fld>
            <a:endParaRPr lang="en-US" altLang="en-US"/>
          </a:p>
        </p:txBody>
      </p:sp>
    </p:spTree>
    <p:extLst>
      <p:ext uri="{BB962C8B-B14F-4D97-AF65-F5344CB8AC3E}">
        <p14:creationId xmlns:p14="http://schemas.microsoft.com/office/powerpoint/2010/main" val="3749916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2735F82-F476-266E-ACE7-4A847A05C0C6}"/>
              </a:ext>
            </a:extLst>
          </p:cNvPr>
          <p:cNvSpPr>
            <a:spLocks noGrp="1"/>
          </p:cNvSpPr>
          <p:nvPr>
            <p:ph type="dt" sz="half" idx="10"/>
          </p:nvPr>
        </p:nvSpPr>
        <p:spPr/>
        <p:txBody>
          <a:bodyPr/>
          <a:lstStyle>
            <a:lvl1pPr>
              <a:defRPr/>
            </a:lvl1pPr>
          </a:lstStyle>
          <a:p>
            <a:pPr>
              <a:defRPr/>
            </a:pPr>
            <a:r>
              <a:rPr lang="en-US"/>
              <a:t>11/09/2023</a:t>
            </a:r>
          </a:p>
        </p:txBody>
      </p:sp>
      <p:sp>
        <p:nvSpPr>
          <p:cNvPr id="3" name="Footer Placeholder 4">
            <a:extLst>
              <a:ext uri="{FF2B5EF4-FFF2-40B4-BE49-F238E27FC236}">
                <a16:creationId xmlns:a16="http://schemas.microsoft.com/office/drawing/2014/main" id="{78576C3F-9D4F-6F81-EB2D-FF0D45261EC5}"/>
              </a:ext>
            </a:extLst>
          </p:cNvPr>
          <p:cNvSpPr>
            <a:spLocks noGrp="1"/>
          </p:cNvSpPr>
          <p:nvPr>
            <p:ph type="ftr" sz="quarter" idx="11"/>
          </p:nvPr>
        </p:nvSpPr>
        <p:spPr/>
        <p:txBody>
          <a:bodyPr/>
          <a:lstStyle>
            <a:lvl1pPr>
              <a:defRPr/>
            </a:lvl1pPr>
          </a:lstStyle>
          <a:p>
            <a:pPr>
              <a:defRPr/>
            </a:pPr>
            <a:r>
              <a:rPr lang="en-US"/>
              <a:t>S.Myers (Paris): Higgs Hunt Historical Talk</a:t>
            </a:r>
          </a:p>
        </p:txBody>
      </p:sp>
      <p:sp>
        <p:nvSpPr>
          <p:cNvPr id="4" name="Slide Number Placeholder 5">
            <a:extLst>
              <a:ext uri="{FF2B5EF4-FFF2-40B4-BE49-F238E27FC236}">
                <a16:creationId xmlns:a16="http://schemas.microsoft.com/office/drawing/2014/main" id="{302C5A84-462B-5353-3220-0D798B1446CF}"/>
              </a:ext>
            </a:extLst>
          </p:cNvPr>
          <p:cNvSpPr>
            <a:spLocks noGrp="1"/>
          </p:cNvSpPr>
          <p:nvPr>
            <p:ph type="sldNum" sz="quarter" idx="12"/>
          </p:nvPr>
        </p:nvSpPr>
        <p:spPr/>
        <p:txBody>
          <a:bodyPr/>
          <a:lstStyle>
            <a:lvl1pPr>
              <a:defRPr/>
            </a:lvl1pPr>
          </a:lstStyle>
          <a:p>
            <a:fld id="{8060ECD6-8F2E-4C9D-8B38-1665E4E87C7A}" type="slidenum">
              <a:rPr lang="en-US" altLang="en-US"/>
              <a:pPr/>
              <a:t>‹#›</a:t>
            </a:fld>
            <a:endParaRPr lang="en-US" altLang="en-US"/>
          </a:p>
        </p:txBody>
      </p:sp>
    </p:spTree>
    <p:extLst>
      <p:ext uri="{BB962C8B-B14F-4D97-AF65-F5344CB8AC3E}">
        <p14:creationId xmlns:p14="http://schemas.microsoft.com/office/powerpoint/2010/main" val="33695873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905ADB-9FED-2CA6-DAE5-C360704E1545}"/>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3" name="Rectangle 5">
            <a:extLst>
              <a:ext uri="{FF2B5EF4-FFF2-40B4-BE49-F238E27FC236}">
                <a16:creationId xmlns:a16="http://schemas.microsoft.com/office/drawing/2014/main" id="{F5FD4BE6-AC7E-B5D8-E7B3-A2476FDDB7AB}"/>
              </a:ext>
            </a:extLst>
          </p:cNvPr>
          <p:cNvSpPr>
            <a:spLocks noGrp="1" noChangeArrowheads="1"/>
          </p:cNvSpPr>
          <p:nvPr>
            <p:ph type="ftr" sz="quarter" idx="11"/>
          </p:nvPr>
        </p:nvSpPr>
        <p:spPr>
          <a:ln/>
        </p:spPr>
        <p:txBody>
          <a:bodyPr/>
          <a:lstStyle>
            <a:lvl1pPr>
              <a:defRPr/>
            </a:lvl1pPr>
          </a:lstStyle>
          <a:p>
            <a:pPr>
              <a:defRPr/>
            </a:pPr>
            <a:r>
              <a:rPr lang="en-US"/>
              <a:t>S.Myers (Paris): Higgs Hunt Historical Talk</a:t>
            </a:r>
            <a:endParaRPr lang="en-GB"/>
          </a:p>
        </p:txBody>
      </p:sp>
      <p:sp>
        <p:nvSpPr>
          <p:cNvPr id="4" name="Rectangle 6">
            <a:extLst>
              <a:ext uri="{FF2B5EF4-FFF2-40B4-BE49-F238E27FC236}">
                <a16:creationId xmlns:a16="http://schemas.microsoft.com/office/drawing/2014/main" id="{29B1F466-453C-3927-FB60-CB4702301B91}"/>
              </a:ext>
            </a:extLst>
          </p:cNvPr>
          <p:cNvSpPr>
            <a:spLocks noGrp="1" noChangeArrowheads="1"/>
          </p:cNvSpPr>
          <p:nvPr>
            <p:ph type="sldNum" sz="quarter" idx="12"/>
          </p:nvPr>
        </p:nvSpPr>
        <p:spPr>
          <a:ln/>
        </p:spPr>
        <p:txBody>
          <a:bodyPr/>
          <a:lstStyle>
            <a:lvl1pPr>
              <a:defRPr/>
            </a:lvl1pPr>
          </a:lstStyle>
          <a:p>
            <a:fld id="{15DC667D-0E7C-44D0-8CBE-9BC17465E9CD}" type="slidenum">
              <a:rPr lang="en-GB" altLang="en-US"/>
              <a:pPr/>
              <a:t>‹#›</a:t>
            </a:fld>
            <a:endParaRPr lang="en-GB" altLang="en-US"/>
          </a:p>
        </p:txBody>
      </p:sp>
    </p:spTree>
    <p:extLst>
      <p:ext uri="{BB962C8B-B14F-4D97-AF65-F5344CB8AC3E}">
        <p14:creationId xmlns:p14="http://schemas.microsoft.com/office/powerpoint/2010/main" val="16635652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375F043-34A0-4CE0-2537-8382C1AF1A86}"/>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5" name="Rectangle 6">
            <a:extLst>
              <a:ext uri="{FF2B5EF4-FFF2-40B4-BE49-F238E27FC236}">
                <a16:creationId xmlns:a16="http://schemas.microsoft.com/office/drawing/2014/main" id="{F1329142-89CF-75A2-F33C-CC489E9E7B7C}"/>
              </a:ext>
            </a:extLst>
          </p:cNvPr>
          <p:cNvSpPr>
            <a:spLocks noGrp="1" noChangeArrowheads="1"/>
          </p:cNvSpPr>
          <p:nvPr>
            <p:ph type="sldNum" sz="quarter" idx="11"/>
          </p:nvPr>
        </p:nvSpPr>
        <p:spPr>
          <a:ln/>
        </p:spPr>
        <p:txBody>
          <a:bodyPr/>
          <a:lstStyle>
            <a:lvl1pPr>
              <a:defRPr/>
            </a:lvl1pPr>
          </a:lstStyle>
          <a:p>
            <a:fld id="{B7010A61-DEE0-4283-98B2-6934E0FE19A2}" type="slidenum">
              <a:rPr lang="en-GB" altLang="en-US"/>
              <a:pPr/>
              <a:t>‹#›</a:t>
            </a:fld>
            <a:endParaRPr lang="en-GB" altLang="en-US"/>
          </a:p>
        </p:txBody>
      </p:sp>
    </p:spTree>
    <p:extLst>
      <p:ext uri="{BB962C8B-B14F-4D97-AF65-F5344CB8AC3E}">
        <p14:creationId xmlns:p14="http://schemas.microsoft.com/office/powerpoint/2010/main" val="38636403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714380"/>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E948815-2000-17ED-543A-DAA1495DEF49}"/>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5" name="Rectangle 6">
            <a:extLst>
              <a:ext uri="{FF2B5EF4-FFF2-40B4-BE49-F238E27FC236}">
                <a16:creationId xmlns:a16="http://schemas.microsoft.com/office/drawing/2014/main" id="{9C57BAE3-6E99-4EEE-F6DA-D655D258E9C1}"/>
              </a:ext>
            </a:extLst>
          </p:cNvPr>
          <p:cNvSpPr>
            <a:spLocks noGrp="1" noChangeArrowheads="1"/>
          </p:cNvSpPr>
          <p:nvPr>
            <p:ph type="sldNum" sz="quarter" idx="11"/>
          </p:nvPr>
        </p:nvSpPr>
        <p:spPr>
          <a:ln/>
        </p:spPr>
        <p:txBody>
          <a:bodyPr/>
          <a:lstStyle>
            <a:lvl1pPr>
              <a:defRPr/>
            </a:lvl1pPr>
          </a:lstStyle>
          <a:p>
            <a:fld id="{A84FD202-95E6-43D7-A2D0-97E072A7832C}" type="slidenum">
              <a:rPr lang="en-GB" altLang="en-US"/>
              <a:pPr/>
              <a:t>‹#›</a:t>
            </a:fld>
            <a:endParaRPr lang="en-GB" altLang="en-US"/>
          </a:p>
        </p:txBody>
      </p:sp>
    </p:spTree>
    <p:extLst>
      <p:ext uri="{BB962C8B-B14F-4D97-AF65-F5344CB8AC3E}">
        <p14:creationId xmlns:p14="http://schemas.microsoft.com/office/powerpoint/2010/main" val="32903515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81F964D-C3F9-4D87-0BF0-83B12C31DD29}"/>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5" name="Rectangle 6">
            <a:extLst>
              <a:ext uri="{FF2B5EF4-FFF2-40B4-BE49-F238E27FC236}">
                <a16:creationId xmlns:a16="http://schemas.microsoft.com/office/drawing/2014/main" id="{6EF2F7AA-C3E9-D6E9-BEBF-0F9B49A4135D}"/>
              </a:ext>
            </a:extLst>
          </p:cNvPr>
          <p:cNvSpPr>
            <a:spLocks noGrp="1" noChangeArrowheads="1"/>
          </p:cNvSpPr>
          <p:nvPr>
            <p:ph type="sldNum" sz="quarter" idx="11"/>
          </p:nvPr>
        </p:nvSpPr>
        <p:spPr>
          <a:ln/>
        </p:spPr>
        <p:txBody>
          <a:bodyPr/>
          <a:lstStyle>
            <a:lvl1pPr>
              <a:defRPr/>
            </a:lvl1pPr>
          </a:lstStyle>
          <a:p>
            <a:fld id="{00881BD3-E7C7-4529-8076-D7823EE9416F}" type="slidenum">
              <a:rPr lang="en-GB" altLang="en-US"/>
              <a:pPr/>
              <a:t>‹#›</a:t>
            </a:fld>
            <a:endParaRPr lang="en-GB" altLang="en-US"/>
          </a:p>
        </p:txBody>
      </p:sp>
    </p:spTree>
    <p:extLst>
      <p:ext uri="{BB962C8B-B14F-4D97-AF65-F5344CB8AC3E}">
        <p14:creationId xmlns:p14="http://schemas.microsoft.com/office/powerpoint/2010/main" val="26518145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8D8968-9B50-C45A-3B17-171BE3FA8CBF}"/>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6" name="Rectangle 6">
            <a:extLst>
              <a:ext uri="{FF2B5EF4-FFF2-40B4-BE49-F238E27FC236}">
                <a16:creationId xmlns:a16="http://schemas.microsoft.com/office/drawing/2014/main" id="{7CF7D62E-3CBB-A80A-1093-D16F93E6874B}"/>
              </a:ext>
            </a:extLst>
          </p:cNvPr>
          <p:cNvSpPr>
            <a:spLocks noGrp="1" noChangeArrowheads="1"/>
          </p:cNvSpPr>
          <p:nvPr>
            <p:ph type="sldNum" sz="quarter" idx="11"/>
          </p:nvPr>
        </p:nvSpPr>
        <p:spPr>
          <a:ln/>
        </p:spPr>
        <p:txBody>
          <a:bodyPr/>
          <a:lstStyle>
            <a:lvl1pPr>
              <a:defRPr/>
            </a:lvl1pPr>
          </a:lstStyle>
          <a:p>
            <a:fld id="{59EEBB14-A455-4C51-A903-AF3D782A32BD}" type="slidenum">
              <a:rPr lang="en-GB" altLang="en-US"/>
              <a:pPr/>
              <a:t>‹#›</a:t>
            </a:fld>
            <a:endParaRPr lang="en-GB" altLang="en-US"/>
          </a:p>
        </p:txBody>
      </p:sp>
    </p:spTree>
    <p:extLst>
      <p:ext uri="{BB962C8B-B14F-4D97-AF65-F5344CB8AC3E}">
        <p14:creationId xmlns:p14="http://schemas.microsoft.com/office/powerpoint/2010/main" val="296848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D6559F8-BFE9-F4BE-A600-D4E2585F99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r>
              <a:rPr lang="en-US"/>
              <a:t>11/09/2023</a:t>
            </a:r>
          </a:p>
        </p:txBody>
      </p:sp>
      <p:sp>
        <p:nvSpPr>
          <p:cNvPr id="5" name="Rectangle 5">
            <a:extLst>
              <a:ext uri="{FF2B5EF4-FFF2-40B4-BE49-F238E27FC236}">
                <a16:creationId xmlns:a16="http://schemas.microsoft.com/office/drawing/2014/main" id="{3744E0E5-C315-D220-5D70-FDE05708781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t>S.Myers (Paris): Higgs Hunt Historical Talk</a:t>
            </a:r>
          </a:p>
        </p:txBody>
      </p:sp>
      <p:sp>
        <p:nvSpPr>
          <p:cNvPr id="6" name="Rectangle 6">
            <a:extLst>
              <a:ext uri="{FF2B5EF4-FFF2-40B4-BE49-F238E27FC236}">
                <a16:creationId xmlns:a16="http://schemas.microsoft.com/office/drawing/2014/main" id="{569273DB-79A1-6D30-626F-1E1DF61A5D74}"/>
              </a:ext>
            </a:extLst>
          </p:cNvPr>
          <p:cNvSpPr>
            <a:spLocks noGrp="1" noChangeArrowheads="1"/>
          </p:cNvSpPr>
          <p:nvPr>
            <p:ph type="sldNum" sz="quarter" idx="12"/>
          </p:nvPr>
        </p:nvSpPr>
        <p:spPr/>
        <p:txBody>
          <a:bodyPr/>
          <a:lstStyle>
            <a:lvl1pPr fontAlgn="auto">
              <a:spcBef>
                <a:spcPts val="0"/>
              </a:spcBef>
              <a:spcAft>
                <a:spcPts val="0"/>
              </a:spcAft>
              <a:defRPr/>
            </a:lvl1pPr>
          </a:lstStyle>
          <a:p>
            <a:pPr>
              <a:defRPr/>
            </a:pPr>
            <a:fld id="{FE253F03-EB5A-462A-8A66-E1825D722C11}" type="slidenum">
              <a:rPr lang="en-US"/>
              <a:pPr>
                <a:defRPr/>
              </a:pPr>
              <a:t>‹#›</a:t>
            </a:fld>
            <a:endParaRPr lang="en-US"/>
          </a:p>
        </p:txBody>
      </p:sp>
    </p:spTree>
    <p:extLst>
      <p:ext uri="{BB962C8B-B14F-4D97-AF65-F5344CB8AC3E}">
        <p14:creationId xmlns:p14="http://schemas.microsoft.com/office/powerpoint/2010/main" val="372669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4A43DC0-9BD8-BEF9-49E0-68B6C885523D}"/>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8" name="Rectangle 6">
            <a:extLst>
              <a:ext uri="{FF2B5EF4-FFF2-40B4-BE49-F238E27FC236}">
                <a16:creationId xmlns:a16="http://schemas.microsoft.com/office/drawing/2014/main" id="{F84C2B9A-77F7-84EC-BF11-5AB5B96BE46C}"/>
              </a:ext>
            </a:extLst>
          </p:cNvPr>
          <p:cNvSpPr>
            <a:spLocks noGrp="1" noChangeArrowheads="1"/>
          </p:cNvSpPr>
          <p:nvPr>
            <p:ph type="sldNum" sz="quarter" idx="11"/>
          </p:nvPr>
        </p:nvSpPr>
        <p:spPr>
          <a:ln/>
        </p:spPr>
        <p:txBody>
          <a:bodyPr/>
          <a:lstStyle>
            <a:lvl1pPr>
              <a:defRPr/>
            </a:lvl1pPr>
          </a:lstStyle>
          <a:p>
            <a:fld id="{9A54F9BD-6B20-4944-A320-C73E82E9081F}" type="slidenum">
              <a:rPr lang="en-GB" altLang="en-US"/>
              <a:pPr/>
              <a:t>‹#›</a:t>
            </a:fld>
            <a:endParaRPr lang="en-GB" altLang="en-US"/>
          </a:p>
        </p:txBody>
      </p:sp>
    </p:spTree>
    <p:extLst>
      <p:ext uri="{BB962C8B-B14F-4D97-AF65-F5344CB8AC3E}">
        <p14:creationId xmlns:p14="http://schemas.microsoft.com/office/powerpoint/2010/main" val="8040299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F80140-4098-736D-DA00-DF63F400E8E2}"/>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4" name="Rectangle 6">
            <a:extLst>
              <a:ext uri="{FF2B5EF4-FFF2-40B4-BE49-F238E27FC236}">
                <a16:creationId xmlns:a16="http://schemas.microsoft.com/office/drawing/2014/main" id="{D2754CA8-178D-F66B-7B87-C15D300D138A}"/>
              </a:ext>
            </a:extLst>
          </p:cNvPr>
          <p:cNvSpPr>
            <a:spLocks noGrp="1" noChangeArrowheads="1"/>
          </p:cNvSpPr>
          <p:nvPr>
            <p:ph type="sldNum" sz="quarter" idx="11"/>
          </p:nvPr>
        </p:nvSpPr>
        <p:spPr>
          <a:ln/>
        </p:spPr>
        <p:txBody>
          <a:bodyPr/>
          <a:lstStyle>
            <a:lvl1pPr>
              <a:defRPr/>
            </a:lvl1pPr>
          </a:lstStyle>
          <a:p>
            <a:fld id="{A6D7BF39-0BB2-4291-A193-3735F7CA31CD}" type="slidenum">
              <a:rPr lang="en-GB" altLang="en-US"/>
              <a:pPr/>
              <a:t>‹#›</a:t>
            </a:fld>
            <a:endParaRPr lang="en-GB" altLang="en-US"/>
          </a:p>
        </p:txBody>
      </p:sp>
    </p:spTree>
    <p:extLst>
      <p:ext uri="{BB962C8B-B14F-4D97-AF65-F5344CB8AC3E}">
        <p14:creationId xmlns:p14="http://schemas.microsoft.com/office/powerpoint/2010/main" val="3996096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50FD08-EB5B-D22A-FE30-97EDF200E942}"/>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3" name="Rectangle 6">
            <a:extLst>
              <a:ext uri="{FF2B5EF4-FFF2-40B4-BE49-F238E27FC236}">
                <a16:creationId xmlns:a16="http://schemas.microsoft.com/office/drawing/2014/main" id="{56E68925-DF8D-8AB9-D5E0-96CC23B93976}"/>
              </a:ext>
            </a:extLst>
          </p:cNvPr>
          <p:cNvSpPr>
            <a:spLocks noGrp="1" noChangeArrowheads="1"/>
          </p:cNvSpPr>
          <p:nvPr>
            <p:ph type="sldNum" sz="quarter" idx="11"/>
          </p:nvPr>
        </p:nvSpPr>
        <p:spPr>
          <a:ln/>
        </p:spPr>
        <p:txBody>
          <a:bodyPr/>
          <a:lstStyle>
            <a:lvl1pPr>
              <a:defRPr/>
            </a:lvl1pPr>
          </a:lstStyle>
          <a:p>
            <a:fld id="{968DF5EF-D833-4939-BD86-816CA69A9094}" type="slidenum">
              <a:rPr lang="en-GB" altLang="en-US"/>
              <a:pPr/>
              <a:t>‹#›</a:t>
            </a:fld>
            <a:endParaRPr lang="en-GB" altLang="en-US"/>
          </a:p>
        </p:txBody>
      </p:sp>
    </p:spTree>
    <p:extLst>
      <p:ext uri="{BB962C8B-B14F-4D97-AF65-F5344CB8AC3E}">
        <p14:creationId xmlns:p14="http://schemas.microsoft.com/office/powerpoint/2010/main" val="9233866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A66136B-432A-07A0-6B69-998F12D6D6B2}"/>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6" name="Rectangle 6">
            <a:extLst>
              <a:ext uri="{FF2B5EF4-FFF2-40B4-BE49-F238E27FC236}">
                <a16:creationId xmlns:a16="http://schemas.microsoft.com/office/drawing/2014/main" id="{FD2C60FF-4AA6-5B4C-002E-17DC1E5684E9}"/>
              </a:ext>
            </a:extLst>
          </p:cNvPr>
          <p:cNvSpPr>
            <a:spLocks noGrp="1" noChangeArrowheads="1"/>
          </p:cNvSpPr>
          <p:nvPr>
            <p:ph type="sldNum" sz="quarter" idx="11"/>
          </p:nvPr>
        </p:nvSpPr>
        <p:spPr>
          <a:ln/>
        </p:spPr>
        <p:txBody>
          <a:bodyPr/>
          <a:lstStyle>
            <a:lvl1pPr>
              <a:defRPr/>
            </a:lvl1pPr>
          </a:lstStyle>
          <a:p>
            <a:fld id="{3E7D3236-C7A3-463C-9676-775DDD2C42DA}" type="slidenum">
              <a:rPr lang="en-GB" altLang="en-US"/>
              <a:pPr/>
              <a:t>‹#›</a:t>
            </a:fld>
            <a:endParaRPr lang="en-GB" altLang="en-US"/>
          </a:p>
        </p:txBody>
      </p:sp>
    </p:spTree>
    <p:extLst>
      <p:ext uri="{BB962C8B-B14F-4D97-AF65-F5344CB8AC3E}">
        <p14:creationId xmlns:p14="http://schemas.microsoft.com/office/powerpoint/2010/main" val="1804242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599230D-7651-B814-091D-42FBB1FDA704}"/>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6" name="Rectangle 6">
            <a:extLst>
              <a:ext uri="{FF2B5EF4-FFF2-40B4-BE49-F238E27FC236}">
                <a16:creationId xmlns:a16="http://schemas.microsoft.com/office/drawing/2014/main" id="{CA2EF572-B732-24DD-043C-F5E762C922BF}"/>
              </a:ext>
            </a:extLst>
          </p:cNvPr>
          <p:cNvSpPr>
            <a:spLocks noGrp="1" noChangeArrowheads="1"/>
          </p:cNvSpPr>
          <p:nvPr>
            <p:ph type="sldNum" sz="quarter" idx="11"/>
          </p:nvPr>
        </p:nvSpPr>
        <p:spPr>
          <a:ln/>
        </p:spPr>
        <p:txBody>
          <a:bodyPr/>
          <a:lstStyle>
            <a:lvl1pPr>
              <a:defRPr/>
            </a:lvl1pPr>
          </a:lstStyle>
          <a:p>
            <a:fld id="{253BEB23-A8DB-4B2F-83E7-8AA5B5DCC7CD}" type="slidenum">
              <a:rPr lang="en-GB" altLang="en-US"/>
              <a:pPr/>
              <a:t>‹#›</a:t>
            </a:fld>
            <a:endParaRPr lang="en-GB" altLang="en-US"/>
          </a:p>
        </p:txBody>
      </p:sp>
    </p:spTree>
    <p:extLst>
      <p:ext uri="{BB962C8B-B14F-4D97-AF65-F5344CB8AC3E}">
        <p14:creationId xmlns:p14="http://schemas.microsoft.com/office/powerpoint/2010/main" val="442981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F96D43-C103-BB8B-91D3-AF0F94984A64}"/>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5" name="Rectangle 6">
            <a:extLst>
              <a:ext uri="{FF2B5EF4-FFF2-40B4-BE49-F238E27FC236}">
                <a16:creationId xmlns:a16="http://schemas.microsoft.com/office/drawing/2014/main" id="{1C5FF8FF-7EB5-2165-DC4A-B98BF130CCDC}"/>
              </a:ext>
            </a:extLst>
          </p:cNvPr>
          <p:cNvSpPr>
            <a:spLocks noGrp="1" noChangeArrowheads="1"/>
          </p:cNvSpPr>
          <p:nvPr>
            <p:ph type="sldNum" sz="quarter" idx="11"/>
          </p:nvPr>
        </p:nvSpPr>
        <p:spPr>
          <a:ln/>
        </p:spPr>
        <p:txBody>
          <a:bodyPr/>
          <a:lstStyle>
            <a:lvl1pPr>
              <a:defRPr/>
            </a:lvl1pPr>
          </a:lstStyle>
          <a:p>
            <a:fld id="{E6E5E25B-58E9-4682-8326-4A064AF74BAD}" type="slidenum">
              <a:rPr lang="en-GB" altLang="en-US"/>
              <a:pPr/>
              <a:t>‹#›</a:t>
            </a:fld>
            <a:endParaRPr lang="en-GB" altLang="en-US"/>
          </a:p>
        </p:txBody>
      </p:sp>
    </p:spTree>
    <p:extLst>
      <p:ext uri="{BB962C8B-B14F-4D97-AF65-F5344CB8AC3E}">
        <p14:creationId xmlns:p14="http://schemas.microsoft.com/office/powerpoint/2010/main" val="38699241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77D432-77C7-0BAE-B772-84A532EDFA01}"/>
              </a:ext>
            </a:extLst>
          </p:cNvPr>
          <p:cNvSpPr>
            <a:spLocks noGrp="1" noChangeArrowheads="1"/>
          </p:cNvSpPr>
          <p:nvPr>
            <p:ph type="dt" sz="half" idx="10"/>
          </p:nvPr>
        </p:nvSpPr>
        <p:spPr>
          <a:ln/>
        </p:spPr>
        <p:txBody>
          <a:bodyPr/>
          <a:lstStyle>
            <a:lvl1pPr>
              <a:defRPr/>
            </a:lvl1pPr>
          </a:lstStyle>
          <a:p>
            <a:pPr>
              <a:defRPr/>
            </a:pPr>
            <a:r>
              <a:rPr lang="en-US"/>
              <a:t>11/09/2023</a:t>
            </a:r>
            <a:endParaRPr lang="en-GB"/>
          </a:p>
        </p:txBody>
      </p:sp>
      <p:sp>
        <p:nvSpPr>
          <p:cNvPr id="5" name="Rectangle 6">
            <a:extLst>
              <a:ext uri="{FF2B5EF4-FFF2-40B4-BE49-F238E27FC236}">
                <a16:creationId xmlns:a16="http://schemas.microsoft.com/office/drawing/2014/main" id="{1FD6DEFD-DADF-D93B-145F-0D6C9113F9C0}"/>
              </a:ext>
            </a:extLst>
          </p:cNvPr>
          <p:cNvSpPr>
            <a:spLocks noGrp="1" noChangeArrowheads="1"/>
          </p:cNvSpPr>
          <p:nvPr>
            <p:ph type="sldNum" sz="quarter" idx="11"/>
          </p:nvPr>
        </p:nvSpPr>
        <p:spPr>
          <a:ln/>
        </p:spPr>
        <p:txBody>
          <a:bodyPr/>
          <a:lstStyle>
            <a:lvl1pPr>
              <a:defRPr/>
            </a:lvl1pPr>
          </a:lstStyle>
          <a:p>
            <a:fld id="{C5079F21-1B37-4ABE-98B6-B936A1222C7E}" type="slidenum">
              <a:rPr lang="en-GB" altLang="en-US"/>
              <a:pPr/>
              <a:t>‹#›</a:t>
            </a:fld>
            <a:endParaRPr lang="en-GB" altLang="en-US"/>
          </a:p>
        </p:txBody>
      </p:sp>
    </p:spTree>
    <p:extLst>
      <p:ext uri="{BB962C8B-B14F-4D97-AF65-F5344CB8AC3E}">
        <p14:creationId xmlns:p14="http://schemas.microsoft.com/office/powerpoint/2010/main" val="30280995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533400"/>
            <a:ext cx="7162800" cy="563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ACE6FB2E-B925-3B84-5A41-E5B0A867DA28}"/>
              </a:ext>
            </a:extLst>
          </p:cNvPr>
          <p:cNvSpPr>
            <a:spLocks noGrp="1" noChangeArrowheads="1"/>
          </p:cNvSpPr>
          <p:nvPr>
            <p:ph type="dt" sz="half" idx="10"/>
          </p:nvPr>
        </p:nvSpPr>
        <p:spPr/>
        <p:txBody>
          <a:bodyPr/>
          <a:lstStyle>
            <a:lvl1pPr>
              <a:defRPr/>
            </a:lvl1pPr>
          </a:lstStyle>
          <a:p>
            <a:pPr>
              <a:defRPr/>
            </a:pPr>
            <a:r>
              <a:rPr lang="en-US"/>
              <a:t>11/09/2023</a:t>
            </a:r>
          </a:p>
        </p:txBody>
      </p:sp>
      <p:sp>
        <p:nvSpPr>
          <p:cNvPr id="4" name="Footer Placeholder 3">
            <a:extLst>
              <a:ext uri="{FF2B5EF4-FFF2-40B4-BE49-F238E27FC236}">
                <a16:creationId xmlns:a16="http://schemas.microsoft.com/office/drawing/2014/main" id="{BB3269B7-308F-545D-3F23-B3FD44FAAF6C}"/>
              </a:ext>
            </a:extLst>
          </p:cNvPr>
          <p:cNvSpPr>
            <a:spLocks noGrp="1" noChangeArrowheads="1"/>
          </p:cNvSpPr>
          <p:nvPr>
            <p:ph type="ftr" sz="quarter" idx="11"/>
          </p:nvPr>
        </p:nvSpPr>
        <p:spPr>
          <a:xfrm>
            <a:off x="3200400" y="6400800"/>
            <a:ext cx="2743200" cy="304800"/>
          </a:xfrm>
          <a:prstGeom prst="rect">
            <a:avLst/>
          </a:prstGeom>
        </p:spPr>
        <p:txBody>
          <a:bodyPr/>
          <a:lstStyle>
            <a:lvl1pPr>
              <a:defRPr/>
            </a:lvl1pPr>
          </a:lstStyle>
          <a:p>
            <a:pPr>
              <a:defRPr/>
            </a:pPr>
            <a:r>
              <a:rPr lang="en-US"/>
              <a:t>S.Myers (Paris): Higgs Hunt Historical Talk</a:t>
            </a:r>
          </a:p>
        </p:txBody>
      </p:sp>
      <p:sp>
        <p:nvSpPr>
          <p:cNvPr id="5" name="Slide Number Placeholder 4">
            <a:extLst>
              <a:ext uri="{FF2B5EF4-FFF2-40B4-BE49-F238E27FC236}">
                <a16:creationId xmlns:a16="http://schemas.microsoft.com/office/drawing/2014/main" id="{6222EC1A-1F0D-14C7-22C7-3367AC151ED6}"/>
              </a:ext>
            </a:extLst>
          </p:cNvPr>
          <p:cNvSpPr>
            <a:spLocks noGrp="1" noChangeArrowheads="1"/>
          </p:cNvSpPr>
          <p:nvPr>
            <p:ph type="sldNum" sz="quarter" idx="12"/>
          </p:nvPr>
        </p:nvSpPr>
        <p:spPr/>
        <p:txBody>
          <a:bodyPr/>
          <a:lstStyle>
            <a:lvl1pPr>
              <a:defRPr/>
            </a:lvl1pPr>
          </a:lstStyle>
          <a:p>
            <a:fld id="{02990345-548A-4C83-BC8C-B6E5663ABF41}" type="slidenum">
              <a:rPr lang="en-US" altLang="en-US"/>
              <a:pPr/>
              <a:t>‹#›</a:t>
            </a:fld>
            <a:endParaRPr lang="en-US" altLang="en-US"/>
          </a:p>
        </p:txBody>
      </p:sp>
    </p:spTree>
    <p:extLst>
      <p:ext uri="{BB962C8B-B14F-4D97-AF65-F5344CB8AC3E}">
        <p14:creationId xmlns:p14="http://schemas.microsoft.com/office/powerpoint/2010/main" val="34899999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44000" cy="6858000"/>
            <a:chOff x="0" y="0"/>
            <a:chExt cx="5760" cy="4320"/>
          </a:xfrm>
        </p:grpSpPr>
        <p:sp>
          <p:nvSpPr>
            <p:cNvPr id="25603"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eaLnBrk="1" hangingPunct="1">
                <a:spcBef>
                  <a:spcPct val="0"/>
                </a:spcBef>
              </a:pPr>
              <a:endParaRPr lang="en-US" sz="2400">
                <a:solidFill>
                  <a:schemeClr val="tx1"/>
                </a:solidFill>
                <a:latin typeface="Times New Roman" pitchFamily="18" charset="0"/>
              </a:endParaRPr>
            </a:p>
          </p:txBody>
        </p:sp>
        <p:sp>
          <p:nvSpPr>
            <p:cNvPr id="25604"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lgn="l" eaLnBrk="1" hangingPunct="1">
                <a:spcBef>
                  <a:spcPct val="0"/>
                </a:spcBef>
              </a:pPr>
              <a:endParaRPr lang="en-US" sz="2400">
                <a:solidFill>
                  <a:schemeClr val="tx1"/>
                </a:solidFill>
                <a:latin typeface="Times New Roman" pitchFamily="18" charset="0"/>
              </a:endParaRPr>
            </a:p>
          </p:txBody>
        </p:sp>
        <p:grpSp>
          <p:nvGrpSpPr>
            <p:cNvPr id="25605" name="Group 5"/>
            <p:cNvGrpSpPr>
              <a:grpSpLocks/>
            </p:cNvGrpSpPr>
            <p:nvPr/>
          </p:nvGrpSpPr>
          <p:grpSpPr bwMode="auto">
            <a:xfrm>
              <a:off x="0" y="672"/>
              <a:ext cx="1806" cy="1989"/>
              <a:chOff x="0" y="672"/>
              <a:chExt cx="1806" cy="1989"/>
            </a:xfrm>
          </p:grpSpPr>
          <p:sp>
            <p:nvSpPr>
              <p:cNvPr id="25606"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lgn="l" eaLnBrk="1" hangingPunct="1">
                  <a:spcBef>
                    <a:spcPct val="0"/>
                  </a:spcBef>
                </a:pPr>
                <a:endParaRPr lang="en-US" sz="2400">
                  <a:solidFill>
                    <a:schemeClr val="tx1"/>
                  </a:solidFill>
                  <a:latin typeface="Times New Roman" pitchFamily="18" charset="0"/>
                </a:endParaRPr>
              </a:p>
            </p:txBody>
          </p:sp>
          <p:sp>
            <p:nvSpPr>
              <p:cNvPr id="25607"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lgn="l" eaLnBrk="1" hangingPunct="1">
                  <a:spcBef>
                    <a:spcPct val="0"/>
                  </a:spcBef>
                </a:pPr>
                <a:endParaRPr lang="en-US" sz="2400">
                  <a:solidFill>
                    <a:schemeClr val="tx1"/>
                  </a:solidFill>
                  <a:latin typeface="Times New Roman" pitchFamily="18" charset="0"/>
                </a:endParaRPr>
              </a:p>
            </p:txBody>
          </p:sp>
          <p:sp>
            <p:nvSpPr>
              <p:cNvPr id="25608"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lgn="l" eaLnBrk="1" hangingPunct="1">
                  <a:spcBef>
                    <a:spcPct val="0"/>
                  </a:spcBef>
                </a:pPr>
                <a:endParaRPr lang="en-US" sz="2400">
                  <a:solidFill>
                    <a:schemeClr val="tx1"/>
                  </a:solidFill>
                  <a:latin typeface="Times New Roman" pitchFamily="18" charset="0"/>
                </a:endParaRPr>
              </a:p>
            </p:txBody>
          </p:sp>
          <p:sp>
            <p:nvSpPr>
              <p:cNvPr id="25609"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lgn="l" eaLnBrk="1" hangingPunct="1">
                  <a:spcBef>
                    <a:spcPct val="0"/>
                  </a:spcBef>
                </a:pPr>
                <a:endParaRPr lang="en-US" sz="2400">
                  <a:solidFill>
                    <a:schemeClr val="tx1"/>
                  </a:solidFill>
                  <a:latin typeface="Times New Roman" pitchFamily="18" charset="0"/>
                </a:endParaRPr>
              </a:p>
            </p:txBody>
          </p:sp>
          <p:sp>
            <p:nvSpPr>
              <p:cNvPr id="25610"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lgn="l" eaLnBrk="1" hangingPunct="1">
                  <a:spcBef>
                    <a:spcPct val="0"/>
                  </a:spcBef>
                </a:pPr>
                <a:endParaRPr lang="en-US" sz="2400">
                  <a:solidFill>
                    <a:schemeClr val="tx1"/>
                  </a:solidFill>
                  <a:latin typeface="Times New Roman" pitchFamily="18" charset="0"/>
                </a:endParaRPr>
              </a:p>
            </p:txBody>
          </p:sp>
          <p:sp>
            <p:nvSpPr>
              <p:cNvPr id="25611"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lgn="l" eaLnBrk="1" hangingPunct="1">
                  <a:spcBef>
                    <a:spcPct val="0"/>
                  </a:spcBef>
                </a:pPr>
                <a:endParaRPr lang="en-US" sz="2400">
                  <a:solidFill>
                    <a:schemeClr val="tx1"/>
                  </a:solidFill>
                  <a:latin typeface="Times New Roman" pitchFamily="18" charset="0"/>
                </a:endParaRPr>
              </a:p>
            </p:txBody>
          </p:sp>
          <p:sp>
            <p:nvSpPr>
              <p:cNvPr id="25612"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lgn="l" eaLnBrk="1" hangingPunct="1">
                  <a:spcBef>
                    <a:spcPct val="0"/>
                  </a:spcBef>
                </a:pPr>
                <a:endParaRPr lang="en-US" sz="2400">
                  <a:solidFill>
                    <a:schemeClr val="tx1"/>
                  </a:solidFill>
                  <a:latin typeface="Times New Roman" pitchFamily="18" charset="0"/>
                </a:endParaRPr>
              </a:p>
            </p:txBody>
          </p:sp>
          <p:sp>
            <p:nvSpPr>
              <p:cNvPr id="25613"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lgn="l" eaLnBrk="1" hangingPunct="1">
                  <a:spcBef>
                    <a:spcPct val="0"/>
                  </a:spcBef>
                </a:pPr>
                <a:endParaRPr lang="en-US" sz="2400">
                  <a:solidFill>
                    <a:schemeClr val="tx1"/>
                  </a:solidFill>
                  <a:latin typeface="Times New Roman" pitchFamily="18" charset="0"/>
                </a:endParaRPr>
              </a:p>
            </p:txBody>
          </p:sp>
          <p:sp>
            <p:nvSpPr>
              <p:cNvPr id="25614"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lgn="l" eaLnBrk="1" hangingPunct="1">
                  <a:spcBef>
                    <a:spcPct val="0"/>
                  </a:spcBef>
                </a:pPr>
                <a:endParaRPr lang="en-US" sz="2400">
                  <a:solidFill>
                    <a:schemeClr val="tx1"/>
                  </a:solidFill>
                  <a:latin typeface="Times New Roman" pitchFamily="18" charset="0"/>
                </a:endParaRPr>
              </a:p>
            </p:txBody>
          </p:sp>
          <p:sp>
            <p:nvSpPr>
              <p:cNvPr id="25615"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lgn="l" eaLnBrk="1" hangingPunct="1">
                  <a:spcBef>
                    <a:spcPct val="0"/>
                  </a:spcBef>
                </a:pPr>
                <a:endParaRPr lang="en-US" sz="2400">
                  <a:solidFill>
                    <a:schemeClr val="tx1"/>
                  </a:solidFill>
                  <a:latin typeface="Times New Roman" pitchFamily="18" charset="0"/>
                </a:endParaRPr>
              </a:p>
            </p:txBody>
          </p:sp>
        </p:grpSp>
      </p:grpSp>
      <p:sp>
        <p:nvSpPr>
          <p:cNvPr id="25616" name="Rectangle 16"/>
          <p:cNvSpPr>
            <a:spLocks noGrp="1" noChangeArrowheads="1"/>
          </p:cNvSpPr>
          <p:nvPr>
            <p:ph type="dt" sz="half" idx="2"/>
          </p:nvPr>
        </p:nvSpPr>
        <p:spPr>
          <a:xfrm>
            <a:off x="457200" y="6248400"/>
            <a:ext cx="2133600" cy="457200"/>
          </a:xfrm>
        </p:spPr>
        <p:txBody>
          <a:bodyPr/>
          <a:lstStyle>
            <a:lvl1pPr>
              <a:defRPr>
                <a:solidFill>
                  <a:schemeClr val="tx1"/>
                </a:solidFill>
              </a:defRPr>
            </a:lvl1pPr>
          </a:lstStyle>
          <a:p>
            <a:r>
              <a:rPr lang="en-US"/>
              <a:t>11/09/2023</a:t>
            </a:r>
          </a:p>
        </p:txBody>
      </p:sp>
      <p:sp>
        <p:nvSpPr>
          <p:cNvPr id="25617" name="Rectangle 17"/>
          <p:cNvSpPr>
            <a:spLocks noGrp="1" noChangeArrowheads="1"/>
          </p:cNvSpPr>
          <p:nvPr>
            <p:ph type="ftr" sz="quarter" idx="3"/>
          </p:nvPr>
        </p:nvSpPr>
        <p:spPr>
          <a:xfrm>
            <a:off x="3124200" y="6248400"/>
            <a:ext cx="2895600" cy="457200"/>
          </a:xfrm>
        </p:spPr>
        <p:txBody>
          <a:bodyPr/>
          <a:lstStyle>
            <a:lvl1pPr>
              <a:defRPr>
                <a:solidFill>
                  <a:schemeClr val="tx1"/>
                </a:solidFill>
              </a:defRPr>
            </a:lvl1pPr>
          </a:lstStyle>
          <a:p>
            <a:r>
              <a:rPr lang="en-US"/>
              <a:t>S.Myers (Paris): Higgs Hunt Historical Talk</a:t>
            </a:r>
          </a:p>
        </p:txBody>
      </p:sp>
      <p:sp>
        <p:nvSpPr>
          <p:cNvPr id="25618" name="Rectangle 18"/>
          <p:cNvSpPr>
            <a:spLocks noGrp="1" noChangeArrowheads="1"/>
          </p:cNvSpPr>
          <p:nvPr>
            <p:ph type="sldNum" sz="quarter" idx="4"/>
          </p:nvPr>
        </p:nvSpPr>
        <p:spPr>
          <a:xfrm>
            <a:off x="6553200" y="6248400"/>
            <a:ext cx="2133600" cy="457200"/>
          </a:xfrm>
        </p:spPr>
        <p:txBody>
          <a:bodyPr/>
          <a:lstStyle>
            <a:lvl1pPr>
              <a:defRPr sz="1200">
                <a:solidFill>
                  <a:schemeClr val="tx1"/>
                </a:solidFill>
                <a:latin typeface="Arial Black" pitchFamily="34" charset="0"/>
              </a:defRPr>
            </a:lvl1pPr>
          </a:lstStyle>
          <a:p>
            <a:fld id="{42080964-D815-4D51-9BE1-AC88875DFBA6}" type="slidenum">
              <a:rPr lang="en-US"/>
              <a:pPr/>
              <a:t>‹#›</a:t>
            </a:fld>
            <a:endParaRPr lang="en-US"/>
          </a:p>
        </p:txBody>
      </p:sp>
      <p:sp>
        <p:nvSpPr>
          <p:cNvPr id="25619" name="Rectangle 19"/>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en-US"/>
              <a:t>Click to edit Master title style</a:t>
            </a:r>
          </a:p>
        </p:txBody>
      </p:sp>
      <p:sp>
        <p:nvSpPr>
          <p:cNvPr id="2562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en-US"/>
              <a:t>Click to edit Master subtitle style</a:t>
            </a:r>
          </a:p>
        </p:txBody>
      </p:sp>
    </p:spTree>
    <p:extLst>
      <p:ext uri="{BB962C8B-B14F-4D97-AF65-F5344CB8AC3E}">
        <p14:creationId xmlns:p14="http://schemas.microsoft.com/office/powerpoint/2010/main" val="26996825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p:txBody>
          <a:bodyPr/>
          <a:lstStyle>
            <a:lvl1pPr>
              <a:defRPr/>
            </a:lvl1pPr>
          </a:lstStyle>
          <a:p>
            <a:fld id="{57C3E7D3-E8A8-4E1B-881E-DBC7929F1526}" type="slidenum">
              <a:rPr lang="en-US"/>
              <a:pPr/>
              <a:t>‹#›</a:t>
            </a:fld>
            <a:endParaRPr lang="en-US"/>
          </a:p>
        </p:txBody>
      </p:sp>
    </p:spTree>
    <p:extLst>
      <p:ext uri="{BB962C8B-B14F-4D97-AF65-F5344CB8AC3E}">
        <p14:creationId xmlns:p14="http://schemas.microsoft.com/office/powerpoint/2010/main" val="854699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image" Target="../media/image5.png"/><Relationship Id="rId2" Type="http://schemas.openxmlformats.org/officeDocument/2006/relationships/slideLayout" Target="../slideLayouts/slideLayout99.xml"/><Relationship Id="rId16" Type="http://schemas.openxmlformats.org/officeDocument/2006/relationships/theme" Target="../theme/theme10.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9.xml"/><Relationship Id="rId7" Type="http://schemas.openxmlformats.org/officeDocument/2006/relationships/image" Target="../media/image7.png"/><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theme" Target="../theme/theme13.xml"/><Relationship Id="rId5" Type="http://schemas.openxmlformats.org/officeDocument/2006/relationships/slideLayout" Target="../slideLayouts/slideLayout141.xml"/><Relationship Id="rId4"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theme" Target="../theme/theme8.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795650" name="Rectangle 2">
            <a:extLst>
              <a:ext uri="{FF2B5EF4-FFF2-40B4-BE49-F238E27FC236}">
                <a16:creationId xmlns:a16="http://schemas.microsoft.com/office/drawing/2014/main" id="{8A3285B8-8205-5BB9-C8DC-37F5DAD7621B}"/>
              </a:ext>
            </a:extLst>
          </p:cNvPr>
          <p:cNvSpPr>
            <a:spLocks noGrp="1" noChangeArrowheads="1"/>
          </p:cNvSpPr>
          <p:nvPr>
            <p:ph type="title"/>
          </p:nvPr>
        </p:nvSpPr>
        <p:spPr bwMode="auto">
          <a:xfrm>
            <a:off x="914400" y="762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5651" name="Rectangle 3">
            <a:extLst>
              <a:ext uri="{FF2B5EF4-FFF2-40B4-BE49-F238E27FC236}">
                <a16:creationId xmlns:a16="http://schemas.microsoft.com/office/drawing/2014/main" id="{ADCA5B04-D2B5-3207-2E9B-AD4230B2AC42}"/>
              </a:ext>
            </a:extLst>
          </p:cNvPr>
          <p:cNvSpPr>
            <a:spLocks noGrp="1" noChangeArrowheads="1"/>
          </p:cNvSpPr>
          <p:nvPr>
            <p:ph type="body" idx="1"/>
          </p:nvPr>
        </p:nvSpPr>
        <p:spPr bwMode="auto">
          <a:xfrm>
            <a:off x="457200" y="1066800"/>
            <a:ext cx="82296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5652" name="Rectangle 4">
            <a:extLst>
              <a:ext uri="{FF2B5EF4-FFF2-40B4-BE49-F238E27FC236}">
                <a16:creationId xmlns:a16="http://schemas.microsoft.com/office/drawing/2014/main" id="{2E9AA33B-89D9-BF7F-2A1C-00417098806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50">
                <a:solidFill>
                  <a:srgbClr val="FFFFFF"/>
                </a:solidFill>
                <a:effectLst>
                  <a:outerShdw blurRad="38100" dist="38100" dir="2700000" algn="tl">
                    <a:srgbClr val="000000"/>
                  </a:outerShdw>
                </a:effectLst>
                <a:latin typeface="Arial" charset="0"/>
              </a:defRPr>
            </a:lvl1pPr>
          </a:lstStyle>
          <a:p>
            <a:pPr>
              <a:defRPr/>
            </a:pPr>
            <a:r>
              <a:rPr lang="en-US"/>
              <a:t>11/09/2023</a:t>
            </a:r>
          </a:p>
        </p:txBody>
      </p:sp>
      <p:sp>
        <p:nvSpPr>
          <p:cNvPr id="795653" name="Rectangle 5">
            <a:extLst>
              <a:ext uri="{FF2B5EF4-FFF2-40B4-BE49-F238E27FC236}">
                <a16:creationId xmlns:a16="http://schemas.microsoft.com/office/drawing/2014/main" id="{B181475A-B2FB-640E-DCC8-D976B45F96DF}"/>
              </a:ext>
            </a:extLst>
          </p:cNvPr>
          <p:cNvSpPr>
            <a:spLocks noGrp="1" noChangeArrowheads="1"/>
          </p:cNvSpPr>
          <p:nvPr>
            <p:ph type="ftr" sz="quarter" idx="3"/>
          </p:nvPr>
        </p:nvSpPr>
        <p:spPr bwMode="auto">
          <a:xfrm>
            <a:off x="2895600" y="6245225"/>
            <a:ext cx="3429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FFFFFF"/>
                </a:solidFill>
                <a:effectLst>
                  <a:outerShdw blurRad="38100" dist="38100" dir="2700000" algn="tl">
                    <a:srgbClr val="000000"/>
                  </a:outerShdw>
                </a:effectLst>
                <a:latin typeface="Arial" charset="0"/>
              </a:defRPr>
            </a:lvl1pPr>
          </a:lstStyle>
          <a:p>
            <a:pPr>
              <a:defRPr/>
            </a:pPr>
            <a:r>
              <a:rPr lang="en-US"/>
              <a:t>S.Myers (Paris): Higgs Hunt Historical Talk</a:t>
            </a:r>
          </a:p>
        </p:txBody>
      </p:sp>
      <p:sp>
        <p:nvSpPr>
          <p:cNvPr id="795654" name="Rectangle 6">
            <a:extLst>
              <a:ext uri="{FF2B5EF4-FFF2-40B4-BE49-F238E27FC236}">
                <a16:creationId xmlns:a16="http://schemas.microsoft.com/office/drawing/2014/main" id="{F62D668B-D429-01A1-1606-BE39B99795C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50">
                <a:solidFill>
                  <a:srgbClr val="FFFFFF"/>
                </a:solidFill>
                <a:effectLst>
                  <a:outerShdw blurRad="38100" dist="38100" dir="2700000" algn="tl">
                    <a:srgbClr val="000000"/>
                  </a:outerShdw>
                </a:effectLst>
                <a:latin typeface="+mn-lt"/>
              </a:defRPr>
            </a:lvl1pPr>
          </a:lstStyle>
          <a:p>
            <a:pPr>
              <a:defRPr/>
            </a:pPr>
            <a:fld id="{82ACC6C0-164E-4870-8079-96DC557673C9}" type="slidenum">
              <a:rPr lang="en-US"/>
              <a:pPr>
                <a:defRPr/>
              </a:pPr>
              <a:t>‹#›</a:t>
            </a:fld>
            <a:endParaRPr lang="en-US"/>
          </a:p>
        </p:txBody>
      </p:sp>
      <p:pic>
        <p:nvPicPr>
          <p:cNvPr id="1031" name="Picture 7">
            <a:extLst>
              <a:ext uri="{FF2B5EF4-FFF2-40B4-BE49-F238E27FC236}">
                <a16:creationId xmlns:a16="http://schemas.microsoft.com/office/drawing/2014/main" id="{6666DEFB-4105-D85A-4E70-D7651BC8CC13}"/>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313738" y="0"/>
            <a:ext cx="830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32" name="Picture 9">
            <a:extLst>
              <a:ext uri="{FF2B5EF4-FFF2-40B4-BE49-F238E27FC236}">
                <a16:creationId xmlns:a16="http://schemas.microsoft.com/office/drawing/2014/main" id="{D42440A8-E004-60CE-3E8B-A33DE32B5699}"/>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0" fontAlgn="base" hangingPunct="0">
        <a:spcBef>
          <a:spcPct val="0"/>
        </a:spcBef>
        <a:spcAft>
          <a:spcPct val="0"/>
        </a:spcAft>
        <a:defRPr b="1">
          <a:solidFill>
            <a:schemeClr val="folHlink"/>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b="1">
          <a:solidFill>
            <a:schemeClr val="folHlink"/>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b="1">
          <a:solidFill>
            <a:schemeClr val="folHlink"/>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b="1">
          <a:solidFill>
            <a:schemeClr val="folHlink"/>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b="1">
          <a:solidFill>
            <a:schemeClr val="folHlink"/>
          </a:solidFill>
          <a:effectLst>
            <a:outerShdw blurRad="38100" dist="38100" dir="2700000" algn="tl">
              <a:srgbClr val="000000"/>
            </a:outerShdw>
          </a:effectLst>
          <a:latin typeface="Arial" charset="0"/>
        </a:defRPr>
      </a:lvl5pPr>
      <a:lvl6pPr marL="342900" algn="l" rtl="0" fontAlgn="base">
        <a:spcBef>
          <a:spcPct val="0"/>
        </a:spcBef>
        <a:spcAft>
          <a:spcPct val="0"/>
        </a:spcAft>
        <a:defRPr sz="1800" b="1">
          <a:solidFill>
            <a:schemeClr val="folHlink"/>
          </a:solidFill>
          <a:effectLst>
            <a:outerShdw blurRad="38100" dist="38100" dir="2700000" algn="tl">
              <a:srgbClr val="000000"/>
            </a:outerShdw>
          </a:effectLst>
          <a:latin typeface="Arial" charset="0"/>
        </a:defRPr>
      </a:lvl6pPr>
      <a:lvl7pPr marL="685800" algn="l" rtl="0" fontAlgn="base">
        <a:spcBef>
          <a:spcPct val="0"/>
        </a:spcBef>
        <a:spcAft>
          <a:spcPct val="0"/>
        </a:spcAft>
        <a:defRPr sz="1800" b="1">
          <a:solidFill>
            <a:schemeClr val="folHlink"/>
          </a:solidFill>
          <a:effectLst>
            <a:outerShdw blurRad="38100" dist="38100" dir="2700000" algn="tl">
              <a:srgbClr val="000000"/>
            </a:outerShdw>
          </a:effectLst>
          <a:latin typeface="Arial" charset="0"/>
        </a:defRPr>
      </a:lvl7pPr>
      <a:lvl8pPr marL="1028700" algn="l" rtl="0" fontAlgn="base">
        <a:spcBef>
          <a:spcPct val="0"/>
        </a:spcBef>
        <a:spcAft>
          <a:spcPct val="0"/>
        </a:spcAft>
        <a:defRPr sz="1800" b="1">
          <a:solidFill>
            <a:schemeClr val="folHlink"/>
          </a:solidFill>
          <a:effectLst>
            <a:outerShdw blurRad="38100" dist="38100" dir="2700000" algn="tl">
              <a:srgbClr val="000000"/>
            </a:outerShdw>
          </a:effectLst>
          <a:latin typeface="Arial" charset="0"/>
        </a:defRPr>
      </a:lvl8pPr>
      <a:lvl9pPr marL="1371600" algn="l" rtl="0" fontAlgn="base">
        <a:spcBef>
          <a:spcPct val="0"/>
        </a:spcBef>
        <a:spcAft>
          <a:spcPct val="0"/>
        </a:spcAft>
        <a:defRPr sz="1800" b="1">
          <a:solidFill>
            <a:schemeClr val="folHlink"/>
          </a:solidFill>
          <a:effectLst>
            <a:outerShdw blurRad="38100" dist="38100" dir="2700000" algn="tl">
              <a:srgbClr val="000000"/>
            </a:outerShdw>
          </a:effectLst>
          <a:latin typeface="Arial" charset="0"/>
        </a:defRPr>
      </a:lvl9pPr>
    </p:titleStyle>
    <p:bodyStyle>
      <a:lvl1pPr marL="257175" indent="-257175" algn="l" rtl="0" eaLnBrk="0" fontAlgn="base" hangingPunct="0">
        <a:spcBef>
          <a:spcPct val="50000"/>
        </a:spcBef>
        <a:spcAft>
          <a:spcPct val="0"/>
        </a:spcAft>
        <a:buClr>
          <a:schemeClr val="hlink"/>
        </a:buClr>
        <a:buSzPct val="65000"/>
        <a:buFont typeface="Wingdings" panose="05000000000000000000" pitchFamily="2" charset="2"/>
        <a:buChar char="n"/>
        <a:defRPr sz="1500" b="1">
          <a:solidFill>
            <a:schemeClr val="folHlink"/>
          </a:solidFill>
          <a:effectLst>
            <a:outerShdw blurRad="38100" dist="38100" dir="2700000" algn="tl">
              <a:srgbClr val="000000"/>
            </a:outerShdw>
          </a:effectLst>
          <a:latin typeface="+mn-lt"/>
          <a:ea typeface="+mn-ea"/>
          <a:cs typeface="+mn-cs"/>
        </a:defRPr>
      </a:lvl1pPr>
      <a:lvl2pPr marL="557213" indent="-214313" algn="l" rtl="0" eaLnBrk="0" fontAlgn="base" hangingPunct="0">
        <a:spcBef>
          <a:spcPct val="20000"/>
        </a:spcBef>
        <a:spcAft>
          <a:spcPct val="0"/>
        </a:spcAft>
        <a:buClr>
          <a:schemeClr val="folHlink"/>
        </a:buClr>
        <a:buSzPct val="65000"/>
        <a:buFont typeface="Wingdings" panose="05000000000000000000" pitchFamily="2" charset="2"/>
        <a:buChar char="n"/>
        <a:defRPr b="1">
          <a:solidFill>
            <a:schemeClr val="folHlink"/>
          </a:solidFill>
          <a:effectLst>
            <a:outerShdw blurRad="38100" dist="38100" dir="2700000" algn="tl">
              <a:srgbClr val="000000"/>
            </a:outerShdw>
          </a:effectLst>
          <a:latin typeface="+mn-lt"/>
        </a:defRPr>
      </a:lvl2pPr>
      <a:lvl3pPr marL="857250" indent="-171450" algn="l" rtl="0" eaLnBrk="0" fontAlgn="base" hangingPunct="0">
        <a:spcBef>
          <a:spcPct val="20000"/>
        </a:spcBef>
        <a:spcAft>
          <a:spcPct val="0"/>
        </a:spcAft>
        <a:buClr>
          <a:schemeClr val="hlink"/>
        </a:buClr>
        <a:buSzPct val="65000"/>
        <a:buFont typeface="Wingdings" panose="05000000000000000000" pitchFamily="2" charset="2"/>
        <a:buChar char="n"/>
        <a:defRPr sz="1200" b="1">
          <a:solidFill>
            <a:schemeClr val="folHlink"/>
          </a:solidFill>
          <a:effectLst>
            <a:outerShdw blurRad="38100" dist="38100" dir="2700000" algn="tl">
              <a:srgbClr val="000000"/>
            </a:outerShdw>
          </a:effectLst>
          <a:latin typeface="+mn-lt"/>
        </a:defRPr>
      </a:lvl3pPr>
      <a:lvl4pPr marL="1200150" indent="-171450" algn="l" rtl="0" eaLnBrk="0" fontAlgn="base" hangingPunct="0">
        <a:spcBef>
          <a:spcPct val="20000"/>
        </a:spcBef>
        <a:spcAft>
          <a:spcPct val="0"/>
        </a:spcAft>
        <a:buClr>
          <a:schemeClr val="folHlink"/>
        </a:buClr>
        <a:buSzPct val="65000"/>
        <a:buFont typeface="Wingdings" panose="05000000000000000000" pitchFamily="2" charset="2"/>
        <a:buChar char="n"/>
        <a:defRPr sz="1000" b="1">
          <a:solidFill>
            <a:schemeClr val="folHlink"/>
          </a:solidFill>
          <a:effectLst>
            <a:outerShdw blurRad="38100" dist="38100" dir="2700000" algn="tl">
              <a:srgbClr val="000000"/>
            </a:outerShdw>
          </a:effectLst>
          <a:latin typeface="+mn-lt"/>
        </a:defRPr>
      </a:lvl4pPr>
      <a:lvl5pPr marL="1543050" indent="-171450" algn="l" rtl="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effectLst>
            <a:outerShdw blurRad="38100" dist="38100" dir="2700000" algn="tl">
              <a:srgbClr val="000000"/>
            </a:outerShdw>
          </a:effectLst>
          <a:latin typeface="+mn-lt"/>
        </a:defRPr>
      </a:lvl5pPr>
      <a:lvl6pPr marL="1885950" indent="-171450" algn="l" rtl="0" fontAlgn="base">
        <a:spcBef>
          <a:spcPct val="20000"/>
        </a:spcBef>
        <a:spcAft>
          <a:spcPct val="0"/>
        </a:spcAft>
        <a:buClr>
          <a:schemeClr val="hlink"/>
        </a:buClr>
        <a:buSzPct val="65000"/>
        <a:buFont typeface="Wingdings" pitchFamily="2" charset="2"/>
        <a:buChar char="n"/>
        <a:defRPr sz="1050" b="1">
          <a:solidFill>
            <a:schemeClr val="folHlink"/>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hlink"/>
        </a:buClr>
        <a:buSzPct val="65000"/>
        <a:buFont typeface="Wingdings" pitchFamily="2" charset="2"/>
        <a:buChar char="n"/>
        <a:defRPr sz="1050" b="1">
          <a:solidFill>
            <a:schemeClr val="folHlink"/>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hlink"/>
        </a:buClr>
        <a:buSzPct val="65000"/>
        <a:buFont typeface="Wingdings" pitchFamily="2" charset="2"/>
        <a:buChar char="n"/>
        <a:defRPr sz="1050" b="1">
          <a:solidFill>
            <a:schemeClr val="folHlink"/>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hlink"/>
        </a:buClr>
        <a:buSzPct val="65000"/>
        <a:buFont typeface="Wingdings" pitchFamily="2" charset="2"/>
        <a:buChar char="n"/>
        <a:defRPr sz="1050" b="1">
          <a:solidFill>
            <a:schemeClr val="folHlink"/>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ftr" sz="quarter" idx="3"/>
          </p:nvPr>
        </p:nvSpPr>
        <p:spPr bwMode="auto">
          <a:xfrm>
            <a:off x="3124200" y="6632575"/>
            <a:ext cx="2895600" cy="2524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a:lvl1pPr>
          </a:lstStyle>
          <a:p>
            <a:r>
              <a:rPr lang="en-US"/>
              <a:t>S.Myers (Paris): Higgs Hunt Historical Talk</a:t>
            </a:r>
          </a:p>
        </p:txBody>
      </p:sp>
      <p:sp>
        <p:nvSpPr>
          <p:cNvPr id="24579" name="Rectangle 3"/>
          <p:cNvSpPr>
            <a:spLocks noGrp="1" noChangeArrowheads="1"/>
          </p:cNvSpPr>
          <p:nvPr>
            <p:ph type="sldNum" sz="quarter" idx="4"/>
          </p:nvPr>
        </p:nvSpPr>
        <p:spPr bwMode="auto">
          <a:xfrm>
            <a:off x="6902450" y="6632575"/>
            <a:ext cx="2133600" cy="2524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000"/>
            </a:lvl1pPr>
          </a:lstStyle>
          <a:p>
            <a:fld id="{212BBE4B-11BF-433F-B4D5-C48334632EB9}" type="slidenum">
              <a:rPr lang="en-US"/>
              <a:pPr/>
              <a:t>‹#›</a:t>
            </a:fld>
            <a:endParaRPr lang="en-US"/>
          </a:p>
        </p:txBody>
      </p:sp>
      <p:sp>
        <p:nvSpPr>
          <p:cNvPr id="24590" name="Rectangle 14"/>
          <p:cNvSpPr>
            <a:spLocks noGrp="1" noChangeArrowheads="1"/>
          </p:cNvSpPr>
          <p:nvPr>
            <p:ph type="title"/>
          </p:nvPr>
        </p:nvSpPr>
        <p:spPr bwMode="auto">
          <a:xfrm>
            <a:off x="684213" y="25400"/>
            <a:ext cx="8229600" cy="523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91" name="Rectangle 15"/>
          <p:cNvSpPr>
            <a:spLocks noGrp="1" noChangeArrowheads="1"/>
          </p:cNvSpPr>
          <p:nvPr>
            <p:ph type="body" idx="1"/>
          </p:nvPr>
        </p:nvSpPr>
        <p:spPr bwMode="auto">
          <a:xfrm>
            <a:off x="457200" y="1196975"/>
            <a:ext cx="8229600" cy="5111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92" name="Rectangle 16"/>
          <p:cNvSpPr>
            <a:spLocks noGrp="1" noChangeArrowheads="1"/>
          </p:cNvSpPr>
          <p:nvPr>
            <p:ph type="dt" sz="half" idx="2"/>
          </p:nvPr>
        </p:nvSpPr>
        <p:spPr bwMode="auto">
          <a:xfrm>
            <a:off x="34925" y="6616700"/>
            <a:ext cx="2133600" cy="2682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200"/>
            </a:lvl1pPr>
          </a:lstStyle>
          <a:p>
            <a:r>
              <a:rPr lang="en-US"/>
              <a:t>11/09/2023</a:t>
            </a:r>
          </a:p>
        </p:txBody>
      </p:sp>
      <p:sp>
        <p:nvSpPr>
          <p:cNvPr id="24593" name="Line 17"/>
          <p:cNvSpPr>
            <a:spLocks noChangeShapeType="1"/>
          </p:cNvSpPr>
          <p:nvPr userDrawn="1"/>
        </p:nvSpPr>
        <p:spPr bwMode="auto">
          <a:xfrm>
            <a:off x="684213" y="620713"/>
            <a:ext cx="8280400" cy="0"/>
          </a:xfrm>
          <a:prstGeom prst="line">
            <a:avLst/>
          </a:prstGeom>
          <a:noFill/>
          <a:ln w="25400" cap="sq">
            <a:solidFill>
              <a:schemeClr val="bg2"/>
            </a:solidFill>
            <a:round/>
            <a:headEnd/>
            <a:tailEnd type="none" w="lg" len="lg"/>
          </a:ln>
          <a:effectLst/>
        </p:spPr>
        <p:txBody>
          <a:bodyPr wrap="none" anchor="ctr"/>
          <a:lstStyle/>
          <a:p>
            <a:endParaRPr lang="en-US"/>
          </a:p>
        </p:txBody>
      </p:sp>
      <p:pic>
        <p:nvPicPr>
          <p:cNvPr id="24594" name="Picture 18"/>
          <p:cNvPicPr>
            <a:picLocks noChangeAspect="1" noChangeArrowheads="1"/>
          </p:cNvPicPr>
          <p:nvPr userDrawn="1"/>
        </p:nvPicPr>
        <p:blipFill>
          <a:blip r:embed="rId17" cstate="print"/>
          <a:srcRect/>
          <a:stretch>
            <a:fillRect/>
          </a:stretch>
        </p:blipFill>
        <p:spPr bwMode="auto">
          <a:xfrm>
            <a:off x="0" y="0"/>
            <a:ext cx="654050" cy="623888"/>
          </a:xfrm>
          <a:prstGeom prst="rect">
            <a:avLst/>
          </a:prstGeom>
          <a:noFill/>
          <a:ln w="12700" cap="sq" algn="ctr">
            <a:noFill/>
            <a:miter lim="800000"/>
            <a:headEnd/>
            <a:tailEnd type="none" w="lg" len="lg"/>
          </a:ln>
          <a:effectLst/>
        </p:spPr>
      </p:pic>
    </p:spTree>
    <p:extLst>
      <p:ext uri="{BB962C8B-B14F-4D97-AF65-F5344CB8AC3E}">
        <p14:creationId xmlns:p14="http://schemas.microsoft.com/office/powerpoint/2010/main" val="1911637846"/>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Lst>
  <p:hf hdr="0"/>
  <p:txStyles>
    <p:titleStyle>
      <a:lvl1pPr algn="l" rtl="0" fontAlgn="base">
        <a:spcBef>
          <a:spcPct val="0"/>
        </a:spcBef>
        <a:spcAft>
          <a:spcPct val="0"/>
        </a:spcAft>
        <a:defRPr sz="3200">
          <a:solidFill>
            <a:schemeClr val="bg2"/>
          </a:solidFill>
          <a:latin typeface="+mj-lt"/>
          <a:ea typeface="+mj-ea"/>
          <a:cs typeface="+mj-cs"/>
        </a:defRPr>
      </a:lvl1pPr>
      <a:lvl2pPr algn="l" rtl="0" fontAlgn="base">
        <a:spcBef>
          <a:spcPct val="0"/>
        </a:spcBef>
        <a:spcAft>
          <a:spcPct val="0"/>
        </a:spcAft>
        <a:defRPr sz="3200">
          <a:solidFill>
            <a:schemeClr val="bg2"/>
          </a:solidFill>
          <a:latin typeface="Arial" charset="0"/>
        </a:defRPr>
      </a:lvl2pPr>
      <a:lvl3pPr algn="l" rtl="0" fontAlgn="base">
        <a:spcBef>
          <a:spcPct val="0"/>
        </a:spcBef>
        <a:spcAft>
          <a:spcPct val="0"/>
        </a:spcAft>
        <a:defRPr sz="3200">
          <a:solidFill>
            <a:schemeClr val="bg2"/>
          </a:solidFill>
          <a:latin typeface="Arial" charset="0"/>
        </a:defRPr>
      </a:lvl3pPr>
      <a:lvl4pPr algn="l" rtl="0" fontAlgn="base">
        <a:spcBef>
          <a:spcPct val="0"/>
        </a:spcBef>
        <a:spcAft>
          <a:spcPct val="0"/>
        </a:spcAft>
        <a:defRPr sz="3200">
          <a:solidFill>
            <a:schemeClr val="bg2"/>
          </a:solidFill>
          <a:latin typeface="Arial" charset="0"/>
        </a:defRPr>
      </a:lvl4pPr>
      <a:lvl5pPr algn="l" rtl="0" fontAlgn="base">
        <a:spcBef>
          <a:spcPct val="0"/>
        </a:spcBef>
        <a:spcAft>
          <a:spcPct val="0"/>
        </a:spcAft>
        <a:defRPr sz="3200">
          <a:solidFill>
            <a:schemeClr val="bg2"/>
          </a:solidFill>
          <a:latin typeface="Arial" charset="0"/>
        </a:defRPr>
      </a:lvl5pPr>
      <a:lvl6pPr marL="457200" algn="l" rtl="0" fontAlgn="base">
        <a:spcBef>
          <a:spcPct val="0"/>
        </a:spcBef>
        <a:spcAft>
          <a:spcPct val="0"/>
        </a:spcAft>
        <a:defRPr sz="3200">
          <a:solidFill>
            <a:schemeClr val="bg2"/>
          </a:solidFill>
          <a:latin typeface="Arial" charset="0"/>
        </a:defRPr>
      </a:lvl6pPr>
      <a:lvl7pPr marL="914400" algn="l" rtl="0" fontAlgn="base">
        <a:spcBef>
          <a:spcPct val="0"/>
        </a:spcBef>
        <a:spcAft>
          <a:spcPct val="0"/>
        </a:spcAft>
        <a:defRPr sz="3200">
          <a:solidFill>
            <a:schemeClr val="bg2"/>
          </a:solidFill>
          <a:latin typeface="Arial" charset="0"/>
        </a:defRPr>
      </a:lvl7pPr>
      <a:lvl8pPr marL="1371600" algn="l" rtl="0" fontAlgn="base">
        <a:spcBef>
          <a:spcPct val="0"/>
        </a:spcBef>
        <a:spcAft>
          <a:spcPct val="0"/>
        </a:spcAft>
        <a:defRPr sz="3200">
          <a:solidFill>
            <a:schemeClr val="bg2"/>
          </a:solidFill>
          <a:latin typeface="Arial" charset="0"/>
        </a:defRPr>
      </a:lvl8pPr>
      <a:lvl9pPr marL="1828800" algn="l" rtl="0" fontAlgn="base">
        <a:spcBef>
          <a:spcPct val="0"/>
        </a:spcBef>
        <a:spcAft>
          <a:spcPct val="0"/>
        </a:spcAft>
        <a:defRPr sz="3200">
          <a:solidFill>
            <a:schemeClr val="bg2"/>
          </a:solidFill>
          <a:latin typeface="Arial" charset="0"/>
        </a:defRPr>
      </a:lvl9pPr>
    </p:titleStyle>
    <p:bodyStyle>
      <a:lvl1pPr marL="342900" indent="-342900" algn="l" rtl="0" fontAlgn="base">
        <a:spcBef>
          <a:spcPct val="20000"/>
        </a:spcBef>
        <a:spcAft>
          <a:spcPct val="0"/>
        </a:spcAft>
        <a:buClr>
          <a:schemeClr val="bg2"/>
        </a:buClr>
        <a:buSzPct val="75000"/>
        <a:buFont typeface="Wingdings" pitchFamily="2" charset="2"/>
        <a:buChar char="n"/>
        <a:defRPr sz="2400">
          <a:solidFill>
            <a:schemeClr val="bg2"/>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000">
          <a:solidFill>
            <a:srgbClr val="0000FF"/>
          </a:solidFill>
          <a:latin typeface="+mn-lt"/>
        </a:defRPr>
      </a:lvl2pPr>
      <a:lvl3pPr marL="1143000" indent="-228600" algn="l" rtl="0" fontAlgn="base">
        <a:spcBef>
          <a:spcPct val="20000"/>
        </a:spcBef>
        <a:spcAft>
          <a:spcPct val="0"/>
        </a:spcAft>
        <a:buClr>
          <a:schemeClr val="bg2"/>
        </a:buClr>
        <a:buSzPct val="65000"/>
        <a:buFont typeface="Wingdings" pitchFamily="2" charset="2"/>
        <a:buChar char="n"/>
        <a:defRPr>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
        <a:defRPr sz="16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0E46F94B-A370-5873-DFD5-049E3D106961}"/>
              </a:ext>
            </a:extLst>
          </p:cNvPr>
          <p:cNvSpPr>
            <a:spLocks noGrp="1" noChangeArrowheads="1"/>
          </p:cNvSpPr>
          <p:nvPr>
            <p:ph type="title"/>
          </p:nvPr>
        </p:nvSpPr>
        <p:spPr bwMode="auto">
          <a:xfrm>
            <a:off x="457347" y="274638"/>
            <a:ext cx="822930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075" name="Text Placeholder 2">
            <a:extLst>
              <a:ext uri="{FF2B5EF4-FFF2-40B4-BE49-F238E27FC236}">
                <a16:creationId xmlns:a16="http://schemas.microsoft.com/office/drawing/2014/main" id="{EF2B8C8F-BC82-5475-02DE-EE9936BDFB03}"/>
              </a:ext>
            </a:extLst>
          </p:cNvPr>
          <p:cNvSpPr>
            <a:spLocks noGrp="1" noChangeArrowheads="1"/>
          </p:cNvSpPr>
          <p:nvPr>
            <p:ph type="body" idx="1"/>
          </p:nvPr>
        </p:nvSpPr>
        <p:spPr bwMode="auto">
          <a:xfrm>
            <a:off x="457347" y="1600201"/>
            <a:ext cx="822930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4FF1E056-B340-4813-B92C-D4823E09A0CB}"/>
              </a:ext>
            </a:extLst>
          </p:cNvPr>
          <p:cNvSpPr>
            <a:spLocks noGrp="1"/>
          </p:cNvSpPr>
          <p:nvPr>
            <p:ph type="dt" sz="half" idx="2"/>
          </p:nvPr>
        </p:nvSpPr>
        <p:spPr>
          <a:xfrm>
            <a:off x="457347" y="6356351"/>
            <a:ext cx="2132819"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a:defRPr/>
            </a:pPr>
            <a:r>
              <a:rPr lang="en-US"/>
              <a:t>11/09/2023</a:t>
            </a:r>
            <a:endParaRPr lang="en-GB"/>
          </a:p>
        </p:txBody>
      </p:sp>
      <p:sp>
        <p:nvSpPr>
          <p:cNvPr id="5" name="Footer Placeholder 4">
            <a:extLst>
              <a:ext uri="{FF2B5EF4-FFF2-40B4-BE49-F238E27FC236}">
                <a16:creationId xmlns:a16="http://schemas.microsoft.com/office/drawing/2014/main" id="{AB5B1B89-5997-4F80-9684-93B89326EFE3}"/>
              </a:ext>
            </a:extLst>
          </p:cNvPr>
          <p:cNvSpPr>
            <a:spLocks noGrp="1"/>
          </p:cNvSpPr>
          <p:nvPr>
            <p:ph type="ftr" sz="quarter" idx="3"/>
          </p:nvPr>
        </p:nvSpPr>
        <p:spPr>
          <a:xfrm>
            <a:off x="3123736" y="6356351"/>
            <a:ext cx="2896528"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a:defRPr/>
            </a:pPr>
            <a:r>
              <a:rPr lang="en-US"/>
              <a:t>S.Myers (Paris): Higgs Hunt Historical Talk</a:t>
            </a:r>
            <a:endParaRPr lang="en-GB"/>
          </a:p>
        </p:txBody>
      </p:sp>
      <p:sp>
        <p:nvSpPr>
          <p:cNvPr id="6" name="Slide Number Placeholder 5">
            <a:extLst>
              <a:ext uri="{FF2B5EF4-FFF2-40B4-BE49-F238E27FC236}">
                <a16:creationId xmlns:a16="http://schemas.microsoft.com/office/drawing/2014/main" id="{4C0F2908-E7AB-4449-825E-15746A7C5C9E}"/>
              </a:ext>
            </a:extLst>
          </p:cNvPr>
          <p:cNvSpPr>
            <a:spLocks noGrp="1"/>
          </p:cNvSpPr>
          <p:nvPr>
            <p:ph type="sldNum" sz="quarter" idx="4"/>
          </p:nvPr>
        </p:nvSpPr>
        <p:spPr>
          <a:xfrm>
            <a:off x="6553836" y="6356351"/>
            <a:ext cx="2132818" cy="365125"/>
          </a:xfrm>
          <a:prstGeom prst="rect">
            <a:avLst/>
          </a:prstGeom>
        </p:spPr>
        <p:txBody>
          <a:bodyPr vert="horz" wrap="square" lIns="91440" tIns="45720" rIns="91440" bIns="45720" numCol="1" anchor="ctr" anchorCtr="0" compatLnSpc="1">
            <a:prstTxWarp prst="textNoShape">
              <a:avLst/>
            </a:prstTxWarp>
          </a:bodyPr>
          <a:lstStyle>
            <a:lvl1pPr algn="r">
              <a:defRPr sz="1108">
                <a:solidFill>
                  <a:srgbClr val="898989"/>
                </a:solidFill>
              </a:defRPr>
            </a:lvl1pPr>
          </a:lstStyle>
          <a:p>
            <a:fld id="{7F36B2D7-DFF5-4EB5-84DA-22FE4A62C72F}" type="slidenum">
              <a:rPr lang="en-GB" altLang="en-US"/>
              <a:pPr/>
              <a:t>‹#›</a:t>
            </a:fld>
            <a:endParaRPr lang="en-GB" altLang="en-US"/>
          </a:p>
        </p:txBody>
      </p:sp>
    </p:spTree>
    <p:extLst>
      <p:ext uri="{BB962C8B-B14F-4D97-AF65-F5344CB8AC3E}">
        <p14:creationId xmlns:p14="http://schemas.microsoft.com/office/powerpoint/2010/main" val="2150854026"/>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hf hdr="0"/>
  <p:txStyles>
    <p:titleStyle>
      <a:lvl1pPr algn="ctr" rtl="0" eaLnBrk="0" fontAlgn="base" hangingPunct="0">
        <a:spcBef>
          <a:spcPct val="0"/>
        </a:spcBef>
        <a:spcAft>
          <a:spcPct val="0"/>
        </a:spcAft>
        <a:defRPr sz="4063" kern="1200">
          <a:solidFill>
            <a:schemeClr val="tx1"/>
          </a:solidFill>
          <a:latin typeface="+mj-lt"/>
          <a:ea typeface="+mj-ea"/>
          <a:cs typeface="+mj-cs"/>
        </a:defRPr>
      </a:lvl1pPr>
      <a:lvl2pPr algn="ctr" rtl="0" eaLnBrk="0" fontAlgn="base" hangingPunct="0">
        <a:spcBef>
          <a:spcPct val="0"/>
        </a:spcBef>
        <a:spcAft>
          <a:spcPct val="0"/>
        </a:spcAft>
        <a:defRPr sz="4063">
          <a:solidFill>
            <a:schemeClr val="tx1"/>
          </a:solidFill>
          <a:latin typeface="Calibri" panose="020F0502020204030204" pitchFamily="34" charset="0"/>
        </a:defRPr>
      </a:lvl2pPr>
      <a:lvl3pPr algn="ctr" rtl="0" eaLnBrk="0" fontAlgn="base" hangingPunct="0">
        <a:spcBef>
          <a:spcPct val="0"/>
        </a:spcBef>
        <a:spcAft>
          <a:spcPct val="0"/>
        </a:spcAft>
        <a:defRPr sz="4063">
          <a:solidFill>
            <a:schemeClr val="tx1"/>
          </a:solidFill>
          <a:latin typeface="Calibri" panose="020F0502020204030204" pitchFamily="34" charset="0"/>
        </a:defRPr>
      </a:lvl3pPr>
      <a:lvl4pPr algn="ctr" rtl="0" eaLnBrk="0" fontAlgn="base" hangingPunct="0">
        <a:spcBef>
          <a:spcPct val="0"/>
        </a:spcBef>
        <a:spcAft>
          <a:spcPct val="0"/>
        </a:spcAft>
        <a:defRPr sz="4063">
          <a:solidFill>
            <a:schemeClr val="tx1"/>
          </a:solidFill>
          <a:latin typeface="Calibri" panose="020F0502020204030204" pitchFamily="34" charset="0"/>
        </a:defRPr>
      </a:lvl4pPr>
      <a:lvl5pPr algn="ctr" rtl="0" eaLnBrk="0" fontAlgn="base" hangingPunct="0">
        <a:spcBef>
          <a:spcPct val="0"/>
        </a:spcBef>
        <a:spcAft>
          <a:spcPct val="0"/>
        </a:spcAft>
        <a:defRPr sz="4063">
          <a:solidFill>
            <a:schemeClr val="tx1"/>
          </a:solidFill>
          <a:latin typeface="Calibri" panose="020F0502020204030204" pitchFamily="34" charset="0"/>
        </a:defRPr>
      </a:lvl5pPr>
      <a:lvl6pPr marL="422178" algn="ctr" rtl="0" fontAlgn="base">
        <a:spcBef>
          <a:spcPct val="0"/>
        </a:spcBef>
        <a:spcAft>
          <a:spcPct val="0"/>
        </a:spcAft>
        <a:defRPr sz="4063">
          <a:solidFill>
            <a:schemeClr val="tx1"/>
          </a:solidFill>
          <a:latin typeface="Calibri" panose="020F0502020204030204" pitchFamily="34" charset="0"/>
        </a:defRPr>
      </a:lvl6pPr>
      <a:lvl7pPr marL="844357" algn="ctr" rtl="0" fontAlgn="base">
        <a:spcBef>
          <a:spcPct val="0"/>
        </a:spcBef>
        <a:spcAft>
          <a:spcPct val="0"/>
        </a:spcAft>
        <a:defRPr sz="4063">
          <a:solidFill>
            <a:schemeClr val="tx1"/>
          </a:solidFill>
          <a:latin typeface="Calibri" panose="020F0502020204030204" pitchFamily="34" charset="0"/>
        </a:defRPr>
      </a:lvl7pPr>
      <a:lvl8pPr marL="1266535" algn="ctr" rtl="0" fontAlgn="base">
        <a:spcBef>
          <a:spcPct val="0"/>
        </a:spcBef>
        <a:spcAft>
          <a:spcPct val="0"/>
        </a:spcAft>
        <a:defRPr sz="4063">
          <a:solidFill>
            <a:schemeClr val="tx1"/>
          </a:solidFill>
          <a:latin typeface="Calibri" panose="020F0502020204030204" pitchFamily="34" charset="0"/>
        </a:defRPr>
      </a:lvl8pPr>
      <a:lvl9pPr marL="1688714" algn="ctr" rtl="0" fontAlgn="base">
        <a:spcBef>
          <a:spcPct val="0"/>
        </a:spcBef>
        <a:spcAft>
          <a:spcPct val="0"/>
        </a:spcAft>
        <a:defRPr sz="4063">
          <a:solidFill>
            <a:schemeClr val="tx1"/>
          </a:solidFill>
          <a:latin typeface="Calibri" panose="020F0502020204030204" pitchFamily="34" charset="0"/>
        </a:defRPr>
      </a:lvl9pPr>
    </p:titleStyle>
    <p:bodyStyle>
      <a:lvl1pPr marL="316634" indent="-316634" algn="l" rtl="0" eaLnBrk="0" fontAlgn="base" hangingPunct="0">
        <a:spcBef>
          <a:spcPct val="20000"/>
        </a:spcBef>
        <a:spcAft>
          <a:spcPct val="0"/>
        </a:spcAft>
        <a:buFont typeface="Arial" panose="020B0604020202020204" pitchFamily="34" charset="0"/>
        <a:buChar char="•"/>
        <a:defRPr sz="2955" kern="1200">
          <a:solidFill>
            <a:schemeClr val="tx1"/>
          </a:solidFill>
          <a:latin typeface="+mn-lt"/>
          <a:ea typeface="+mn-ea"/>
          <a:cs typeface="+mn-cs"/>
        </a:defRPr>
      </a:lvl1pPr>
      <a:lvl2pPr marL="686040" indent="-263862" algn="l" rtl="0" eaLnBrk="0" fontAlgn="base" hangingPunct="0">
        <a:spcBef>
          <a:spcPct val="20000"/>
        </a:spcBef>
        <a:spcAft>
          <a:spcPct val="0"/>
        </a:spcAft>
        <a:buFont typeface="Arial" panose="020B0604020202020204" pitchFamily="34" charset="0"/>
        <a:buChar char="–"/>
        <a:defRPr sz="2586" kern="1200">
          <a:solidFill>
            <a:schemeClr val="tx1"/>
          </a:solidFill>
          <a:latin typeface="+mn-lt"/>
          <a:ea typeface="+mn-ea"/>
          <a:cs typeface="+mn-cs"/>
        </a:defRPr>
      </a:lvl2pPr>
      <a:lvl3pPr marL="1055446" indent="-211089" algn="l" rtl="0" eaLnBrk="0" fontAlgn="base" hangingPunct="0">
        <a:spcBef>
          <a:spcPct val="20000"/>
        </a:spcBef>
        <a:spcAft>
          <a:spcPct val="0"/>
        </a:spcAft>
        <a:buFont typeface="Arial" panose="020B0604020202020204" pitchFamily="34" charset="0"/>
        <a:buChar char="•"/>
        <a:defRPr sz="2216" kern="1200">
          <a:solidFill>
            <a:schemeClr val="tx1"/>
          </a:solidFill>
          <a:latin typeface="+mn-lt"/>
          <a:ea typeface="+mn-ea"/>
          <a:cs typeface="+mn-cs"/>
        </a:defRPr>
      </a:lvl3pPr>
      <a:lvl4pPr marL="1477625" indent="-211089" algn="l" rtl="0" eaLnBrk="0" fontAlgn="base" hangingPunct="0">
        <a:spcBef>
          <a:spcPct val="20000"/>
        </a:spcBef>
        <a:spcAft>
          <a:spcPct val="0"/>
        </a:spcAft>
        <a:buFont typeface="Arial" panose="020B0604020202020204" pitchFamily="34" charset="0"/>
        <a:buChar char="–"/>
        <a:defRPr sz="1847" kern="1200">
          <a:solidFill>
            <a:schemeClr val="tx1"/>
          </a:solidFill>
          <a:latin typeface="+mn-lt"/>
          <a:ea typeface="+mn-ea"/>
          <a:cs typeface="+mn-cs"/>
        </a:defRPr>
      </a:lvl4pPr>
      <a:lvl5pPr marL="1899803" indent="-211089" algn="l" rtl="0" eaLnBrk="0" fontAlgn="base" hangingPunct="0">
        <a:spcBef>
          <a:spcPct val="20000"/>
        </a:spcBef>
        <a:spcAft>
          <a:spcPct val="0"/>
        </a:spcAft>
        <a:buFont typeface="Arial" panose="020B0604020202020204" pitchFamily="34" charset="0"/>
        <a:buChar char="»"/>
        <a:defRPr sz="1847" kern="1200">
          <a:solidFill>
            <a:schemeClr val="tx1"/>
          </a:solidFill>
          <a:latin typeface="+mn-lt"/>
          <a:ea typeface="+mn-ea"/>
          <a:cs typeface="+mn-cs"/>
        </a:defRPr>
      </a:lvl5pPr>
      <a:lvl6pPr marL="2321982" indent="-211089" algn="l" defTabSz="844357" rtl="0" eaLnBrk="1" latinLnBrk="0" hangingPunct="1">
        <a:spcBef>
          <a:spcPct val="20000"/>
        </a:spcBef>
        <a:buFont typeface="Arial" panose="020B0604020202020204" pitchFamily="34" charset="0"/>
        <a:buChar char="•"/>
        <a:defRPr sz="1847" kern="1200">
          <a:solidFill>
            <a:schemeClr val="tx1"/>
          </a:solidFill>
          <a:latin typeface="+mn-lt"/>
          <a:ea typeface="+mn-ea"/>
          <a:cs typeface="+mn-cs"/>
        </a:defRPr>
      </a:lvl6pPr>
      <a:lvl7pPr marL="2744160" indent="-211089" algn="l" defTabSz="844357" rtl="0" eaLnBrk="1" latinLnBrk="0" hangingPunct="1">
        <a:spcBef>
          <a:spcPct val="20000"/>
        </a:spcBef>
        <a:buFont typeface="Arial" panose="020B0604020202020204" pitchFamily="34" charset="0"/>
        <a:buChar char="•"/>
        <a:defRPr sz="1847" kern="1200">
          <a:solidFill>
            <a:schemeClr val="tx1"/>
          </a:solidFill>
          <a:latin typeface="+mn-lt"/>
          <a:ea typeface="+mn-ea"/>
          <a:cs typeface="+mn-cs"/>
        </a:defRPr>
      </a:lvl7pPr>
      <a:lvl8pPr marL="3166339" indent="-211089" algn="l" defTabSz="844357" rtl="0" eaLnBrk="1" latinLnBrk="0" hangingPunct="1">
        <a:spcBef>
          <a:spcPct val="20000"/>
        </a:spcBef>
        <a:buFont typeface="Arial" panose="020B0604020202020204" pitchFamily="34" charset="0"/>
        <a:buChar char="•"/>
        <a:defRPr sz="1847" kern="1200">
          <a:solidFill>
            <a:schemeClr val="tx1"/>
          </a:solidFill>
          <a:latin typeface="+mn-lt"/>
          <a:ea typeface="+mn-ea"/>
          <a:cs typeface="+mn-cs"/>
        </a:defRPr>
      </a:lvl8pPr>
      <a:lvl9pPr marL="3588517" indent="-211089" algn="l" defTabSz="844357" rtl="0" eaLnBrk="1" latinLnBrk="0" hangingPunct="1">
        <a:spcBef>
          <a:spcPct val="20000"/>
        </a:spcBef>
        <a:buFont typeface="Arial" panose="020B0604020202020204" pitchFamily="34" charset="0"/>
        <a:buChar char="•"/>
        <a:defRPr sz="1847" kern="1200">
          <a:solidFill>
            <a:schemeClr val="tx1"/>
          </a:solidFill>
          <a:latin typeface="+mn-lt"/>
          <a:ea typeface="+mn-ea"/>
          <a:cs typeface="+mn-cs"/>
        </a:defRPr>
      </a:lvl9pPr>
    </p:bodyStyle>
    <p:otherStyle>
      <a:defPPr>
        <a:defRPr lang="en-US"/>
      </a:defPPr>
      <a:lvl1pPr marL="0" algn="l" defTabSz="844357" rtl="0" eaLnBrk="1" latinLnBrk="0" hangingPunct="1">
        <a:defRPr sz="1662" kern="1200">
          <a:solidFill>
            <a:schemeClr val="tx1"/>
          </a:solidFill>
          <a:latin typeface="+mn-lt"/>
          <a:ea typeface="+mn-ea"/>
          <a:cs typeface="+mn-cs"/>
        </a:defRPr>
      </a:lvl1pPr>
      <a:lvl2pPr marL="422178" algn="l" defTabSz="844357" rtl="0" eaLnBrk="1" latinLnBrk="0" hangingPunct="1">
        <a:defRPr sz="1662" kern="1200">
          <a:solidFill>
            <a:schemeClr val="tx1"/>
          </a:solidFill>
          <a:latin typeface="+mn-lt"/>
          <a:ea typeface="+mn-ea"/>
          <a:cs typeface="+mn-cs"/>
        </a:defRPr>
      </a:lvl2pPr>
      <a:lvl3pPr marL="844357" algn="l" defTabSz="844357" rtl="0" eaLnBrk="1" latinLnBrk="0" hangingPunct="1">
        <a:defRPr sz="1662" kern="1200">
          <a:solidFill>
            <a:schemeClr val="tx1"/>
          </a:solidFill>
          <a:latin typeface="+mn-lt"/>
          <a:ea typeface="+mn-ea"/>
          <a:cs typeface="+mn-cs"/>
        </a:defRPr>
      </a:lvl3pPr>
      <a:lvl4pPr marL="1266535" algn="l" defTabSz="844357" rtl="0" eaLnBrk="1" latinLnBrk="0" hangingPunct="1">
        <a:defRPr sz="1662" kern="1200">
          <a:solidFill>
            <a:schemeClr val="tx1"/>
          </a:solidFill>
          <a:latin typeface="+mn-lt"/>
          <a:ea typeface="+mn-ea"/>
          <a:cs typeface="+mn-cs"/>
        </a:defRPr>
      </a:lvl4pPr>
      <a:lvl5pPr marL="1688714" algn="l" defTabSz="844357" rtl="0" eaLnBrk="1" latinLnBrk="0" hangingPunct="1">
        <a:defRPr sz="1662" kern="1200">
          <a:solidFill>
            <a:schemeClr val="tx1"/>
          </a:solidFill>
          <a:latin typeface="+mn-lt"/>
          <a:ea typeface="+mn-ea"/>
          <a:cs typeface="+mn-cs"/>
        </a:defRPr>
      </a:lvl5pPr>
      <a:lvl6pPr marL="2110892" algn="l" defTabSz="844357" rtl="0" eaLnBrk="1" latinLnBrk="0" hangingPunct="1">
        <a:defRPr sz="1662" kern="1200">
          <a:solidFill>
            <a:schemeClr val="tx1"/>
          </a:solidFill>
          <a:latin typeface="+mn-lt"/>
          <a:ea typeface="+mn-ea"/>
          <a:cs typeface="+mn-cs"/>
        </a:defRPr>
      </a:lvl6pPr>
      <a:lvl7pPr marL="2533071" algn="l" defTabSz="844357" rtl="0" eaLnBrk="1" latinLnBrk="0" hangingPunct="1">
        <a:defRPr sz="1662" kern="1200">
          <a:solidFill>
            <a:schemeClr val="tx1"/>
          </a:solidFill>
          <a:latin typeface="+mn-lt"/>
          <a:ea typeface="+mn-ea"/>
          <a:cs typeface="+mn-cs"/>
        </a:defRPr>
      </a:lvl7pPr>
      <a:lvl8pPr marL="2955249" algn="l" defTabSz="844357" rtl="0" eaLnBrk="1" latinLnBrk="0" hangingPunct="1">
        <a:defRPr sz="1662" kern="1200">
          <a:solidFill>
            <a:schemeClr val="tx1"/>
          </a:solidFill>
          <a:latin typeface="+mn-lt"/>
          <a:ea typeface="+mn-ea"/>
          <a:cs typeface="+mn-cs"/>
        </a:defRPr>
      </a:lvl8pPr>
      <a:lvl9pPr marL="3377428" algn="l" defTabSz="844357" rtl="0" eaLnBrk="1" latinLnBrk="0" hangingPunct="1">
        <a:defRPr sz="1662"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en-US"/>
              <a:t>11/09/2023</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a:t>S.Myers (Paris): Higgs Hunt Historical Talk</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B4C8824-B107-4D43-B58E-B66C3C35D273}" type="slidenum">
              <a:rPr lang="en-GB"/>
              <a:pPr>
                <a:defRPr/>
              </a:pPr>
              <a:t>‹#›</a:t>
            </a:fld>
            <a:endParaRPr lang="en-GB"/>
          </a:p>
        </p:txBody>
      </p:sp>
    </p:spTree>
    <p:extLst>
      <p:ext uri="{BB962C8B-B14F-4D97-AF65-F5344CB8AC3E}">
        <p14:creationId xmlns:p14="http://schemas.microsoft.com/office/powerpoint/2010/main" val="3770510469"/>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gs>
            <a:gs pos="80000">
              <a:schemeClr val="bg1">
                <a:tint val="45000"/>
                <a:shade val="99000"/>
                <a:satMod val="350000"/>
                <a:alpha val="70000"/>
              </a:schemeClr>
            </a:gs>
            <a:gs pos="100000">
              <a:srgbClr val="000036">
                <a:alpha val="49804"/>
              </a:srgbClr>
            </a:gs>
          </a:gsLst>
          <a:lin ang="2700000" scaled="1"/>
          <a:tileRect/>
        </a:gradFill>
        <a:effectLst/>
      </p:bgPr>
    </p:bg>
    <p:spTree>
      <p:nvGrpSpPr>
        <p:cNvPr id="1" name=""/>
        <p:cNvGrpSpPr/>
        <p:nvPr/>
      </p:nvGrpSpPr>
      <p:grpSpPr>
        <a:xfrm>
          <a:off x="0" y="0"/>
          <a:ext cx="0" cy="0"/>
          <a:chOff x="0" y="0"/>
          <a:chExt cx="0" cy="0"/>
        </a:xfrm>
      </p:grpSpPr>
      <p:sp>
        <p:nvSpPr>
          <p:cNvPr id="10275" name="Rectangle 35"/>
          <p:cNvSpPr>
            <a:spLocks noChangeArrowheads="1"/>
          </p:cNvSpPr>
          <p:nvPr/>
        </p:nvSpPr>
        <p:spPr bwMode="auto">
          <a:xfrm>
            <a:off x="0" y="6629400"/>
            <a:ext cx="9144000" cy="228600"/>
          </a:xfrm>
          <a:prstGeom prst="rect">
            <a:avLst/>
          </a:prstGeom>
          <a:gradFill rotWithShape="1">
            <a:gsLst>
              <a:gs pos="0">
                <a:srgbClr val="003368"/>
              </a:gs>
              <a:gs pos="100000">
                <a:srgbClr val="003368">
                  <a:gamma/>
                  <a:tint val="45490"/>
                  <a:invGamma/>
                </a:srgbClr>
              </a:gs>
            </a:gsLst>
            <a:lin ang="0" scaled="1"/>
          </a:gradFill>
          <a:ln w="9525">
            <a:noFill/>
            <a:miter lim="800000"/>
            <a:headEnd/>
            <a:tailEnd/>
          </a:ln>
          <a:effectLst/>
        </p:spPr>
        <p:txBody>
          <a:bodyPr wrap="none" lIns="91435" tIns="45718" rIns="91435" bIns="45718" anchor="ctr"/>
          <a:lstStyle/>
          <a:p>
            <a:pPr algn="l" eaLnBrk="1" hangingPunct="1">
              <a:defRPr/>
            </a:pPr>
            <a:endParaRPr lang="en-US" sz="2400" dirty="0">
              <a:solidFill>
                <a:schemeClr val="bg1"/>
              </a:solidFill>
              <a:latin typeface="Calibri" pitchFamily="34" charset="0"/>
            </a:endParaRPr>
          </a:p>
        </p:txBody>
      </p:sp>
      <p:sp>
        <p:nvSpPr>
          <p:cNvPr id="1026" name="Rectangle 15"/>
          <p:cNvSpPr>
            <a:spLocks noGrp="1" noChangeArrowheads="1"/>
          </p:cNvSpPr>
          <p:nvPr>
            <p:ph type="body" idx="1"/>
          </p:nvPr>
        </p:nvSpPr>
        <p:spPr bwMode="auto">
          <a:xfrm>
            <a:off x="228600" y="1066800"/>
            <a:ext cx="8686800" cy="5334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43" name="Rectangle 3"/>
          <p:cNvSpPr>
            <a:spLocks noGrp="1" noChangeArrowheads="1"/>
          </p:cNvSpPr>
          <p:nvPr>
            <p:ph type="sldNum" sz="quarter" idx="4"/>
          </p:nvPr>
        </p:nvSpPr>
        <p:spPr bwMode="auto">
          <a:xfrm>
            <a:off x="4244975" y="6642100"/>
            <a:ext cx="1143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100">
                <a:solidFill>
                  <a:schemeClr val="bg1"/>
                </a:solidFill>
                <a:latin typeface="Calibri" pitchFamily="34" charset="0"/>
              </a:defRPr>
            </a:lvl1pPr>
          </a:lstStyle>
          <a:p>
            <a:fld id="{6D202039-3293-4EC8-B5F1-A7127E526F50}" type="slidenum">
              <a:rPr lang="en-GB" smtClean="0"/>
              <a:pPr/>
              <a:t>‹#›</a:t>
            </a:fld>
            <a:endParaRPr lang="en-GB"/>
          </a:p>
        </p:txBody>
      </p:sp>
      <p:sp>
        <p:nvSpPr>
          <p:cNvPr id="10276" name="Rectangle 36"/>
          <p:cNvSpPr>
            <a:spLocks noChangeArrowheads="1"/>
          </p:cNvSpPr>
          <p:nvPr/>
        </p:nvSpPr>
        <p:spPr bwMode="auto">
          <a:xfrm>
            <a:off x="0" y="0"/>
            <a:ext cx="9144000" cy="762000"/>
          </a:xfrm>
          <a:prstGeom prst="rect">
            <a:avLst/>
          </a:prstGeom>
          <a:gradFill rotWithShape="1">
            <a:gsLst>
              <a:gs pos="0">
                <a:srgbClr val="003368"/>
              </a:gs>
              <a:gs pos="100000">
                <a:srgbClr val="003368">
                  <a:gamma/>
                  <a:tint val="45490"/>
                  <a:invGamma/>
                </a:srgbClr>
              </a:gs>
            </a:gsLst>
            <a:lin ang="0" scaled="1"/>
          </a:gradFill>
          <a:ln w="9525">
            <a:noFill/>
            <a:miter lim="800000"/>
            <a:headEnd/>
            <a:tailEnd/>
          </a:ln>
          <a:effectLst/>
        </p:spPr>
        <p:txBody>
          <a:bodyPr wrap="none" lIns="91435" tIns="45718" rIns="91435" bIns="45718" anchor="ctr"/>
          <a:lstStyle/>
          <a:p>
            <a:pPr algn="l" eaLnBrk="1" hangingPunct="1">
              <a:defRPr/>
            </a:pPr>
            <a:endParaRPr lang="en-US" sz="2400" dirty="0">
              <a:solidFill>
                <a:schemeClr val="bg1"/>
              </a:solidFill>
              <a:latin typeface="Calibri" pitchFamily="34" charset="0"/>
            </a:endParaRPr>
          </a:p>
        </p:txBody>
      </p:sp>
      <p:pic>
        <p:nvPicPr>
          <p:cNvPr id="1031" name="Picture 37" descr="Logo CERN width=144,      height=144"/>
          <p:cNvPicPr>
            <a:picLocks noChangeAspect="1" noChangeArrowheads="1"/>
          </p:cNvPicPr>
          <p:nvPr/>
        </p:nvPicPr>
        <p:blipFill>
          <a:blip r:embed="rId7" cstate="print"/>
          <a:srcRect/>
          <a:stretch>
            <a:fillRect/>
          </a:stretch>
        </p:blipFill>
        <p:spPr bwMode="auto">
          <a:xfrm>
            <a:off x="38100" y="38100"/>
            <a:ext cx="685800" cy="685800"/>
          </a:xfrm>
          <a:prstGeom prst="rect">
            <a:avLst/>
          </a:prstGeom>
          <a:noFill/>
          <a:ln w="9525">
            <a:noFill/>
            <a:miter lim="800000"/>
            <a:headEnd/>
            <a:tailEnd/>
          </a:ln>
        </p:spPr>
      </p:pic>
      <p:sp>
        <p:nvSpPr>
          <p:cNvPr id="1032" name="Rectangle 14"/>
          <p:cNvSpPr>
            <a:spLocks noGrp="1" noChangeArrowheads="1"/>
          </p:cNvSpPr>
          <p:nvPr>
            <p:ph type="title"/>
          </p:nvPr>
        </p:nvSpPr>
        <p:spPr bwMode="auto">
          <a:xfrm>
            <a:off x="762000" y="0"/>
            <a:ext cx="7620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 name="Rectangle 34"/>
          <p:cNvSpPr>
            <a:spLocks noChangeArrowheads="1"/>
          </p:cNvSpPr>
          <p:nvPr/>
        </p:nvSpPr>
        <p:spPr bwMode="auto">
          <a:xfrm>
            <a:off x="41275" y="6629424"/>
            <a:ext cx="4002088" cy="228600"/>
          </a:xfrm>
          <a:prstGeom prst="rect">
            <a:avLst/>
          </a:prstGeom>
          <a:noFill/>
          <a:ln w="9525">
            <a:noFill/>
            <a:miter lim="800000"/>
            <a:headEnd/>
            <a:tailEnd/>
          </a:ln>
          <a:effectLst/>
        </p:spPr>
        <p:txBody>
          <a:bodyPr anchor="b"/>
          <a:lstStyle/>
          <a:p>
            <a:pPr algn="l" eaLnBrk="1" hangingPunct="1">
              <a:defRPr/>
            </a:pPr>
            <a:r>
              <a:rPr lang="en-US" sz="1200" b="1" baseline="0" dirty="0">
                <a:solidFill>
                  <a:srgbClr val="FFFF00"/>
                </a:solidFill>
                <a:latin typeface="Calibri" pitchFamily="34" charset="0"/>
              </a:rPr>
              <a:t>R2E Mitigation Project – 2x10</a:t>
            </a:r>
            <a:r>
              <a:rPr lang="en-US" sz="1200" b="1" baseline="30000" dirty="0">
                <a:solidFill>
                  <a:srgbClr val="FFFF00"/>
                </a:solidFill>
                <a:latin typeface="Calibri" pitchFamily="34" charset="0"/>
              </a:rPr>
              <a:t>33</a:t>
            </a:r>
            <a:r>
              <a:rPr lang="en-US" sz="1200" b="1" baseline="0" dirty="0">
                <a:solidFill>
                  <a:srgbClr val="FFFF00"/>
                </a:solidFill>
                <a:latin typeface="Calibri" pitchFamily="34" charset="0"/>
              </a:rPr>
              <a:t> LMC Brainstorming</a:t>
            </a:r>
            <a:endParaRPr lang="en-US" sz="1200" b="1" baseline="30000" dirty="0">
              <a:solidFill>
                <a:srgbClr val="FFFF00"/>
              </a:solidFill>
              <a:latin typeface="Calibri" pitchFamily="34" charset="0"/>
            </a:endParaRPr>
          </a:p>
        </p:txBody>
      </p:sp>
      <p:sp>
        <p:nvSpPr>
          <p:cNvPr id="13" name="Rectangle 34"/>
          <p:cNvSpPr>
            <a:spLocks noChangeArrowheads="1"/>
          </p:cNvSpPr>
          <p:nvPr/>
        </p:nvSpPr>
        <p:spPr bwMode="auto">
          <a:xfrm>
            <a:off x="4714877" y="6643710"/>
            <a:ext cx="4429124" cy="242865"/>
          </a:xfrm>
          <a:prstGeom prst="rect">
            <a:avLst/>
          </a:prstGeom>
          <a:noFill/>
          <a:ln w="9525">
            <a:noFill/>
            <a:miter lim="800000"/>
            <a:headEnd/>
            <a:tailEnd/>
          </a:ln>
          <a:effectLst/>
        </p:spPr>
        <p:txBody>
          <a:bodyPr anchor="b"/>
          <a:lstStyle/>
          <a:p>
            <a:pPr algn="r" eaLnBrk="1" hangingPunct="1">
              <a:defRPr/>
            </a:pPr>
            <a:r>
              <a:rPr lang="en-GB" sz="1200" b="1" dirty="0">
                <a:solidFill>
                  <a:srgbClr val="FFFF00"/>
                </a:solidFill>
                <a:latin typeface="Calibri" pitchFamily="34" charset="0"/>
              </a:rPr>
              <a:t>August 3</a:t>
            </a:r>
            <a:r>
              <a:rPr lang="en-GB" sz="1200" b="1" baseline="30000" dirty="0">
                <a:solidFill>
                  <a:srgbClr val="FFFF00"/>
                </a:solidFill>
                <a:latin typeface="Calibri" pitchFamily="34" charset="0"/>
              </a:rPr>
              <a:t>rd</a:t>
            </a:r>
            <a:r>
              <a:rPr lang="en-GB" sz="1200" b="1" baseline="0" dirty="0">
                <a:solidFill>
                  <a:srgbClr val="FFFF00"/>
                </a:solidFill>
                <a:latin typeface="Calibri" pitchFamily="34" charset="0"/>
              </a:rPr>
              <a:t> 2011</a:t>
            </a:r>
            <a:endParaRPr lang="en-GB" sz="1200" b="1" dirty="0">
              <a:solidFill>
                <a:srgbClr val="FFFF00"/>
              </a:solidFill>
              <a:latin typeface="Calibri" pitchFamily="34" charset="0"/>
            </a:endParaRPr>
          </a:p>
        </p:txBody>
      </p:sp>
      <p:pic>
        <p:nvPicPr>
          <p:cNvPr id="2" name="Picture 2" descr="D:\Markus\Working Stuff\EET_IR7\Electronics\R2E\R2E Project\Logo\R2E_Logo2.png"/>
          <p:cNvPicPr>
            <a:picLocks noChangeAspect="1" noChangeArrowheads="1"/>
          </p:cNvPicPr>
          <p:nvPr/>
        </p:nvPicPr>
        <p:blipFill>
          <a:blip r:embed="rId8" cstate="print"/>
          <a:srcRect/>
          <a:stretch>
            <a:fillRect/>
          </a:stretch>
        </p:blipFill>
        <p:spPr bwMode="auto">
          <a:xfrm>
            <a:off x="8356209" y="1"/>
            <a:ext cx="787791" cy="1345080"/>
          </a:xfrm>
          <a:prstGeom prst="rect">
            <a:avLst/>
          </a:prstGeom>
          <a:noFill/>
        </p:spPr>
      </p:pic>
    </p:spTree>
    <p:extLst>
      <p:ext uri="{BB962C8B-B14F-4D97-AF65-F5344CB8AC3E}">
        <p14:creationId xmlns:p14="http://schemas.microsoft.com/office/powerpoint/2010/main" val="244020336"/>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Lst>
  <p:transition spd="med">
    <p:fade thruBlk="1"/>
  </p:transition>
  <p:hf hdr="0"/>
  <p:txStyles>
    <p:titleStyle>
      <a:lvl1pPr algn="l" rtl="0" eaLnBrk="1" fontAlgn="base" hangingPunct="1">
        <a:spcBef>
          <a:spcPct val="0"/>
        </a:spcBef>
        <a:spcAft>
          <a:spcPct val="0"/>
        </a:spcAft>
        <a:defRPr sz="3600" b="1">
          <a:solidFill>
            <a:schemeClr val="bg1"/>
          </a:solidFill>
          <a:effectLst>
            <a:outerShdw blurRad="38100" dist="38100" dir="2700000" algn="tl">
              <a:srgbClr val="000000">
                <a:alpha val="43137"/>
              </a:srgbClr>
            </a:outerShdw>
          </a:effectLst>
          <a:latin typeface="Calibri" pitchFamily="34" charset="0"/>
          <a:ea typeface="+mj-ea"/>
          <a:cs typeface="+mj-cs"/>
        </a:defRPr>
      </a:lvl1pPr>
      <a:lvl2pPr algn="r" rtl="0" eaLnBrk="1" fontAlgn="base" hangingPunct="1">
        <a:spcBef>
          <a:spcPct val="0"/>
        </a:spcBef>
        <a:spcAft>
          <a:spcPct val="0"/>
        </a:spcAft>
        <a:defRPr sz="3800">
          <a:solidFill>
            <a:schemeClr val="bg1"/>
          </a:solidFill>
          <a:latin typeface="Calibri" pitchFamily="34" charset="0"/>
        </a:defRPr>
      </a:lvl2pPr>
      <a:lvl3pPr algn="r" rtl="0" eaLnBrk="1" fontAlgn="base" hangingPunct="1">
        <a:spcBef>
          <a:spcPct val="0"/>
        </a:spcBef>
        <a:spcAft>
          <a:spcPct val="0"/>
        </a:spcAft>
        <a:defRPr sz="3800">
          <a:solidFill>
            <a:schemeClr val="bg1"/>
          </a:solidFill>
          <a:latin typeface="Calibri" pitchFamily="34" charset="0"/>
        </a:defRPr>
      </a:lvl3pPr>
      <a:lvl4pPr algn="r" rtl="0" eaLnBrk="1" fontAlgn="base" hangingPunct="1">
        <a:spcBef>
          <a:spcPct val="0"/>
        </a:spcBef>
        <a:spcAft>
          <a:spcPct val="0"/>
        </a:spcAft>
        <a:defRPr sz="3800">
          <a:solidFill>
            <a:schemeClr val="bg1"/>
          </a:solidFill>
          <a:latin typeface="Calibri" pitchFamily="34" charset="0"/>
        </a:defRPr>
      </a:lvl4pPr>
      <a:lvl5pPr algn="r" rtl="0" eaLnBrk="1" fontAlgn="base" hangingPunct="1">
        <a:spcBef>
          <a:spcPct val="0"/>
        </a:spcBef>
        <a:spcAft>
          <a:spcPct val="0"/>
        </a:spcAft>
        <a:defRPr sz="3800">
          <a:solidFill>
            <a:schemeClr val="bg1"/>
          </a:solidFill>
          <a:latin typeface="Calibri" pitchFamily="34" charset="0"/>
        </a:defRPr>
      </a:lvl5pPr>
      <a:lvl6pPr marL="457200" algn="r" rtl="0" eaLnBrk="1" fontAlgn="base" hangingPunct="1">
        <a:spcBef>
          <a:spcPct val="0"/>
        </a:spcBef>
        <a:spcAft>
          <a:spcPct val="0"/>
        </a:spcAft>
        <a:defRPr sz="3800">
          <a:solidFill>
            <a:schemeClr val="bg1"/>
          </a:solidFill>
          <a:latin typeface="Arial Unicode MS" pitchFamily="34" charset="-128"/>
        </a:defRPr>
      </a:lvl6pPr>
      <a:lvl7pPr marL="914400" algn="r" rtl="0" eaLnBrk="1" fontAlgn="base" hangingPunct="1">
        <a:spcBef>
          <a:spcPct val="0"/>
        </a:spcBef>
        <a:spcAft>
          <a:spcPct val="0"/>
        </a:spcAft>
        <a:defRPr sz="3800">
          <a:solidFill>
            <a:schemeClr val="bg1"/>
          </a:solidFill>
          <a:latin typeface="Arial Unicode MS" pitchFamily="34" charset="-128"/>
        </a:defRPr>
      </a:lvl7pPr>
      <a:lvl8pPr marL="1371600" algn="r" rtl="0" eaLnBrk="1" fontAlgn="base" hangingPunct="1">
        <a:spcBef>
          <a:spcPct val="0"/>
        </a:spcBef>
        <a:spcAft>
          <a:spcPct val="0"/>
        </a:spcAft>
        <a:defRPr sz="3800">
          <a:solidFill>
            <a:schemeClr val="bg1"/>
          </a:solidFill>
          <a:latin typeface="Arial Unicode MS" pitchFamily="34" charset="-128"/>
        </a:defRPr>
      </a:lvl8pPr>
      <a:lvl9pPr marL="1828800" algn="r" rtl="0" eaLnBrk="1" fontAlgn="base" hangingPunct="1">
        <a:spcBef>
          <a:spcPct val="0"/>
        </a:spcBef>
        <a:spcAft>
          <a:spcPct val="0"/>
        </a:spcAft>
        <a:defRPr sz="3800">
          <a:solidFill>
            <a:schemeClr val="bg1"/>
          </a:solidFill>
          <a:latin typeface="Arial Unicode MS" pitchFamily="34" charset="-128"/>
        </a:defRPr>
      </a:lvl9pPr>
    </p:titleStyle>
    <p:bodyStyle>
      <a:lvl1pPr marL="342900" indent="-342900" algn="l" rtl="0" eaLnBrk="1" fontAlgn="base" hangingPunct="1">
        <a:spcBef>
          <a:spcPct val="20000"/>
        </a:spcBef>
        <a:spcAft>
          <a:spcPct val="0"/>
        </a:spcAft>
        <a:buClr>
          <a:srgbClr val="000099"/>
        </a:buClr>
        <a:buFont typeface="Wingdings" pitchFamily="2" charset="2"/>
        <a:buChar char="q"/>
        <a:defRPr sz="2000">
          <a:solidFill>
            <a:srgbClr val="000099"/>
          </a:solidFill>
          <a:latin typeface="Calibri" pitchFamily="34" charset="0"/>
          <a:ea typeface="+mn-ea"/>
          <a:cs typeface="+mn-cs"/>
        </a:defRPr>
      </a:lvl1pPr>
      <a:lvl2pPr marL="742950" indent="-285750" algn="l" rtl="0" eaLnBrk="1" fontAlgn="base" hangingPunct="1">
        <a:spcBef>
          <a:spcPct val="20000"/>
        </a:spcBef>
        <a:spcAft>
          <a:spcPct val="0"/>
        </a:spcAft>
        <a:buClr>
          <a:srgbClr val="6699FF"/>
        </a:buClr>
        <a:buFont typeface="Wingdings" pitchFamily="2" charset="2"/>
        <a:buChar char="q"/>
        <a:defRPr sz="2000">
          <a:solidFill>
            <a:srgbClr val="6666FF"/>
          </a:solidFill>
          <a:latin typeface="Calibri" pitchFamily="34" charset="0"/>
        </a:defRPr>
      </a:lvl2pPr>
      <a:lvl3pPr marL="1143000" indent="-228600" algn="l" rtl="0" eaLnBrk="1" fontAlgn="base" hangingPunct="1">
        <a:spcBef>
          <a:spcPct val="20000"/>
        </a:spcBef>
        <a:spcAft>
          <a:spcPct val="0"/>
        </a:spcAft>
        <a:buClr>
          <a:srgbClr val="6699FF"/>
        </a:buClr>
        <a:buFont typeface="Wingdings" pitchFamily="2" charset="2"/>
        <a:buChar char="q"/>
        <a:defRPr sz="2000">
          <a:solidFill>
            <a:srgbClr val="6666FF"/>
          </a:solidFill>
          <a:latin typeface="Calibri" pitchFamily="34" charset="0"/>
        </a:defRPr>
      </a:lvl3pPr>
      <a:lvl4pPr marL="1600200" indent="-228600" algn="l" rtl="0" eaLnBrk="1" fontAlgn="base" hangingPunct="1">
        <a:spcBef>
          <a:spcPct val="20000"/>
        </a:spcBef>
        <a:spcAft>
          <a:spcPct val="0"/>
        </a:spcAft>
        <a:buClr>
          <a:srgbClr val="6699FF"/>
        </a:buClr>
        <a:buFont typeface="Wingdings" pitchFamily="2" charset="2"/>
        <a:buChar char="q"/>
        <a:defRPr sz="2000">
          <a:solidFill>
            <a:srgbClr val="6666FF"/>
          </a:solidFill>
          <a:latin typeface="Calibri" pitchFamily="34" charset="0"/>
        </a:defRPr>
      </a:lvl4pPr>
      <a:lvl5pPr marL="2057400" indent="-228600" algn="l" rtl="0" eaLnBrk="1" fontAlgn="base" hangingPunct="1">
        <a:spcBef>
          <a:spcPct val="20000"/>
        </a:spcBef>
        <a:spcAft>
          <a:spcPct val="0"/>
        </a:spcAft>
        <a:buClr>
          <a:srgbClr val="6699FF"/>
        </a:buClr>
        <a:buFont typeface="Wingdings" pitchFamily="2" charset="2"/>
        <a:buChar char="q"/>
        <a:defRPr sz="2000">
          <a:solidFill>
            <a:srgbClr val="6666FF"/>
          </a:solidFill>
          <a:latin typeface="Calibri" pitchFamily="34" charset="0"/>
        </a:defRPr>
      </a:lvl5pPr>
      <a:lvl6pPr marL="2514600" indent="-228600" algn="l" rtl="0" eaLnBrk="1" fontAlgn="base" hangingPunct="1">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eaLnBrk="1" fontAlgn="base" hangingPunct="1">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eaLnBrk="1" fontAlgn="base" hangingPunct="1">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eaLnBrk="1" fontAlgn="base" hangingPunct="1">
        <a:spcBef>
          <a:spcPct val="20000"/>
        </a:spcBef>
        <a:spcAft>
          <a:spcPct val="0"/>
        </a:spcAft>
        <a:buClr>
          <a:srgbClr val="6699FF"/>
        </a:buClr>
        <a:buFont typeface="Franklin Gothic Medium" pitchFamily="34" charset="0"/>
        <a:buChar char="–"/>
        <a:defRPr sz="2000">
          <a:solidFill>
            <a:srgbClr val="6666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795650" name="Rectangle 2">
            <a:extLst>
              <a:ext uri="{FF2B5EF4-FFF2-40B4-BE49-F238E27FC236}">
                <a16:creationId xmlns:a16="http://schemas.microsoft.com/office/drawing/2014/main" id="{8227875C-B35B-F386-FB2A-8682BD10F2AB}"/>
              </a:ext>
            </a:extLst>
          </p:cNvPr>
          <p:cNvSpPr>
            <a:spLocks noGrp="1" noChangeArrowheads="1"/>
          </p:cNvSpPr>
          <p:nvPr>
            <p:ph type="title"/>
          </p:nvPr>
        </p:nvSpPr>
        <p:spPr bwMode="auto">
          <a:xfrm>
            <a:off x="914400" y="762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5651" name="Rectangle 3">
            <a:extLst>
              <a:ext uri="{FF2B5EF4-FFF2-40B4-BE49-F238E27FC236}">
                <a16:creationId xmlns:a16="http://schemas.microsoft.com/office/drawing/2014/main" id="{08C90163-81AB-B0BD-322B-17CF17927AC9}"/>
              </a:ext>
            </a:extLst>
          </p:cNvPr>
          <p:cNvSpPr>
            <a:spLocks noGrp="1" noChangeArrowheads="1"/>
          </p:cNvSpPr>
          <p:nvPr>
            <p:ph type="body" idx="1"/>
          </p:nvPr>
        </p:nvSpPr>
        <p:spPr bwMode="auto">
          <a:xfrm>
            <a:off x="457200" y="1066800"/>
            <a:ext cx="82296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5652" name="Rectangle 4">
            <a:extLst>
              <a:ext uri="{FF2B5EF4-FFF2-40B4-BE49-F238E27FC236}">
                <a16:creationId xmlns:a16="http://schemas.microsoft.com/office/drawing/2014/main" id="{6BC4A5D0-8146-8946-7FCF-A4716EEA24D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50">
                <a:solidFill>
                  <a:srgbClr val="FFFFFF"/>
                </a:solidFill>
                <a:effectLst>
                  <a:outerShdw blurRad="38100" dist="38100" dir="2700000" algn="tl">
                    <a:srgbClr val="000000"/>
                  </a:outerShdw>
                </a:effectLst>
                <a:latin typeface="Arial" charset="0"/>
              </a:defRPr>
            </a:lvl1pPr>
          </a:lstStyle>
          <a:p>
            <a:pPr>
              <a:defRPr/>
            </a:pPr>
            <a:r>
              <a:rPr lang="en-US"/>
              <a:t>11/09/2023</a:t>
            </a:r>
          </a:p>
        </p:txBody>
      </p:sp>
      <p:sp>
        <p:nvSpPr>
          <p:cNvPr id="795653" name="Rectangle 5">
            <a:extLst>
              <a:ext uri="{FF2B5EF4-FFF2-40B4-BE49-F238E27FC236}">
                <a16:creationId xmlns:a16="http://schemas.microsoft.com/office/drawing/2014/main" id="{E267EB91-428E-4C6D-7889-73E44E888F31}"/>
              </a:ext>
            </a:extLst>
          </p:cNvPr>
          <p:cNvSpPr>
            <a:spLocks noGrp="1" noChangeArrowheads="1"/>
          </p:cNvSpPr>
          <p:nvPr>
            <p:ph type="ftr" sz="quarter" idx="3"/>
          </p:nvPr>
        </p:nvSpPr>
        <p:spPr bwMode="auto">
          <a:xfrm>
            <a:off x="2895600" y="6245225"/>
            <a:ext cx="3429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FFFFFF"/>
                </a:solidFill>
                <a:effectLst>
                  <a:outerShdw blurRad="38100" dist="38100" dir="2700000" algn="tl">
                    <a:srgbClr val="000000"/>
                  </a:outerShdw>
                </a:effectLst>
                <a:latin typeface="Arial" charset="0"/>
              </a:defRPr>
            </a:lvl1pPr>
          </a:lstStyle>
          <a:p>
            <a:pPr>
              <a:defRPr/>
            </a:pPr>
            <a:r>
              <a:rPr lang="en-US"/>
              <a:t>S.Myers (Paris): Higgs Hunt Historical Talk</a:t>
            </a:r>
          </a:p>
        </p:txBody>
      </p:sp>
      <p:sp>
        <p:nvSpPr>
          <p:cNvPr id="795654" name="Rectangle 6">
            <a:extLst>
              <a:ext uri="{FF2B5EF4-FFF2-40B4-BE49-F238E27FC236}">
                <a16:creationId xmlns:a16="http://schemas.microsoft.com/office/drawing/2014/main" id="{6BD7657F-F457-8342-E855-06D50FE12FD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50">
                <a:solidFill>
                  <a:srgbClr val="FFFFFF"/>
                </a:solidFill>
                <a:effectLst>
                  <a:outerShdw blurRad="38100" dist="38100" dir="2700000" algn="tl">
                    <a:srgbClr val="000000"/>
                  </a:outerShdw>
                </a:effectLst>
                <a:latin typeface="+mn-lt"/>
              </a:defRPr>
            </a:lvl1pPr>
          </a:lstStyle>
          <a:p>
            <a:pPr>
              <a:defRPr/>
            </a:pPr>
            <a:fld id="{D30B1631-CEB6-4699-85B0-09E8E7055543}" type="slidenum">
              <a:rPr lang="en-US"/>
              <a:pPr>
                <a:defRPr/>
              </a:pPr>
              <a:t>‹#›</a:t>
            </a:fld>
            <a:endParaRPr lang="en-US"/>
          </a:p>
        </p:txBody>
      </p:sp>
      <p:pic>
        <p:nvPicPr>
          <p:cNvPr id="2055" name="Picture 7">
            <a:extLst>
              <a:ext uri="{FF2B5EF4-FFF2-40B4-BE49-F238E27FC236}">
                <a16:creationId xmlns:a16="http://schemas.microsoft.com/office/drawing/2014/main" id="{BEF151FD-44D1-C6A3-E832-D2D0A9CAEEC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313738" y="0"/>
            <a:ext cx="8302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056" name="Picture 9">
            <a:extLst>
              <a:ext uri="{FF2B5EF4-FFF2-40B4-BE49-F238E27FC236}">
                <a16:creationId xmlns:a16="http://schemas.microsoft.com/office/drawing/2014/main" id="{9B06E883-4B2D-F739-B3FA-35AC9D5D435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0" fontAlgn="base" hangingPunct="0">
        <a:spcBef>
          <a:spcPct val="0"/>
        </a:spcBef>
        <a:spcAft>
          <a:spcPct val="0"/>
        </a:spcAft>
        <a:defRPr b="1">
          <a:solidFill>
            <a:schemeClr val="folHlink"/>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b="1">
          <a:solidFill>
            <a:schemeClr val="folHlink"/>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b="1">
          <a:solidFill>
            <a:schemeClr val="folHlink"/>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b="1">
          <a:solidFill>
            <a:schemeClr val="folHlink"/>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b="1">
          <a:solidFill>
            <a:schemeClr val="folHlink"/>
          </a:solidFill>
          <a:effectLst>
            <a:outerShdw blurRad="38100" dist="38100" dir="2700000" algn="tl">
              <a:srgbClr val="000000"/>
            </a:outerShdw>
          </a:effectLst>
          <a:latin typeface="Arial" charset="0"/>
        </a:defRPr>
      </a:lvl5pPr>
      <a:lvl6pPr marL="342900" algn="l" rtl="0" fontAlgn="base">
        <a:spcBef>
          <a:spcPct val="0"/>
        </a:spcBef>
        <a:spcAft>
          <a:spcPct val="0"/>
        </a:spcAft>
        <a:defRPr sz="1800" b="1">
          <a:solidFill>
            <a:schemeClr val="folHlink"/>
          </a:solidFill>
          <a:effectLst>
            <a:outerShdw blurRad="38100" dist="38100" dir="2700000" algn="tl">
              <a:srgbClr val="000000"/>
            </a:outerShdw>
          </a:effectLst>
          <a:latin typeface="Arial" charset="0"/>
        </a:defRPr>
      </a:lvl6pPr>
      <a:lvl7pPr marL="685800" algn="l" rtl="0" fontAlgn="base">
        <a:spcBef>
          <a:spcPct val="0"/>
        </a:spcBef>
        <a:spcAft>
          <a:spcPct val="0"/>
        </a:spcAft>
        <a:defRPr sz="1800" b="1">
          <a:solidFill>
            <a:schemeClr val="folHlink"/>
          </a:solidFill>
          <a:effectLst>
            <a:outerShdw blurRad="38100" dist="38100" dir="2700000" algn="tl">
              <a:srgbClr val="000000"/>
            </a:outerShdw>
          </a:effectLst>
          <a:latin typeface="Arial" charset="0"/>
        </a:defRPr>
      </a:lvl7pPr>
      <a:lvl8pPr marL="1028700" algn="l" rtl="0" fontAlgn="base">
        <a:spcBef>
          <a:spcPct val="0"/>
        </a:spcBef>
        <a:spcAft>
          <a:spcPct val="0"/>
        </a:spcAft>
        <a:defRPr sz="1800" b="1">
          <a:solidFill>
            <a:schemeClr val="folHlink"/>
          </a:solidFill>
          <a:effectLst>
            <a:outerShdw blurRad="38100" dist="38100" dir="2700000" algn="tl">
              <a:srgbClr val="000000"/>
            </a:outerShdw>
          </a:effectLst>
          <a:latin typeface="Arial" charset="0"/>
        </a:defRPr>
      </a:lvl8pPr>
      <a:lvl9pPr marL="1371600" algn="l" rtl="0" fontAlgn="base">
        <a:spcBef>
          <a:spcPct val="0"/>
        </a:spcBef>
        <a:spcAft>
          <a:spcPct val="0"/>
        </a:spcAft>
        <a:defRPr sz="1800" b="1">
          <a:solidFill>
            <a:schemeClr val="folHlink"/>
          </a:solidFill>
          <a:effectLst>
            <a:outerShdw blurRad="38100" dist="38100" dir="2700000" algn="tl">
              <a:srgbClr val="000000"/>
            </a:outerShdw>
          </a:effectLst>
          <a:latin typeface="Arial" charset="0"/>
        </a:defRPr>
      </a:lvl9pPr>
    </p:titleStyle>
    <p:bodyStyle>
      <a:lvl1pPr marL="257175" indent="-257175" algn="l" rtl="0" eaLnBrk="0" fontAlgn="base" hangingPunct="0">
        <a:spcBef>
          <a:spcPct val="50000"/>
        </a:spcBef>
        <a:spcAft>
          <a:spcPct val="0"/>
        </a:spcAft>
        <a:buClr>
          <a:schemeClr val="hlink"/>
        </a:buClr>
        <a:buSzPct val="65000"/>
        <a:buFont typeface="Wingdings" panose="05000000000000000000" pitchFamily="2" charset="2"/>
        <a:buChar char="n"/>
        <a:defRPr sz="1500" b="1">
          <a:solidFill>
            <a:schemeClr val="folHlink"/>
          </a:solidFill>
          <a:effectLst>
            <a:outerShdw blurRad="38100" dist="38100" dir="2700000" algn="tl">
              <a:srgbClr val="000000"/>
            </a:outerShdw>
          </a:effectLst>
          <a:latin typeface="+mn-lt"/>
          <a:ea typeface="+mn-ea"/>
          <a:cs typeface="+mn-cs"/>
        </a:defRPr>
      </a:lvl1pPr>
      <a:lvl2pPr marL="557213" indent="-214313" algn="l" rtl="0" eaLnBrk="0" fontAlgn="base" hangingPunct="0">
        <a:spcBef>
          <a:spcPct val="20000"/>
        </a:spcBef>
        <a:spcAft>
          <a:spcPct val="0"/>
        </a:spcAft>
        <a:buClr>
          <a:schemeClr val="folHlink"/>
        </a:buClr>
        <a:buSzPct val="65000"/>
        <a:buFont typeface="Wingdings" panose="05000000000000000000" pitchFamily="2" charset="2"/>
        <a:buChar char="n"/>
        <a:defRPr b="1">
          <a:solidFill>
            <a:schemeClr val="folHlink"/>
          </a:solidFill>
          <a:effectLst>
            <a:outerShdw blurRad="38100" dist="38100" dir="2700000" algn="tl">
              <a:srgbClr val="000000"/>
            </a:outerShdw>
          </a:effectLst>
          <a:latin typeface="+mn-lt"/>
        </a:defRPr>
      </a:lvl2pPr>
      <a:lvl3pPr marL="857250" indent="-171450" algn="l" rtl="0" eaLnBrk="0" fontAlgn="base" hangingPunct="0">
        <a:spcBef>
          <a:spcPct val="20000"/>
        </a:spcBef>
        <a:spcAft>
          <a:spcPct val="0"/>
        </a:spcAft>
        <a:buClr>
          <a:schemeClr val="hlink"/>
        </a:buClr>
        <a:buSzPct val="65000"/>
        <a:buFont typeface="Wingdings" panose="05000000000000000000" pitchFamily="2" charset="2"/>
        <a:buChar char="n"/>
        <a:defRPr sz="1200" b="1">
          <a:solidFill>
            <a:schemeClr val="folHlink"/>
          </a:solidFill>
          <a:effectLst>
            <a:outerShdw blurRad="38100" dist="38100" dir="2700000" algn="tl">
              <a:srgbClr val="000000"/>
            </a:outerShdw>
          </a:effectLst>
          <a:latin typeface="+mn-lt"/>
        </a:defRPr>
      </a:lvl3pPr>
      <a:lvl4pPr marL="1200150" indent="-171450" algn="l" rtl="0" eaLnBrk="0" fontAlgn="base" hangingPunct="0">
        <a:spcBef>
          <a:spcPct val="20000"/>
        </a:spcBef>
        <a:spcAft>
          <a:spcPct val="0"/>
        </a:spcAft>
        <a:buClr>
          <a:schemeClr val="folHlink"/>
        </a:buClr>
        <a:buSzPct val="65000"/>
        <a:buFont typeface="Wingdings" panose="05000000000000000000" pitchFamily="2" charset="2"/>
        <a:buChar char="n"/>
        <a:defRPr sz="1000" b="1">
          <a:solidFill>
            <a:schemeClr val="folHlink"/>
          </a:solidFill>
          <a:effectLst>
            <a:outerShdw blurRad="38100" dist="38100" dir="2700000" algn="tl">
              <a:srgbClr val="000000"/>
            </a:outerShdw>
          </a:effectLst>
          <a:latin typeface="+mn-lt"/>
        </a:defRPr>
      </a:lvl4pPr>
      <a:lvl5pPr marL="1543050" indent="-171450" algn="l" rtl="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effectLst>
            <a:outerShdw blurRad="38100" dist="38100" dir="2700000" algn="tl">
              <a:srgbClr val="000000"/>
            </a:outerShdw>
          </a:effectLst>
          <a:latin typeface="+mn-lt"/>
        </a:defRPr>
      </a:lvl5pPr>
      <a:lvl6pPr marL="1885950" indent="-171450" algn="l" rtl="0" fontAlgn="base">
        <a:spcBef>
          <a:spcPct val="20000"/>
        </a:spcBef>
        <a:spcAft>
          <a:spcPct val="0"/>
        </a:spcAft>
        <a:buClr>
          <a:schemeClr val="hlink"/>
        </a:buClr>
        <a:buSzPct val="65000"/>
        <a:buFont typeface="Wingdings" pitchFamily="2" charset="2"/>
        <a:buChar char="n"/>
        <a:defRPr sz="1050" b="1">
          <a:solidFill>
            <a:schemeClr val="folHlink"/>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hlink"/>
        </a:buClr>
        <a:buSzPct val="65000"/>
        <a:buFont typeface="Wingdings" pitchFamily="2" charset="2"/>
        <a:buChar char="n"/>
        <a:defRPr sz="1050" b="1">
          <a:solidFill>
            <a:schemeClr val="folHlink"/>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hlink"/>
        </a:buClr>
        <a:buSzPct val="65000"/>
        <a:buFont typeface="Wingdings" pitchFamily="2" charset="2"/>
        <a:buChar char="n"/>
        <a:defRPr sz="1050" b="1">
          <a:solidFill>
            <a:schemeClr val="folHlink"/>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hlink"/>
        </a:buClr>
        <a:buSzPct val="65000"/>
        <a:buFont typeface="Wingdings" pitchFamily="2" charset="2"/>
        <a:buChar char="n"/>
        <a:defRPr sz="1050" b="1">
          <a:solidFill>
            <a:schemeClr val="folHlink"/>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5CC520DA-9A00-9458-3E75-AC4992296903}"/>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C14BD5B0-DA31-5B3D-FEA1-E3129D08849C}"/>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2F5DC7B-19DD-9557-AAA8-C413740159B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r>
              <a:rPr lang="en-US"/>
              <a:t>11/09/2023</a:t>
            </a:r>
            <a:endParaRPr lang="en-GB"/>
          </a:p>
        </p:txBody>
      </p:sp>
      <p:sp>
        <p:nvSpPr>
          <p:cNvPr id="5" name="Footer Placeholder 4">
            <a:extLst>
              <a:ext uri="{FF2B5EF4-FFF2-40B4-BE49-F238E27FC236}">
                <a16:creationId xmlns:a16="http://schemas.microsoft.com/office/drawing/2014/main" id="{BB58F6E5-882D-4264-DD4B-A9D71FE7EA5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S.Myers (Paris): Higgs Hunt Historical Talk</a:t>
            </a:r>
            <a:endParaRPr lang="en-GB"/>
          </a:p>
        </p:txBody>
      </p:sp>
      <p:sp>
        <p:nvSpPr>
          <p:cNvPr id="6" name="Slide Number Placeholder 5">
            <a:extLst>
              <a:ext uri="{FF2B5EF4-FFF2-40B4-BE49-F238E27FC236}">
                <a16:creationId xmlns:a16="http://schemas.microsoft.com/office/drawing/2014/main" id="{AE650BCF-9329-82A2-5BC7-B3BB755B1CF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25DD09B-E694-474C-B5B4-181B73D2B4C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22531" name="Text Placeholder 2"/>
          <p:cNvSpPr>
            <a:spLocks noGrp="1"/>
          </p:cNvSpPr>
          <p:nvPr>
            <p:ph type="body" idx="1"/>
          </p:nvPr>
        </p:nvSpPr>
        <p:spPr bwMode="auto">
          <a:xfrm>
            <a:off x="457200" y="1125538"/>
            <a:ext cx="8229600"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r>
              <a:rPr lang="en-US"/>
              <a:t>11/09/2023</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r>
              <a:rPr lang="en-US"/>
              <a:t>S.Myers (Paris): Higgs Hunt Historical Talk</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5B42D960-7A06-4798-BDA2-98786F5564EE}" type="slidenum">
              <a:rPr lang="en-GB"/>
              <a:pPr>
                <a:defRPr/>
              </a:pPr>
              <a:t>‹#›</a:t>
            </a:fld>
            <a:endParaRPr lang="en-GB"/>
          </a:p>
        </p:txBody>
      </p:sp>
    </p:spTree>
    <p:extLst>
      <p:ext uri="{BB962C8B-B14F-4D97-AF65-F5344CB8AC3E}">
        <p14:creationId xmlns:p14="http://schemas.microsoft.com/office/powerpoint/2010/main" val="178542960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65" charset="0"/>
        </a:defRPr>
      </a:lvl2pPr>
      <a:lvl3pPr algn="ctr" rtl="0" eaLnBrk="0" fontAlgn="base" hangingPunct="0">
        <a:spcBef>
          <a:spcPct val="0"/>
        </a:spcBef>
        <a:spcAft>
          <a:spcPct val="0"/>
        </a:spcAft>
        <a:defRPr sz="4400">
          <a:solidFill>
            <a:schemeClr val="tx1"/>
          </a:solidFill>
          <a:latin typeface="Calibri" pitchFamily="-65" charset="0"/>
        </a:defRPr>
      </a:lvl3pPr>
      <a:lvl4pPr algn="ctr" rtl="0" eaLnBrk="0" fontAlgn="base" hangingPunct="0">
        <a:spcBef>
          <a:spcPct val="0"/>
        </a:spcBef>
        <a:spcAft>
          <a:spcPct val="0"/>
        </a:spcAft>
        <a:defRPr sz="4400">
          <a:solidFill>
            <a:schemeClr val="tx1"/>
          </a:solidFill>
          <a:latin typeface="Calibri" pitchFamily="-65" charset="0"/>
        </a:defRPr>
      </a:lvl4pPr>
      <a:lvl5pPr algn="ctr" rtl="0" eaLnBrk="0" fontAlgn="base" hangingPunct="0">
        <a:spcBef>
          <a:spcPct val="0"/>
        </a:spcBef>
        <a:spcAft>
          <a:spcPct val="0"/>
        </a:spcAft>
        <a:defRPr sz="4400">
          <a:solidFill>
            <a:schemeClr val="tx1"/>
          </a:solidFill>
          <a:latin typeface="Calibri" pitchFamily="-65" charset="0"/>
        </a:defRPr>
      </a:lvl5pPr>
      <a:lvl6pPr marL="457200" algn="ctr" rtl="0" fontAlgn="base">
        <a:spcBef>
          <a:spcPct val="0"/>
        </a:spcBef>
        <a:spcAft>
          <a:spcPct val="0"/>
        </a:spcAft>
        <a:defRPr sz="4400">
          <a:solidFill>
            <a:schemeClr val="tx1"/>
          </a:solidFill>
          <a:latin typeface="Calibri" pitchFamily="-65" charset="0"/>
        </a:defRPr>
      </a:lvl6pPr>
      <a:lvl7pPr marL="914400" algn="ctr" rtl="0" fontAlgn="base">
        <a:spcBef>
          <a:spcPct val="0"/>
        </a:spcBef>
        <a:spcAft>
          <a:spcPct val="0"/>
        </a:spcAft>
        <a:defRPr sz="4400">
          <a:solidFill>
            <a:schemeClr val="tx1"/>
          </a:solidFill>
          <a:latin typeface="Calibri" pitchFamily="-65" charset="0"/>
        </a:defRPr>
      </a:lvl7pPr>
      <a:lvl8pPr marL="1371600" algn="ctr" rtl="0" fontAlgn="base">
        <a:spcBef>
          <a:spcPct val="0"/>
        </a:spcBef>
        <a:spcAft>
          <a:spcPct val="0"/>
        </a:spcAft>
        <a:defRPr sz="4400">
          <a:solidFill>
            <a:schemeClr val="tx1"/>
          </a:solidFill>
          <a:latin typeface="Calibri" pitchFamily="-65" charset="0"/>
        </a:defRPr>
      </a:lvl8pPr>
      <a:lvl9pPr marL="1828800" algn="ctr" rtl="0" fontAlgn="base">
        <a:spcBef>
          <a:spcPct val="0"/>
        </a:spcBef>
        <a:spcAft>
          <a:spcPct val="0"/>
        </a:spcAft>
        <a:defRPr sz="4400">
          <a:solidFill>
            <a:schemeClr val="tx1"/>
          </a:solidFill>
          <a:latin typeface="Calibri" pitchFamily="-65"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395536" y="1268760"/>
            <a:ext cx="8229600" cy="48965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11/09/2023</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S.Myers (Paris): Higgs Hunt Historical Talk</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546122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395536" y="1268760"/>
            <a:ext cx="8229600" cy="48965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11/09/2023</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S.Myers (Paris): Higgs Hunt Historical Talk</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B2E91-20B9-488E-AAE0-5A40B47CCC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203924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en-US"/>
              <a:t>11/09/2023</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a:t>S.Myers (Paris): Higgs Hunt Historical Talk</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B4C8824-B107-4D43-B58E-B66C3C35D273}" type="slidenum">
              <a:rPr lang="en-GB"/>
              <a:pPr>
                <a:defRPr/>
              </a:pPr>
              <a:t>‹#›</a:t>
            </a:fld>
            <a:endParaRPr lang="en-GB"/>
          </a:p>
        </p:txBody>
      </p:sp>
    </p:spTree>
    <p:extLst>
      <p:ext uri="{BB962C8B-B14F-4D97-AF65-F5344CB8AC3E}">
        <p14:creationId xmlns:p14="http://schemas.microsoft.com/office/powerpoint/2010/main" val="277871289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4B54809-EF9E-1D5B-8533-53AEABBE7EED}"/>
              </a:ext>
            </a:extLst>
          </p:cNvPr>
          <p:cNvSpPr>
            <a:spLocks noGrp="1" noChangeArrowheads="1"/>
          </p:cNvSpPr>
          <p:nvPr>
            <p:ph type="title"/>
          </p:nvPr>
        </p:nvSpPr>
        <p:spPr bwMode="auto">
          <a:xfrm>
            <a:off x="457200" y="274638"/>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6147" name="Rectangle 3">
            <a:extLst>
              <a:ext uri="{FF2B5EF4-FFF2-40B4-BE49-F238E27FC236}">
                <a16:creationId xmlns:a16="http://schemas.microsoft.com/office/drawing/2014/main" id="{2322F07A-3239-E879-DA04-8BFAC1EBF482}"/>
              </a:ext>
            </a:extLst>
          </p:cNvPr>
          <p:cNvSpPr>
            <a:spLocks noGrp="1" noChangeArrowheads="1"/>
          </p:cNvSpPr>
          <p:nvPr>
            <p:ph type="body" idx="1"/>
          </p:nvPr>
        </p:nvSpPr>
        <p:spPr bwMode="auto">
          <a:xfrm>
            <a:off x="457200" y="981075"/>
            <a:ext cx="82296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BC41DD20-87AC-8686-6F83-D8599EBD7B53}"/>
              </a:ext>
            </a:extLst>
          </p:cNvPr>
          <p:cNvSpPr>
            <a:spLocks noGrp="1" noChangeArrowheads="1"/>
          </p:cNvSpPr>
          <p:nvPr>
            <p:ph type="dt" sz="half" idx="2"/>
          </p:nvPr>
        </p:nvSpPr>
        <p:spPr bwMode="auto">
          <a:xfrm>
            <a:off x="457200" y="6381750"/>
            <a:ext cx="2133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r>
              <a:rPr lang="en-US"/>
              <a:t>11/09/2023</a:t>
            </a:r>
            <a:endParaRPr lang="en-GB"/>
          </a:p>
        </p:txBody>
      </p:sp>
      <p:sp>
        <p:nvSpPr>
          <p:cNvPr id="1029" name="Rectangle 5">
            <a:extLst>
              <a:ext uri="{FF2B5EF4-FFF2-40B4-BE49-F238E27FC236}">
                <a16:creationId xmlns:a16="http://schemas.microsoft.com/office/drawing/2014/main" id="{76BEE109-C137-44D8-0D02-26CDBDEB2736}"/>
              </a:ext>
            </a:extLst>
          </p:cNvPr>
          <p:cNvSpPr>
            <a:spLocks noGrp="1" noChangeArrowheads="1"/>
          </p:cNvSpPr>
          <p:nvPr>
            <p:ph type="ftr" sz="quarter" idx="3"/>
          </p:nvPr>
        </p:nvSpPr>
        <p:spPr bwMode="auto">
          <a:xfrm>
            <a:off x="3124200" y="6381750"/>
            <a:ext cx="2895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vl1pPr>
          </a:lstStyle>
          <a:p>
            <a:pPr>
              <a:defRPr/>
            </a:pPr>
            <a:r>
              <a:rPr lang="en-US"/>
              <a:t>S.Myers (Paris): Higgs Hunt Historical Talk</a:t>
            </a:r>
            <a:endParaRPr lang="en-GB"/>
          </a:p>
        </p:txBody>
      </p:sp>
      <p:sp>
        <p:nvSpPr>
          <p:cNvPr id="1030" name="Rectangle 6">
            <a:extLst>
              <a:ext uri="{FF2B5EF4-FFF2-40B4-BE49-F238E27FC236}">
                <a16:creationId xmlns:a16="http://schemas.microsoft.com/office/drawing/2014/main" id="{3E07D503-B5EB-2549-9603-65E3DD92D1EB}"/>
              </a:ext>
            </a:extLst>
          </p:cNvPr>
          <p:cNvSpPr>
            <a:spLocks noGrp="1" noChangeArrowheads="1"/>
          </p:cNvSpPr>
          <p:nvPr>
            <p:ph type="sldNum" sz="quarter" idx="4"/>
          </p:nvPr>
        </p:nvSpPr>
        <p:spPr bwMode="auto">
          <a:xfrm>
            <a:off x="6553200" y="6381750"/>
            <a:ext cx="2133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532CAEF2-8C31-408A-9547-D47DE81DB758}" type="slidenum">
              <a:rPr lang="en-GB" altLang="en-US"/>
              <a:pPr/>
              <a:t>‹#›</a:t>
            </a:fld>
            <a:endParaRPr lang="en-GB" altLang="en-US"/>
          </a:p>
        </p:txBody>
      </p:sp>
    </p:spTree>
    <p:extLst>
      <p:ext uri="{BB962C8B-B14F-4D97-AF65-F5344CB8AC3E}">
        <p14:creationId xmlns:p14="http://schemas.microsoft.com/office/powerpoint/2010/main" val="67683023"/>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Lst>
  <p:hf hdr="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pitchFamily="34" charset="0"/>
        </a:defRPr>
      </a:lvl2pPr>
      <a:lvl3pPr algn="ctr" rtl="0" eaLnBrk="0" fontAlgn="base" hangingPunct="0">
        <a:spcBef>
          <a:spcPct val="0"/>
        </a:spcBef>
        <a:spcAft>
          <a:spcPct val="0"/>
        </a:spcAft>
        <a:defRPr sz="3600">
          <a:solidFill>
            <a:schemeClr val="tx2"/>
          </a:solidFill>
          <a:latin typeface="Arial" pitchFamily="34" charset="0"/>
        </a:defRPr>
      </a:lvl3pPr>
      <a:lvl4pPr algn="ctr" rtl="0" eaLnBrk="0" fontAlgn="base" hangingPunct="0">
        <a:spcBef>
          <a:spcPct val="0"/>
        </a:spcBef>
        <a:spcAft>
          <a:spcPct val="0"/>
        </a:spcAft>
        <a:defRPr sz="3600">
          <a:solidFill>
            <a:schemeClr val="tx2"/>
          </a:solidFill>
          <a:latin typeface="Arial" pitchFamily="34" charset="0"/>
        </a:defRPr>
      </a:lvl4pPr>
      <a:lvl5pPr algn="ctr" rtl="0" eaLnBrk="0" fontAlgn="base" hangingPunct="0">
        <a:spcBef>
          <a:spcPct val="0"/>
        </a:spcBef>
        <a:spcAft>
          <a:spcPct val="0"/>
        </a:spcAft>
        <a:defRPr sz="3600">
          <a:solidFill>
            <a:schemeClr val="tx2"/>
          </a:solidFill>
          <a:latin typeface="Arial" pitchFamily="34" charset="0"/>
        </a:defRPr>
      </a:lvl5pPr>
      <a:lvl6pPr marL="457200" algn="ctr" rtl="0" fontAlgn="base">
        <a:spcBef>
          <a:spcPct val="0"/>
        </a:spcBef>
        <a:spcAft>
          <a:spcPct val="0"/>
        </a:spcAft>
        <a:defRPr sz="3600">
          <a:solidFill>
            <a:schemeClr val="tx2"/>
          </a:solidFill>
          <a:latin typeface="Arial" pitchFamily="34" charset="0"/>
        </a:defRPr>
      </a:lvl6pPr>
      <a:lvl7pPr marL="914400" algn="ctr" rtl="0" fontAlgn="base">
        <a:spcBef>
          <a:spcPct val="0"/>
        </a:spcBef>
        <a:spcAft>
          <a:spcPct val="0"/>
        </a:spcAft>
        <a:defRPr sz="3600">
          <a:solidFill>
            <a:schemeClr val="tx2"/>
          </a:solidFill>
          <a:latin typeface="Arial" pitchFamily="34" charset="0"/>
        </a:defRPr>
      </a:lvl7pPr>
      <a:lvl8pPr marL="1371600" algn="ctr" rtl="0" fontAlgn="base">
        <a:spcBef>
          <a:spcPct val="0"/>
        </a:spcBef>
        <a:spcAft>
          <a:spcPct val="0"/>
        </a:spcAft>
        <a:defRPr sz="3600">
          <a:solidFill>
            <a:schemeClr val="tx2"/>
          </a:solidFill>
          <a:latin typeface="Arial" pitchFamily="34" charset="0"/>
        </a:defRPr>
      </a:lvl8pPr>
      <a:lvl9pPr marL="1828800" algn="ctr" rtl="0" fontAlgn="base">
        <a:spcBef>
          <a:spcPct val="0"/>
        </a:spcBef>
        <a:spcAft>
          <a:spcPct val="0"/>
        </a:spcAft>
        <a:defRPr sz="36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2BCC687-5B8D-6C8F-C8F9-8A29D3D0294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1267" name="Rectangle 3">
            <a:extLst>
              <a:ext uri="{FF2B5EF4-FFF2-40B4-BE49-F238E27FC236}">
                <a16:creationId xmlns:a16="http://schemas.microsoft.com/office/drawing/2014/main" id="{F4A1BDCD-446D-7E11-6DFA-7FC0DDE03E2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752EBE42-7D26-6298-480C-56708C66BF0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r>
              <a:rPr lang="en-US"/>
              <a:t>11/09/2023</a:t>
            </a:r>
            <a:endParaRPr lang="en-GB"/>
          </a:p>
        </p:txBody>
      </p:sp>
      <p:sp>
        <p:nvSpPr>
          <p:cNvPr id="1030" name="Rectangle 6">
            <a:extLst>
              <a:ext uri="{FF2B5EF4-FFF2-40B4-BE49-F238E27FC236}">
                <a16:creationId xmlns:a16="http://schemas.microsoft.com/office/drawing/2014/main" id="{DF9BF7CA-EDFD-D171-5C40-7BDA799762E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FD8AF8F-913F-48CC-8102-06AA408DEBAE}" type="slidenum">
              <a:rPr lang="en-GB" altLang="en-US"/>
              <a:pPr/>
              <a:t>‹#›</a:t>
            </a:fld>
            <a:endParaRPr lang="en-GB" altLang="en-US"/>
          </a:p>
        </p:txBody>
      </p:sp>
    </p:spTree>
    <p:extLst>
      <p:ext uri="{BB962C8B-B14F-4D97-AF65-F5344CB8AC3E}">
        <p14:creationId xmlns:p14="http://schemas.microsoft.com/office/powerpoint/2010/main" val="3019169204"/>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link.aps.org/doi/10.1103/PhysRevAccelBeams.23.124802" TargetMode="Externa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9.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16.pn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21.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2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4.xml"/><Relationship Id="rId1" Type="http://schemas.openxmlformats.org/officeDocument/2006/relationships/tags" Target="../tags/tag5.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51.xml"/><Relationship Id="rId5" Type="http://schemas.openxmlformats.org/officeDocument/2006/relationships/image" Target="../media/image31.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33.wmf"/><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oleObject" Target="../embeddings/oleObject2.bin"/><Relationship Id="rId5" Type="http://schemas.openxmlformats.org/officeDocument/2006/relationships/image" Target="../media/image32.png"/><Relationship Id="rId4"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7F98-7AC7-FCE2-511C-70E4B7CCFFF7}"/>
              </a:ext>
            </a:extLst>
          </p:cNvPr>
          <p:cNvSpPr>
            <a:spLocks noGrp="1"/>
          </p:cNvSpPr>
          <p:nvPr>
            <p:ph type="title"/>
          </p:nvPr>
        </p:nvSpPr>
        <p:spPr>
          <a:xfrm>
            <a:off x="628650" y="365126"/>
            <a:ext cx="7886700" cy="786342"/>
          </a:xfrm>
        </p:spPr>
        <p:txBody>
          <a:bodyPr/>
          <a:lstStyle/>
          <a:p>
            <a:r>
              <a:rPr lang="en-GB" dirty="0"/>
              <a:t>Higgs Hunt Historical Talk</a:t>
            </a:r>
          </a:p>
        </p:txBody>
      </p:sp>
      <p:sp>
        <p:nvSpPr>
          <p:cNvPr id="3" name="Content Placeholder 2">
            <a:extLst>
              <a:ext uri="{FF2B5EF4-FFF2-40B4-BE49-F238E27FC236}">
                <a16:creationId xmlns:a16="http://schemas.microsoft.com/office/drawing/2014/main" id="{97F0A063-BB06-AE37-EF5D-EB8A4AEFB00F}"/>
              </a:ext>
            </a:extLst>
          </p:cNvPr>
          <p:cNvSpPr>
            <a:spLocks noGrp="1"/>
          </p:cNvSpPr>
          <p:nvPr>
            <p:ph idx="1"/>
          </p:nvPr>
        </p:nvSpPr>
        <p:spPr>
          <a:xfrm>
            <a:off x="628650" y="1072444"/>
            <a:ext cx="7886700" cy="5104519"/>
          </a:xfrm>
        </p:spPr>
        <p:txBody>
          <a:bodyPr/>
          <a:lstStyle/>
          <a:p>
            <a:pPr marL="0" indent="0">
              <a:buNone/>
            </a:pPr>
            <a:r>
              <a:rPr lang="en-GB" dirty="0"/>
              <a:t>Disclaimer</a:t>
            </a:r>
          </a:p>
          <a:p>
            <a:pPr marL="0" indent="0">
              <a:buNone/>
            </a:pPr>
            <a:r>
              <a:rPr lang="en-GB" sz="2400" dirty="0"/>
              <a:t>Personal view of the history of the search for the Higgs boson.</a:t>
            </a:r>
          </a:p>
          <a:p>
            <a:pPr marL="0" indent="0">
              <a:buNone/>
            </a:pPr>
            <a:r>
              <a:rPr lang="en-GB" sz="2400" dirty="0"/>
              <a:t>Hence, accelerator physics viewpoint.</a:t>
            </a:r>
          </a:p>
          <a:p>
            <a:pPr marL="0" indent="0">
              <a:buNone/>
            </a:pPr>
            <a:r>
              <a:rPr lang="en-GB" sz="2400" dirty="0"/>
              <a:t>Topics on which I was </a:t>
            </a:r>
            <a:r>
              <a:rPr lang="en-GB" sz="2400" u="sng" dirty="0"/>
              <a:t>personally</a:t>
            </a:r>
            <a:r>
              <a:rPr lang="en-GB" sz="2400" dirty="0"/>
              <a:t> involved or responsible.</a:t>
            </a:r>
          </a:p>
          <a:p>
            <a:pPr marL="0" indent="0">
              <a:buNone/>
            </a:pPr>
            <a:r>
              <a:rPr lang="en-GB" sz="2400" dirty="0"/>
              <a:t>There were many other topics e.g. funding, magnets, cryogenics, civil engineering etc. which I do not describe.</a:t>
            </a:r>
          </a:p>
          <a:p>
            <a:pPr marL="0" indent="0">
              <a:buNone/>
            </a:pPr>
            <a:r>
              <a:rPr lang="en-GB" sz="2400" dirty="0"/>
              <a:t>References numbers can be found in the PRAB publication (December 2020).</a:t>
            </a:r>
          </a:p>
          <a:p>
            <a:pPr marL="0" marR="0" lvl="0" indent="0">
              <a:spcBef>
                <a:spcPts val="600"/>
              </a:spcBef>
              <a:spcAft>
                <a:spcPts val="600"/>
              </a:spcAft>
              <a:buSzPts val="1400"/>
              <a:buNone/>
              <a:tabLst>
                <a:tab pos="457200" algn="l"/>
                <a:tab pos="864235" algn="l"/>
              </a:tabLst>
            </a:pPr>
            <a:r>
              <a:rPr lang="en-GB" sz="1600" dirty="0">
                <a:effectLst/>
                <a:latin typeface="Times New Roman" panose="02020603050405020304" pitchFamily="18" charset="0"/>
                <a:ea typeface="Times New Roman" panose="02020603050405020304" pitchFamily="18" charset="0"/>
              </a:rPr>
              <a:t>S. Myers: “IPAC… Accelerator Prize article: Particle accelerators and colliders”…aka.. </a:t>
            </a:r>
            <a:r>
              <a:rPr lang="en-GB" sz="1600" dirty="0">
                <a:effectLst/>
                <a:highlight>
                  <a:srgbClr val="FFFF00"/>
                </a:highlight>
                <a:latin typeface="Times New Roman" panose="02020603050405020304" pitchFamily="18" charset="0"/>
                <a:ea typeface="Times New Roman" panose="02020603050405020304" pitchFamily="18" charset="0"/>
              </a:rPr>
              <a:t>Fifty Years of Colliders</a:t>
            </a:r>
            <a:r>
              <a:rPr lang="en-GB" sz="1600" dirty="0">
                <a:effectLst/>
                <a:latin typeface="Times New Roman" panose="02020603050405020304" pitchFamily="18" charset="0"/>
                <a:ea typeface="Times New Roman" panose="02020603050405020304" pitchFamily="18" charset="0"/>
              </a:rPr>
              <a:t>.  </a:t>
            </a:r>
            <a:endParaRPr lang="en-GB" sz="1200" dirty="0">
              <a:latin typeface="Times New Roman" panose="02020603050405020304" pitchFamily="18" charset="0"/>
            </a:endParaRPr>
          </a:p>
          <a:p>
            <a:pPr marL="0" marR="0" lvl="0" indent="0">
              <a:spcBef>
                <a:spcPts val="600"/>
              </a:spcBef>
              <a:spcAft>
                <a:spcPts val="600"/>
              </a:spcAft>
              <a:buSzPts val="1400"/>
              <a:buNone/>
              <a:tabLst>
                <a:tab pos="457200" algn="l"/>
                <a:tab pos="864235" algn="l"/>
              </a:tabLst>
            </a:pPr>
            <a:r>
              <a:rPr lang="en-GB" sz="1800" dirty="0">
                <a:latin typeface="Times New Roman" panose="02020603050405020304" pitchFamily="18" charset="0"/>
              </a:rPr>
              <a:t>Physical Review Accelerators and Beams (</a:t>
            </a:r>
            <a:r>
              <a:rPr lang="en-GB" sz="1800" dirty="0">
                <a:highlight>
                  <a:srgbClr val="FFFF00"/>
                </a:highlight>
                <a:latin typeface="Times New Roman" panose="02020603050405020304" pitchFamily="18" charset="0"/>
              </a:rPr>
              <a:t>PRAB: Vol. 23, 124802</a:t>
            </a:r>
            <a:r>
              <a:rPr lang="en-US" sz="1800" dirty="0">
                <a:highlight>
                  <a:srgbClr val="FFFF00"/>
                </a:highlight>
                <a:latin typeface="Times New Roman" panose="02020603050405020304" pitchFamily="18" charset="0"/>
              </a:rPr>
              <a:t> – Published 11 December 2020</a:t>
            </a:r>
            <a:r>
              <a:rPr lang="en-GB" sz="1800" dirty="0">
                <a:highlight>
                  <a:srgbClr val="FFFF00"/>
                </a:highlight>
                <a:latin typeface="Times New Roman" panose="02020603050405020304" pitchFamily="18" charset="0"/>
              </a:rPr>
              <a:t> </a:t>
            </a:r>
            <a:r>
              <a:rPr lang="en-GB" sz="1800" dirty="0">
                <a:latin typeface="Times New Roman" panose="02020603050405020304" pitchFamily="18" charset="0"/>
              </a:rPr>
              <a:t>):</a:t>
            </a:r>
            <a:br>
              <a:rPr lang="en-GB" sz="1800" dirty="0">
                <a:effectLst/>
                <a:latin typeface="Times New Roman" panose="02020603050405020304" pitchFamily="18" charset="0"/>
                <a:ea typeface="Times New Roman" panose="02020603050405020304" pitchFamily="18" charset="0"/>
              </a:rPr>
            </a:br>
            <a:r>
              <a:rPr lang="en-GB" sz="1600" dirty="0">
                <a:effectLst/>
                <a:latin typeface="Times New Roman" panose="02020603050405020304" pitchFamily="18" charset="0"/>
                <a:ea typeface="Times New Roman" panose="02020603050405020304" pitchFamily="18" charset="0"/>
              </a:rPr>
              <a:t>URL: </a:t>
            </a:r>
            <a:r>
              <a:rPr lang="en-GB" sz="1600" dirty="0">
                <a:solidFill>
                  <a:srgbClr val="1565BA"/>
                </a:solidFill>
                <a:latin typeface="Times New Roman" panose="02020603050405020304" pitchFamily="18" charset="0"/>
                <a:ea typeface="Times New Roman" panose="02020603050405020304" pitchFamily="18" charset="0"/>
                <a:hlinkClick r:id="rId2"/>
              </a:rPr>
              <a:t>https://link.aps.org/doi/10.1103/PhysRevAccelBeams.23.124802</a:t>
            </a:r>
            <a:endParaRPr lang="en-GB" sz="1600" dirty="0">
              <a:solidFill>
                <a:srgbClr val="1565BA"/>
              </a:solidFill>
              <a:latin typeface="Times New Roman" panose="02020603050405020304" pitchFamily="18" charset="0"/>
              <a:ea typeface="Times New Roman" panose="02020603050405020304" pitchFamily="18" charset="0"/>
            </a:endParaRPr>
          </a:p>
          <a:p>
            <a:pPr marL="0" marR="0" lvl="0" indent="0">
              <a:spcBef>
                <a:spcPts val="600"/>
              </a:spcBef>
              <a:spcAft>
                <a:spcPts val="600"/>
              </a:spcAft>
              <a:buSzPts val="1400"/>
              <a:buNone/>
              <a:tabLst>
                <a:tab pos="457200" algn="l"/>
                <a:tab pos="864235" algn="l"/>
              </a:tabLst>
            </a:pPr>
            <a:r>
              <a:rPr lang="en-GB" sz="1600" dirty="0">
                <a:effectLst/>
                <a:latin typeface="Times New Roman" panose="02020603050405020304" pitchFamily="18" charset="0"/>
                <a:ea typeface="Times New Roman" panose="02020603050405020304" pitchFamily="18" charset="0"/>
              </a:rPr>
              <a:t>DOI: 10.1103/PhysRevAccelBeams.23.124802</a:t>
            </a:r>
          </a:p>
          <a:p>
            <a:pPr marL="0" marR="0" lvl="0" indent="0">
              <a:spcBef>
                <a:spcPts val="600"/>
              </a:spcBef>
              <a:spcAft>
                <a:spcPts val="600"/>
              </a:spcAft>
              <a:buSzPts val="1400"/>
              <a:buNone/>
              <a:tabLst>
                <a:tab pos="457200" algn="l"/>
                <a:tab pos="864235" algn="l"/>
              </a:tabLst>
            </a:pPr>
            <a:endParaRPr lang="en-GB" sz="1600" dirty="0">
              <a:effectLst/>
              <a:latin typeface="Times New Roman" panose="02020603050405020304" pitchFamily="18" charset="0"/>
              <a:ea typeface="Times New Roman" panose="02020603050405020304" pitchFamily="18" charset="0"/>
            </a:endParaRPr>
          </a:p>
        </p:txBody>
      </p:sp>
      <p:sp>
        <p:nvSpPr>
          <p:cNvPr id="7" name="Date Placeholder 6">
            <a:extLst>
              <a:ext uri="{FF2B5EF4-FFF2-40B4-BE49-F238E27FC236}">
                <a16:creationId xmlns:a16="http://schemas.microsoft.com/office/drawing/2014/main" id="{B185E721-C6C1-6895-97D0-083D2F063DDD}"/>
              </a:ext>
            </a:extLst>
          </p:cNvPr>
          <p:cNvSpPr>
            <a:spLocks noGrp="1"/>
          </p:cNvSpPr>
          <p:nvPr>
            <p:ph type="dt" sz="half" idx="10"/>
          </p:nvPr>
        </p:nvSpPr>
        <p:spPr/>
        <p:txBody>
          <a:bodyPr/>
          <a:lstStyle/>
          <a:p>
            <a:pPr>
              <a:defRPr/>
            </a:pPr>
            <a:r>
              <a:rPr lang="en-US"/>
              <a:t>11/09/2023</a:t>
            </a:r>
            <a:endParaRPr lang="en-GB"/>
          </a:p>
        </p:txBody>
      </p:sp>
      <p:sp>
        <p:nvSpPr>
          <p:cNvPr id="8" name="Footer Placeholder 7">
            <a:extLst>
              <a:ext uri="{FF2B5EF4-FFF2-40B4-BE49-F238E27FC236}">
                <a16:creationId xmlns:a16="http://schemas.microsoft.com/office/drawing/2014/main" id="{6D0712B9-52F6-A888-3F78-39C7298BB31E}"/>
              </a:ext>
            </a:extLst>
          </p:cNvPr>
          <p:cNvSpPr>
            <a:spLocks noGrp="1"/>
          </p:cNvSpPr>
          <p:nvPr>
            <p:ph type="ftr" sz="quarter" idx="11"/>
          </p:nvPr>
        </p:nvSpPr>
        <p:spPr/>
        <p:txBody>
          <a:bodyPr/>
          <a:lstStyle/>
          <a:p>
            <a:pPr>
              <a:defRPr/>
            </a:pPr>
            <a:r>
              <a:rPr lang="en-US" dirty="0" err="1"/>
              <a:t>S.Myers</a:t>
            </a:r>
            <a:r>
              <a:rPr lang="en-US" dirty="0"/>
              <a:t> (Paris): Higgs Hunt Historical Talk</a:t>
            </a:r>
            <a:endParaRPr lang="en-GB" dirty="0"/>
          </a:p>
        </p:txBody>
      </p:sp>
      <p:sp>
        <p:nvSpPr>
          <p:cNvPr id="9" name="Slide Number Placeholder 8">
            <a:extLst>
              <a:ext uri="{FF2B5EF4-FFF2-40B4-BE49-F238E27FC236}">
                <a16:creationId xmlns:a16="http://schemas.microsoft.com/office/drawing/2014/main" id="{2F1C185D-FEC5-F564-BA69-CD793C81DF7B}"/>
              </a:ext>
            </a:extLst>
          </p:cNvPr>
          <p:cNvSpPr>
            <a:spLocks noGrp="1"/>
          </p:cNvSpPr>
          <p:nvPr>
            <p:ph type="sldNum" sz="quarter" idx="12"/>
          </p:nvPr>
        </p:nvSpPr>
        <p:spPr/>
        <p:txBody>
          <a:bodyPr/>
          <a:lstStyle/>
          <a:p>
            <a:pPr>
              <a:defRPr/>
            </a:pPr>
            <a:fld id="{0596DFAA-C470-40FC-8D67-A47809AAD592}" type="slidenum">
              <a:rPr lang="en-GB" smtClean="0"/>
              <a:pPr>
                <a:defRPr/>
              </a:pPr>
              <a:t>1</a:t>
            </a:fld>
            <a:endParaRPr lang="en-GB" dirty="0"/>
          </a:p>
        </p:txBody>
      </p:sp>
    </p:spTree>
    <p:extLst>
      <p:ext uri="{BB962C8B-B14F-4D97-AF65-F5344CB8AC3E}">
        <p14:creationId xmlns:p14="http://schemas.microsoft.com/office/powerpoint/2010/main" val="1647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89B67A-40D7-CDE3-2983-A7E79D6A4DD1}"/>
              </a:ext>
            </a:extLst>
          </p:cNvPr>
          <p:cNvSpPr>
            <a:spLocks noGrp="1"/>
          </p:cNvSpPr>
          <p:nvPr>
            <p:ph type="title"/>
          </p:nvPr>
        </p:nvSpPr>
        <p:spPr>
          <a:xfrm>
            <a:off x="952052" y="236348"/>
            <a:ext cx="7772400" cy="885441"/>
          </a:xfrm>
        </p:spPr>
        <p:txBody>
          <a:bodyPr/>
          <a:lstStyle/>
          <a:p>
            <a:pPr algn="ctr">
              <a:defRPr/>
            </a:pPr>
            <a:r>
              <a:rPr lang="en-GB" sz="3200" b="0" dirty="0">
                <a:solidFill>
                  <a:srgbClr val="243F60"/>
                </a:solidFill>
                <a:uFill>
                  <a:solidFill>
                    <a:srgbClr val="243F60"/>
                  </a:solidFill>
                </a:uFill>
                <a:latin typeface="Cambria" panose="02040503050406030204" pitchFamily="18" charset="0"/>
                <a:ea typeface="Cambria" panose="02040503050406030204" pitchFamily="18" charset="0"/>
                <a:cs typeface="Cambria" panose="02040503050406030204" pitchFamily="18" charset="0"/>
              </a:rPr>
              <a:t>2. Summary: Cost Escalation</a:t>
            </a:r>
            <a:br>
              <a:rPr lang="en-GB" sz="3200" b="0" dirty="0">
                <a:solidFill>
                  <a:srgbClr val="243F60"/>
                </a:solidFill>
                <a:uFill>
                  <a:solidFill>
                    <a:srgbClr val="243F60"/>
                  </a:solidFill>
                </a:uFill>
                <a:latin typeface="Cambria" panose="02040503050406030204" pitchFamily="18" charset="0"/>
                <a:ea typeface="Cambria" panose="02040503050406030204" pitchFamily="18" charset="0"/>
                <a:cs typeface="Cambria" panose="02040503050406030204" pitchFamily="18" charset="0"/>
              </a:rPr>
            </a:br>
            <a:r>
              <a:rPr lang="en-GB" sz="3200" b="0" dirty="0">
                <a:solidFill>
                  <a:srgbClr val="243F60"/>
                </a:solidFill>
                <a:uFill>
                  <a:solidFill>
                    <a:srgbClr val="243F60"/>
                  </a:solidFill>
                </a:uFill>
                <a:latin typeface="Cambria" panose="02040503050406030204" pitchFamily="18" charset="0"/>
                <a:ea typeface="Cambria" panose="02040503050406030204" pitchFamily="18" charset="0"/>
                <a:cs typeface="Cambria" panose="02040503050406030204" pitchFamily="18" charset="0"/>
              </a:rPr>
              <a:t> </a:t>
            </a:r>
            <a:r>
              <a:rPr kumimoji="0" lang="en-GB" sz="3200" b="0" i="0" u="none" strike="noStrike" kern="0" cap="none" spc="0" normalizeH="0" baseline="0" noProof="0" dirty="0">
                <a:ln>
                  <a:noFill/>
                </a:ln>
                <a:solidFill>
                  <a:srgbClr val="243F60"/>
                </a:solidFill>
                <a:effectLst/>
                <a:uLnTx/>
                <a:uFill>
                  <a:solidFill>
                    <a:srgbClr val="243F60"/>
                  </a:solidFill>
                </a:uFill>
                <a:latin typeface="Cambria" panose="02040503050406030204" pitchFamily="18" charset="0"/>
                <a:ea typeface="Cambria" panose="02040503050406030204" pitchFamily="18" charset="0"/>
                <a:cs typeface="Cambria" panose="02040503050406030204" pitchFamily="18" charset="0"/>
              </a:rPr>
              <a:t>Demise of the SSC (1993)</a:t>
            </a:r>
            <a:endParaRPr lang="en-GB" sz="3200" b="0" dirty="0"/>
          </a:p>
        </p:txBody>
      </p:sp>
      <p:sp>
        <p:nvSpPr>
          <p:cNvPr id="8" name="Content Placeholder 7">
            <a:extLst>
              <a:ext uri="{FF2B5EF4-FFF2-40B4-BE49-F238E27FC236}">
                <a16:creationId xmlns:a16="http://schemas.microsoft.com/office/drawing/2014/main" id="{06BB53F8-9877-A864-A8D4-82CCA282C004}"/>
              </a:ext>
            </a:extLst>
          </p:cNvPr>
          <p:cNvSpPr>
            <a:spLocks noGrp="1"/>
          </p:cNvSpPr>
          <p:nvPr>
            <p:ph idx="1"/>
          </p:nvPr>
        </p:nvSpPr>
        <p:spPr>
          <a:xfrm>
            <a:off x="155542" y="1205345"/>
            <a:ext cx="8832915" cy="5226627"/>
          </a:xfrm>
        </p:spPr>
        <p:txBody>
          <a:bodyPr/>
          <a:lstStyle/>
          <a:p>
            <a:pPr algn="just">
              <a:lnSpc>
                <a:spcPct val="115000"/>
              </a:lnSpc>
              <a:spcBef>
                <a:spcPts val="0"/>
              </a:spcBef>
              <a:spcAft>
                <a:spcPts val="1000"/>
              </a:spcAft>
              <a:buFont typeface="Wingdings" panose="05000000000000000000" pitchFamily="2" charset="2"/>
              <a:buChar char="q"/>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SSC project endorsed in 1983 estimated budget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$2.8bn</a:t>
            </a:r>
          </a:p>
          <a:p>
            <a:pPr algn="just">
              <a:lnSpc>
                <a:spcPct val="115000"/>
              </a:lnSpc>
              <a:spcBef>
                <a:spcPts val="0"/>
              </a:spcBef>
              <a:spcAft>
                <a:spcPts val="1000"/>
              </a:spcAft>
              <a:buFont typeface="Wingdings" panose="05000000000000000000" pitchFamily="2" charset="2"/>
              <a:buChar char="q"/>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DOE review 1986: estimated budget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$3.01bn</a:t>
            </a:r>
          </a:p>
          <a:p>
            <a:pPr algn="just">
              <a:lnSpc>
                <a:spcPct val="115000"/>
              </a:lnSpc>
              <a:spcBef>
                <a:spcPts val="0"/>
              </a:spcBef>
              <a:spcAft>
                <a:spcPts val="1000"/>
              </a:spcAft>
              <a:buFont typeface="Wingdings" panose="05000000000000000000" pitchFamily="2" charset="2"/>
              <a:buChar char="q"/>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1987 Congress informed of budget escalation to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$4.4bn</a:t>
            </a:r>
          </a:p>
          <a:p>
            <a:pPr algn="just">
              <a:lnSpc>
                <a:spcPct val="115000"/>
              </a:lnSpc>
              <a:spcBef>
                <a:spcPts val="0"/>
              </a:spcBef>
              <a:spcAft>
                <a:spcPts val="1000"/>
              </a:spcAft>
              <a:buFont typeface="Wingdings" panose="05000000000000000000" pitchFamily="2" charset="2"/>
              <a:buChar char="q"/>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November 1988; State of Texas offer $1bn of funding</a:t>
            </a:r>
          </a:p>
          <a:p>
            <a:pPr algn="just">
              <a:lnSpc>
                <a:spcPct val="115000"/>
              </a:lnSpc>
              <a:spcBef>
                <a:spcPts val="0"/>
              </a:spcBef>
              <a:spcAft>
                <a:spcPts val="1000"/>
              </a:spcAft>
              <a:buFont typeface="Wingdings" panose="05000000000000000000" pitchFamily="2" charset="2"/>
              <a:buChar char="q"/>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DOE Review after site selection, 1990: official budget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$8.7b</a:t>
            </a:r>
          </a:p>
          <a:p>
            <a:pPr algn="just">
              <a:lnSpc>
                <a:spcPct val="115000"/>
              </a:lnSpc>
              <a:spcBef>
                <a:spcPts val="0"/>
              </a:spcBef>
              <a:spcAft>
                <a:spcPts val="1000"/>
              </a:spcAft>
              <a:buFont typeface="Wingdings" panose="05000000000000000000" pitchFamily="2" charset="2"/>
              <a:buChar char="q"/>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October 1993 budget estimates escalate to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$12bn</a:t>
            </a:r>
            <a:r>
              <a:rPr lang="en-GB" sz="2400" b="0" dirty="0">
                <a:solidFill>
                  <a:srgbClr val="000000"/>
                </a:solidFill>
                <a:uFill>
                  <a:solidFill>
                    <a:srgbClr val="000000"/>
                  </a:solidFill>
                </a:uFill>
                <a:latin typeface="Times New Roman" panose="02020603050405020304" pitchFamily="18" charset="0"/>
                <a:ea typeface="Arial Unicode MS"/>
                <a:cs typeface="Arial Unicode MS"/>
              </a:rPr>
              <a:t>. US Congress cancel the project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after $2bn had already been spent</a:t>
            </a:r>
            <a:r>
              <a:rPr lang="en-GB" sz="2400" b="0" dirty="0">
                <a:solidFill>
                  <a:srgbClr val="000000"/>
                </a:solidFill>
                <a:uFill>
                  <a:solidFill>
                    <a:srgbClr val="000000"/>
                  </a:solidFill>
                </a:uFill>
                <a:latin typeface="Times New Roman" panose="02020603050405020304" pitchFamily="18" charset="0"/>
                <a:ea typeface="Arial Unicode MS"/>
                <a:cs typeface="Arial Unicode MS"/>
              </a:rPr>
              <a:t>.</a:t>
            </a:r>
          </a:p>
          <a:p>
            <a:pPr marL="28575" indent="-285750" algn="just">
              <a:lnSpc>
                <a:spcPct val="115000"/>
              </a:lnSpc>
              <a:spcBef>
                <a:spcPts val="0"/>
              </a:spcBef>
              <a:spcAft>
                <a:spcPts val="1000"/>
              </a:spcAft>
              <a:buClr>
                <a:srgbClr val="00CCFF"/>
              </a:buClr>
              <a:buFont typeface="Wingdings" panose="05000000000000000000" pitchFamily="2" charset="2"/>
              <a:buChar char="Ø"/>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The demise of the SSC opened the door to the LHC: </a:t>
            </a:r>
          </a:p>
          <a:p>
            <a:pPr marL="28575" indent="-285750" algn="just">
              <a:lnSpc>
                <a:spcPct val="115000"/>
              </a:lnSpc>
              <a:spcBef>
                <a:spcPts val="0"/>
              </a:spcBef>
              <a:spcAft>
                <a:spcPts val="1000"/>
              </a:spcAft>
              <a:buClr>
                <a:srgbClr val="00CCFF"/>
              </a:buClr>
              <a:buFont typeface="Wingdings" panose="05000000000000000000" pitchFamily="2" charset="2"/>
              <a:buChar char="Ø"/>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CERN council approved the LHC in December 1994 (but, without an increase in budget).</a:t>
            </a:r>
            <a:endParaRPr lang="en-GB" sz="2400" b="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15CAEE3-9D52-CAD0-B022-73BE767F4434}"/>
              </a:ext>
            </a:extLst>
          </p:cNvPr>
          <p:cNvSpPr>
            <a:spLocks noGrp="1"/>
          </p:cNvSpPr>
          <p:nvPr>
            <p:ph type="title"/>
          </p:nvPr>
        </p:nvSpPr>
        <p:spPr/>
        <p:txBody>
          <a:bodyPr/>
          <a:lstStyle/>
          <a:p>
            <a:pPr algn="ctr"/>
            <a:r>
              <a:rPr lang="en-US" sz="3600" dirty="0"/>
              <a:t>CERN 1995-2000</a:t>
            </a:r>
            <a:endParaRPr lang="en-GB" sz="3600" dirty="0"/>
          </a:p>
        </p:txBody>
      </p:sp>
      <p:sp>
        <p:nvSpPr>
          <p:cNvPr id="8" name="Content Placeholder 7">
            <a:extLst>
              <a:ext uri="{FF2B5EF4-FFF2-40B4-BE49-F238E27FC236}">
                <a16:creationId xmlns:a16="http://schemas.microsoft.com/office/drawing/2014/main" id="{185D3BA8-D100-5BAC-CF4C-59B60F4490D6}"/>
              </a:ext>
            </a:extLst>
          </p:cNvPr>
          <p:cNvSpPr>
            <a:spLocks noGrp="1"/>
          </p:cNvSpPr>
          <p:nvPr>
            <p:ph idx="1"/>
          </p:nvPr>
        </p:nvSpPr>
        <p:spPr/>
        <p:txBody>
          <a:bodyPr/>
          <a:lstStyle/>
          <a:p>
            <a:r>
              <a:rPr lang="en-US" sz="2400" b="0" dirty="0"/>
              <a:t>CERN was highly overstretched </a:t>
            </a:r>
          </a:p>
          <a:p>
            <a:pPr lvl="1"/>
            <a:r>
              <a:rPr lang="en-US" sz="2000" b="0" dirty="0"/>
              <a:t>Operating LEP and all other accelerator facilities and experimental areas</a:t>
            </a:r>
          </a:p>
          <a:p>
            <a:pPr lvl="1"/>
            <a:r>
              <a:rPr lang="en-US" sz="2000" b="0" dirty="0"/>
              <a:t>Designing and constructing LHC (sc magnets)</a:t>
            </a:r>
          </a:p>
          <a:p>
            <a:pPr lvl="1"/>
            <a:r>
              <a:rPr lang="en-US" sz="2000" b="0" dirty="0"/>
              <a:t>Designing and Constructing LEP2 (sc cavities)</a:t>
            </a:r>
          </a:p>
          <a:p>
            <a:pPr lvl="1"/>
            <a:r>
              <a:rPr lang="en-US" sz="2000" b="0" dirty="0"/>
              <a:t>Operating LEP2</a:t>
            </a:r>
          </a:p>
          <a:p>
            <a:pPr marL="342900" lvl="1" indent="0">
              <a:buNone/>
            </a:pPr>
            <a:endParaRPr lang="en-GB" dirty="0"/>
          </a:p>
        </p:txBody>
      </p:sp>
    </p:spTree>
    <p:extLst>
      <p:ext uri="{BB962C8B-B14F-4D97-AF65-F5344CB8AC3E}">
        <p14:creationId xmlns:p14="http://schemas.microsoft.com/office/powerpoint/2010/main" val="47212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E910F6CE-B2FA-4AC9-897B-C86B5B73533A}"/>
              </a:ext>
            </a:extLst>
          </p:cNvPr>
          <p:cNvSpPr>
            <a:spLocks noGrp="1" noChangeArrowheads="1"/>
          </p:cNvSpPr>
          <p:nvPr>
            <p:ph type="title"/>
          </p:nvPr>
        </p:nvSpPr>
        <p:spPr/>
        <p:txBody>
          <a:bodyPr rtlCol="0">
            <a:noAutofit/>
          </a:bodyPr>
          <a:lstStyle/>
          <a:p>
            <a:pPr eaLnBrk="1" fontAlgn="auto" hangingPunct="1">
              <a:spcAft>
                <a:spcPts val="0"/>
              </a:spcAft>
              <a:defRPr/>
            </a:pPr>
            <a:r>
              <a:rPr lang="en-US" sz="2800" dirty="0"/>
              <a:t>3: The search for the Higgs at LEP2 (2000)</a:t>
            </a:r>
          </a:p>
        </p:txBody>
      </p:sp>
      <p:sp>
        <p:nvSpPr>
          <p:cNvPr id="411651" name="Rectangle 3">
            <a:extLst>
              <a:ext uri="{FF2B5EF4-FFF2-40B4-BE49-F238E27FC236}">
                <a16:creationId xmlns:a16="http://schemas.microsoft.com/office/drawing/2014/main" id="{30700BC2-1624-4BB0-A873-24AB55056CBA}"/>
              </a:ext>
            </a:extLst>
          </p:cNvPr>
          <p:cNvSpPr>
            <a:spLocks noGrp="1" noChangeArrowheads="1"/>
          </p:cNvSpPr>
          <p:nvPr>
            <p:ph idx="1"/>
          </p:nvPr>
        </p:nvSpPr>
        <p:spPr/>
        <p:txBody>
          <a:bodyPr rtlCol="0">
            <a:normAutofit/>
          </a:bodyPr>
          <a:lstStyle/>
          <a:p>
            <a:pPr eaLnBrk="1" fontAlgn="auto" hangingPunct="1">
              <a:spcAft>
                <a:spcPts val="0"/>
              </a:spcAft>
              <a:defRPr/>
            </a:pPr>
            <a:r>
              <a:rPr lang="en-US" sz="2000" b="0" dirty="0"/>
              <a:t>14th June 2000: First H candidate event 206.7 GeV (ALEPH)</a:t>
            </a:r>
          </a:p>
          <a:p>
            <a:pPr lvl="1" eaLnBrk="1" fontAlgn="auto" hangingPunct="1">
              <a:spcAft>
                <a:spcPts val="0"/>
              </a:spcAft>
              <a:defRPr/>
            </a:pPr>
            <a:r>
              <a:rPr lang="en-US" sz="2000" b="0" dirty="0"/>
              <a:t>Reconstructed Higgs mass 114.3 GeV/c2</a:t>
            </a:r>
          </a:p>
          <a:p>
            <a:pPr eaLnBrk="1" fontAlgn="auto" hangingPunct="1">
              <a:spcAft>
                <a:spcPts val="0"/>
              </a:spcAft>
              <a:defRPr/>
            </a:pPr>
            <a:r>
              <a:rPr lang="en-US" sz="2000" b="0" dirty="0"/>
              <a:t>20th July: LEP Committee</a:t>
            </a:r>
          </a:p>
          <a:p>
            <a:pPr lvl="1" eaLnBrk="1" fontAlgn="auto" hangingPunct="1">
              <a:spcAft>
                <a:spcPts val="0"/>
              </a:spcAft>
              <a:defRPr/>
            </a:pPr>
            <a:r>
              <a:rPr lang="en-US" sz="2000" b="0" dirty="0"/>
              <a:t>ALEPH presented excess at high masses</a:t>
            </a:r>
          </a:p>
          <a:p>
            <a:pPr eaLnBrk="1" fontAlgn="auto" hangingPunct="1">
              <a:spcAft>
                <a:spcPts val="0"/>
              </a:spcAft>
              <a:defRPr/>
            </a:pPr>
            <a:r>
              <a:rPr lang="en-US" sz="2000" b="0" dirty="0">
                <a:solidFill>
                  <a:srgbClr val="FF0000"/>
                </a:solidFill>
              </a:rPr>
              <a:t>31st July &amp; 21st Aug: events 2 &amp; 3 for ALEPH</a:t>
            </a:r>
          </a:p>
          <a:p>
            <a:pPr lvl="1" eaLnBrk="1" fontAlgn="auto" hangingPunct="1">
              <a:spcAft>
                <a:spcPts val="0"/>
              </a:spcAft>
              <a:defRPr/>
            </a:pPr>
            <a:r>
              <a:rPr lang="en-US" b="0" dirty="0">
                <a:solidFill>
                  <a:srgbClr val="FF0000"/>
                </a:solidFill>
              </a:rPr>
              <a:t>Things are heating up!</a:t>
            </a:r>
          </a:p>
          <a:p>
            <a:pPr eaLnBrk="1" fontAlgn="auto" hangingPunct="1">
              <a:spcAft>
                <a:spcPts val="0"/>
              </a:spcAft>
              <a:defRPr/>
            </a:pPr>
            <a:r>
              <a:rPr lang="en-US" sz="2000" b="0" dirty="0"/>
              <a:t>5th September:  LEP Committee</a:t>
            </a:r>
          </a:p>
          <a:p>
            <a:pPr lvl="1" eaLnBrk="1" fontAlgn="auto" hangingPunct="1">
              <a:spcAft>
                <a:spcPts val="0"/>
              </a:spcAft>
              <a:defRPr/>
            </a:pPr>
            <a:r>
              <a:rPr lang="en-US" sz="2400" b="0" dirty="0"/>
              <a:t>Excess only in ALEPH, only 4 jets</a:t>
            </a:r>
          </a:p>
          <a:p>
            <a:pPr eaLnBrk="1" fontAlgn="auto" hangingPunct="1">
              <a:spcAft>
                <a:spcPts val="0"/>
              </a:spcAft>
              <a:defRPr/>
            </a:pPr>
            <a:r>
              <a:rPr lang="en-US" sz="2000" b="0" dirty="0"/>
              <a:t>September 14th: Research board:</a:t>
            </a:r>
          </a:p>
          <a:p>
            <a:pPr lvl="1" eaLnBrk="1" fontAlgn="auto" hangingPunct="1">
              <a:spcAft>
                <a:spcPts val="0"/>
              </a:spcAft>
              <a:defRPr/>
            </a:pPr>
            <a:r>
              <a:rPr lang="en-US" sz="2800" b="0" dirty="0"/>
              <a:t> </a:t>
            </a:r>
            <a:r>
              <a:rPr lang="en-US" sz="2000" b="0" dirty="0">
                <a:solidFill>
                  <a:srgbClr val="FF0000"/>
                </a:solidFill>
              </a:rPr>
              <a:t>ONE MONTH run extension </a:t>
            </a:r>
            <a:r>
              <a:rPr lang="en-US" sz="2000" b="0" dirty="0"/>
              <a:t>GRANTED  (LHC startup)</a:t>
            </a:r>
            <a:endParaRPr lang="en-US" sz="2800" b="0" dirty="0">
              <a:solidFill>
                <a:srgbClr val="009999"/>
              </a:solidFill>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2B2E99-C3A9-3C3A-9DEB-4DA66A161E5C}"/>
              </a:ext>
            </a:extLst>
          </p:cNvPr>
          <p:cNvSpPr>
            <a:spLocks noGrp="1"/>
          </p:cNvSpPr>
          <p:nvPr>
            <p:ph type="title"/>
          </p:nvPr>
        </p:nvSpPr>
        <p:spPr/>
        <p:txBody>
          <a:bodyPr/>
          <a:lstStyle/>
          <a:p>
            <a:pPr algn="ctr"/>
            <a:r>
              <a:rPr lang="en-GB" sz="2800" b="0" dirty="0"/>
              <a:t>3: Higgs Search in LEP2</a:t>
            </a:r>
          </a:p>
        </p:txBody>
      </p:sp>
      <p:sp>
        <p:nvSpPr>
          <p:cNvPr id="117764" name="Rectangle 8">
            <a:extLst>
              <a:ext uri="{FF2B5EF4-FFF2-40B4-BE49-F238E27FC236}">
                <a16:creationId xmlns:a16="http://schemas.microsoft.com/office/drawing/2014/main" id="{C3B26A79-541B-37EB-7C6B-5C585157E2CF}"/>
              </a:ext>
            </a:extLst>
          </p:cNvPr>
          <p:cNvSpPr>
            <a:spLocks noChangeArrowheads="1"/>
          </p:cNvSpPr>
          <p:nvPr/>
        </p:nvSpPr>
        <p:spPr bwMode="auto">
          <a:xfrm>
            <a:off x="618590" y="1066800"/>
            <a:ext cx="8068209" cy="210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020" tIns="42510" rIns="85020" bIns="4251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44357" eaLnBrk="1" hangingPunct="1">
              <a:buNone/>
            </a:pPr>
            <a:r>
              <a:rPr lang="en-US" altLang="en-US" sz="2000" b="1" dirty="0">
                <a:solidFill>
                  <a:srgbClr val="000000"/>
                </a:solidFill>
              </a:rPr>
              <a:t>October 10</a:t>
            </a:r>
            <a:r>
              <a:rPr lang="en-US" altLang="en-US" sz="2000" b="1" baseline="30000" dirty="0">
                <a:solidFill>
                  <a:srgbClr val="000000"/>
                </a:solidFill>
              </a:rPr>
              <a:t>th: </a:t>
            </a:r>
            <a:r>
              <a:rPr lang="en-US" altLang="en-US" sz="2000" b="1" dirty="0">
                <a:solidFill>
                  <a:srgbClr val="000000"/>
                </a:solidFill>
              </a:rPr>
              <a:t> LEPC: </a:t>
            </a:r>
            <a:r>
              <a:rPr lang="en-US" altLang="en-US" sz="2000" b="1" dirty="0">
                <a:solidFill>
                  <a:srgbClr val="009999"/>
                </a:solidFill>
              </a:rPr>
              <a:t>Update of the results</a:t>
            </a:r>
          </a:p>
          <a:p>
            <a:pPr marL="703631" lvl="1" defTabSz="844357" eaLnBrk="1" hangingPunct="1">
              <a:buNone/>
            </a:pPr>
            <a:r>
              <a:rPr lang="en-US" altLang="en-US" sz="1800" b="1" dirty="0">
                <a:solidFill>
                  <a:srgbClr val="FF9966"/>
                </a:solidFill>
              </a:rPr>
              <a:t>The signal excess grows up to</a:t>
            </a:r>
            <a:r>
              <a:rPr lang="en-US" altLang="en-US" sz="1800" b="1" dirty="0">
                <a:solidFill>
                  <a:srgbClr val="009999"/>
                </a:solidFill>
              </a:rPr>
              <a:t> </a:t>
            </a:r>
            <a:r>
              <a:rPr lang="en-US" altLang="en-US" sz="1800" b="1" dirty="0">
                <a:solidFill>
                  <a:srgbClr val="FF5050"/>
                </a:solidFill>
              </a:rPr>
              <a:t>2.6</a:t>
            </a:r>
            <a:r>
              <a:rPr lang="en-US" altLang="en-US" sz="1800" b="1" dirty="0">
                <a:solidFill>
                  <a:srgbClr val="FF5050"/>
                </a:solidFill>
                <a:latin typeface="Symbol" panose="05050102010706020507" pitchFamily="18" charset="2"/>
              </a:rPr>
              <a:t>s</a:t>
            </a:r>
            <a:endParaRPr lang="en-US" altLang="en-US" sz="1800" b="1" dirty="0">
              <a:solidFill>
                <a:srgbClr val="0000FF"/>
              </a:solidFill>
              <a:latin typeface="Symbol" panose="05050102010706020507" pitchFamily="18" charset="2"/>
            </a:endParaRPr>
          </a:p>
          <a:p>
            <a:pPr defTabSz="844357" eaLnBrk="1" hangingPunct="1">
              <a:buNone/>
            </a:pPr>
            <a:r>
              <a:rPr lang="en-US" altLang="en-US" sz="2000" b="1" dirty="0">
                <a:solidFill>
                  <a:srgbClr val="000000"/>
                </a:solidFill>
              </a:rPr>
              <a:t>16th October: Missing energy candidate from L3...</a:t>
            </a:r>
          </a:p>
          <a:p>
            <a:pPr defTabSz="844357" eaLnBrk="1" hangingPunct="1">
              <a:buNone/>
            </a:pPr>
            <a:r>
              <a:rPr lang="en-US" altLang="en-US" sz="2000" b="1" dirty="0">
                <a:solidFill>
                  <a:srgbClr val="000000"/>
                </a:solidFill>
              </a:rPr>
              <a:t>November 2</a:t>
            </a:r>
            <a:r>
              <a:rPr lang="en-US" altLang="en-US" sz="2000" b="1" baseline="30000" dirty="0">
                <a:solidFill>
                  <a:srgbClr val="000000"/>
                </a:solidFill>
              </a:rPr>
              <a:t>nd</a:t>
            </a:r>
            <a:r>
              <a:rPr lang="en-US" altLang="en-US" sz="2000" b="1" dirty="0">
                <a:solidFill>
                  <a:srgbClr val="000000"/>
                </a:solidFill>
              </a:rPr>
              <a:t>: </a:t>
            </a:r>
            <a:r>
              <a:rPr lang="en-US" altLang="en-US" sz="2000" b="1" dirty="0">
                <a:solidFill>
                  <a:srgbClr val="009999"/>
                </a:solidFill>
              </a:rPr>
              <a:t>scheduled end of  LEP operations (after 1 month extension)</a:t>
            </a:r>
          </a:p>
          <a:p>
            <a:pPr defTabSz="844357" eaLnBrk="1" hangingPunct="1">
              <a:buNone/>
            </a:pPr>
            <a:r>
              <a:rPr lang="en-US" altLang="en-US" sz="2000" b="1" dirty="0">
                <a:solidFill>
                  <a:srgbClr val="009999"/>
                </a:solidFill>
              </a:rPr>
              <a:t>November 3rd, LEPC: The new data confirm the excess again. The significance grows up to </a:t>
            </a:r>
            <a:r>
              <a:rPr lang="en-US" altLang="en-US" sz="2000" b="1" dirty="0">
                <a:solidFill>
                  <a:srgbClr val="FF5050"/>
                </a:solidFill>
              </a:rPr>
              <a:t>2.9</a:t>
            </a:r>
            <a:r>
              <a:rPr lang="en-US" altLang="en-US" sz="2000" b="1" dirty="0">
                <a:solidFill>
                  <a:srgbClr val="FF5050"/>
                </a:solidFill>
                <a:latin typeface="Symbol" panose="05050102010706020507" pitchFamily="18" charset="2"/>
              </a:rPr>
              <a:t>s</a:t>
            </a:r>
            <a:endParaRPr lang="en-US" altLang="en-US" sz="2000" b="1" dirty="0">
              <a:solidFill>
                <a:srgbClr val="0000FF"/>
              </a:solidFill>
              <a:latin typeface="Symbol" panose="05050102010706020507" pitchFamily="18" charset="2"/>
            </a:endParaRPr>
          </a:p>
        </p:txBody>
      </p:sp>
      <p:sp>
        <p:nvSpPr>
          <p:cNvPr id="358411" name="Text Box 11">
            <a:extLst>
              <a:ext uri="{FF2B5EF4-FFF2-40B4-BE49-F238E27FC236}">
                <a16:creationId xmlns:a16="http://schemas.microsoft.com/office/drawing/2014/main" id="{ACF4261F-FDA4-47B1-AF78-2F61C85A388A}"/>
              </a:ext>
            </a:extLst>
          </p:cNvPr>
          <p:cNvSpPr txBox="1">
            <a:spLocks noChangeArrowheads="1"/>
          </p:cNvSpPr>
          <p:nvPr/>
        </p:nvSpPr>
        <p:spPr bwMode="auto">
          <a:xfrm>
            <a:off x="1505957" y="3429000"/>
            <a:ext cx="5300225" cy="490262"/>
          </a:xfrm>
          <a:prstGeom prst="rect">
            <a:avLst/>
          </a:prstGeom>
          <a:solidFill>
            <a:srgbClr val="FFFFF3"/>
          </a:solidFill>
          <a:ln w="12700">
            <a:solidFill>
              <a:srgbClr val="FF9966"/>
            </a:solidFill>
            <a:miter lim="800000"/>
            <a:headEnd type="none" w="sm" len="sm"/>
            <a:tailEnd type="none" w="sm" len="sm"/>
          </a:ln>
          <a:effectLst/>
        </p:spPr>
        <p:txBody>
          <a:bodyPr wrap="square">
            <a:spAutoFit/>
          </a:bodyPr>
          <a:lstStyle/>
          <a:p>
            <a:pPr defTabSz="844357" eaLnBrk="1" fontAlgn="auto" hangingPunct="1">
              <a:spcBef>
                <a:spcPts val="0"/>
              </a:spcBef>
              <a:spcAft>
                <a:spcPts val="0"/>
              </a:spcAft>
              <a:defRPr/>
            </a:pPr>
            <a:r>
              <a:rPr lang="en-US" sz="2586" b="1" dirty="0">
                <a:solidFill>
                  <a:srgbClr val="33CC33"/>
                </a:solidFill>
                <a:effectLst>
                  <a:outerShdw blurRad="38100" dist="38100" dir="2700000" algn="tl">
                    <a:srgbClr val="C0C0C0"/>
                  </a:outerShdw>
                </a:effectLst>
                <a:latin typeface="AvantGarde" pitchFamily="34" charset="0"/>
              </a:rPr>
              <a:t>LEP running in 2001 is requested</a:t>
            </a:r>
            <a:r>
              <a:rPr lang="en-US" sz="2586" b="1" dirty="0">
                <a:solidFill>
                  <a:srgbClr val="0000FF"/>
                </a:solidFill>
                <a:effectLst>
                  <a:outerShdw blurRad="38100" dist="38100" dir="2700000" algn="tl">
                    <a:srgbClr val="C0C0C0"/>
                  </a:outerShdw>
                </a:effectLst>
                <a:latin typeface="AvantGarde" pitchFamily="34" charset="0"/>
              </a:rPr>
              <a:t> </a:t>
            </a:r>
          </a:p>
        </p:txBody>
      </p:sp>
      <p:sp>
        <p:nvSpPr>
          <p:cNvPr id="117767" name="Rectangle 13">
            <a:extLst>
              <a:ext uri="{FF2B5EF4-FFF2-40B4-BE49-F238E27FC236}">
                <a16:creationId xmlns:a16="http://schemas.microsoft.com/office/drawing/2014/main" id="{01361999-33FA-4357-B85D-6E70C03C799A}"/>
              </a:ext>
            </a:extLst>
          </p:cNvPr>
          <p:cNvSpPr>
            <a:spLocks noChangeArrowheads="1"/>
          </p:cNvSpPr>
          <p:nvPr/>
        </p:nvSpPr>
        <p:spPr bwMode="auto">
          <a:xfrm>
            <a:off x="596603" y="4092969"/>
            <a:ext cx="7950794" cy="210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020" tIns="42510" rIns="85020" bIns="42510"/>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10477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defTabSz="844357" eaLnBrk="1" hangingPunct="1">
              <a:buNone/>
              <a:defRPr/>
            </a:pPr>
            <a:r>
              <a:rPr lang="en-US" altLang="en-US" sz="1847" b="1" dirty="0">
                <a:solidFill>
                  <a:srgbClr val="000000"/>
                </a:solidFill>
              </a:rPr>
              <a:t>November 3rd LEPC - closed session:</a:t>
            </a:r>
          </a:p>
          <a:p>
            <a:pPr marL="703631" lvl="1" indent="0" defTabSz="844357" eaLnBrk="1" hangingPunct="1">
              <a:buNone/>
              <a:defRPr/>
            </a:pPr>
            <a:r>
              <a:rPr lang="en-US" altLang="en-US" sz="1662" b="1" dirty="0">
                <a:solidFill>
                  <a:srgbClr val="FF0000"/>
                </a:solidFill>
              </a:rPr>
              <a:t>No recommendation</a:t>
            </a:r>
          </a:p>
          <a:p>
            <a:pPr marL="0" indent="0" defTabSz="844357" eaLnBrk="1" hangingPunct="1">
              <a:buNone/>
              <a:defRPr/>
            </a:pPr>
            <a:r>
              <a:rPr lang="en-US" altLang="en-US" sz="1847" b="1" dirty="0">
                <a:solidFill>
                  <a:srgbClr val="009999"/>
                </a:solidFill>
              </a:rPr>
              <a:t>November 7th: Research board</a:t>
            </a:r>
          </a:p>
          <a:p>
            <a:pPr marL="703631" lvl="1" indent="0" defTabSz="844357" eaLnBrk="1" hangingPunct="1">
              <a:buNone/>
              <a:defRPr/>
            </a:pPr>
            <a:r>
              <a:rPr lang="en-US" altLang="en-US" sz="1662" b="1" dirty="0">
                <a:solidFill>
                  <a:srgbClr val="FF0000"/>
                </a:solidFill>
              </a:rPr>
              <a:t>No recommendation (vote split 8 - 8)</a:t>
            </a:r>
          </a:p>
          <a:p>
            <a:pPr marL="0" indent="0" defTabSz="844357" eaLnBrk="1" hangingPunct="1">
              <a:buNone/>
              <a:defRPr/>
            </a:pPr>
            <a:r>
              <a:rPr lang="en-US" altLang="en-US" sz="1847" b="1" dirty="0">
                <a:solidFill>
                  <a:srgbClr val="009999"/>
                </a:solidFill>
              </a:rPr>
              <a:t>November 8</a:t>
            </a:r>
            <a:r>
              <a:rPr lang="en-US" altLang="en-US" sz="1847" b="1" baseline="30000" dirty="0">
                <a:solidFill>
                  <a:srgbClr val="009999"/>
                </a:solidFill>
              </a:rPr>
              <a:t>th</a:t>
            </a:r>
            <a:r>
              <a:rPr lang="en-US" altLang="en-US" sz="1847" b="1" dirty="0">
                <a:solidFill>
                  <a:srgbClr val="009999"/>
                </a:solidFill>
              </a:rPr>
              <a:t> DG decision (LM): </a:t>
            </a:r>
          </a:p>
          <a:p>
            <a:pPr marL="0" indent="0" defTabSz="844357" eaLnBrk="1" hangingPunct="1">
              <a:buNone/>
              <a:defRPr/>
            </a:pPr>
            <a:r>
              <a:rPr lang="en-US" altLang="en-US" sz="2586" b="1" dirty="0">
                <a:solidFill>
                  <a:srgbClr val="009999"/>
                </a:solidFill>
              </a:rPr>
              <a:t>“LEP has closed for the last time:”</a:t>
            </a:r>
          </a:p>
          <a:p>
            <a:pPr marL="967492" lvl="1" indent="-263862" defTabSz="844357" eaLnBrk="1" hangingPunct="1">
              <a:buFont typeface="Monotype Sorts"/>
              <a:buChar char="é"/>
              <a:defRPr/>
            </a:pPr>
            <a:endParaRPr lang="en-US" altLang="en-US" sz="1662" b="1" dirty="0">
              <a:solidFill>
                <a:srgbClr val="009999"/>
              </a:solidFill>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6CEEC4-81FA-5883-6D64-3F63C91A0994}"/>
              </a:ext>
            </a:extLst>
          </p:cNvPr>
          <p:cNvSpPr>
            <a:spLocks noGrp="1"/>
          </p:cNvSpPr>
          <p:nvPr>
            <p:ph type="title"/>
          </p:nvPr>
        </p:nvSpPr>
        <p:spPr>
          <a:xfrm>
            <a:off x="810705" y="98818"/>
            <a:ext cx="7772400" cy="609600"/>
          </a:xfrm>
        </p:spPr>
        <p:txBody>
          <a:bodyPr/>
          <a:lstStyle/>
          <a:p>
            <a:pPr algn="ctr"/>
            <a:r>
              <a:rPr lang="en-GB" sz="2800" b="0" dirty="0"/>
              <a:t>4: LEP Closure in 2000: LEP teams devasted</a:t>
            </a:r>
          </a:p>
        </p:txBody>
      </p:sp>
      <p:pic>
        <p:nvPicPr>
          <p:cNvPr id="6" name="Picture 5">
            <a:extLst>
              <a:ext uri="{FF2B5EF4-FFF2-40B4-BE49-F238E27FC236}">
                <a16:creationId xmlns:a16="http://schemas.microsoft.com/office/drawing/2014/main" id="{8E5DFB92-C727-1D65-D199-5B0FEF4A49E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787" y="1188835"/>
            <a:ext cx="7668840" cy="5335456"/>
          </a:xfrm>
          <a:prstGeom prst="rect">
            <a:avLst/>
          </a:prstGeom>
          <a:noFill/>
          <a:ln>
            <a:noFill/>
          </a:ln>
        </p:spPr>
      </p:pic>
      <p:sp>
        <p:nvSpPr>
          <p:cNvPr id="9" name="Text Box 22">
            <a:extLst>
              <a:ext uri="{FF2B5EF4-FFF2-40B4-BE49-F238E27FC236}">
                <a16:creationId xmlns:a16="http://schemas.microsoft.com/office/drawing/2014/main" id="{4664A1C6-2211-B497-6416-D89BA999BD40}"/>
              </a:ext>
            </a:extLst>
          </p:cNvPr>
          <p:cNvSpPr txBox="1">
            <a:spLocks noChangeArrowheads="1"/>
          </p:cNvSpPr>
          <p:nvPr/>
        </p:nvSpPr>
        <p:spPr bwMode="auto">
          <a:xfrm>
            <a:off x="6077604" y="1143877"/>
            <a:ext cx="2346609" cy="12932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algn="just">
              <a:lnSpc>
                <a:spcPct val="106000"/>
              </a:lnSpc>
              <a:spcAft>
                <a:spcPts val="800"/>
              </a:spcAft>
            </a:pPr>
            <a:r>
              <a:rPr lang="en-GB" sz="9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the photo:</a:t>
            </a:r>
            <a:endParaRPr lang="en-GB" sz="1400" dirty="0">
              <a:solidFill>
                <a:schemeClr val="bg1"/>
              </a:solidFill>
              <a:effectLst/>
              <a:latin typeface="Times New Roman" panose="02020603050405020304" pitchFamily="18" charset="0"/>
              <a:ea typeface="Calibri" panose="020F0502020204030204" pitchFamily="34" charset="0"/>
            </a:endParaRPr>
          </a:p>
          <a:p>
            <a:pPr marL="457200" indent="-228600" algn="l">
              <a:lnSpc>
                <a:spcPct val="106000"/>
              </a:lnSpc>
              <a:tabLst>
                <a:tab pos="457200" algn="l"/>
              </a:tabLst>
            </a:pPr>
            <a:r>
              <a:rPr lang="en-GB" sz="9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Roger Bailey (recently deceased), </a:t>
            </a:r>
            <a:endParaRPr lang="en-GB" sz="1400" dirty="0">
              <a:solidFill>
                <a:schemeClr val="bg1"/>
              </a:solidFill>
              <a:effectLst/>
              <a:latin typeface="Times New Roman" panose="02020603050405020304" pitchFamily="18" charset="0"/>
              <a:ea typeface="Calibri" panose="020F0502020204030204" pitchFamily="34" charset="0"/>
            </a:endParaRPr>
          </a:p>
          <a:p>
            <a:pPr marL="457200" indent="-228600" algn="l">
              <a:lnSpc>
                <a:spcPct val="106000"/>
              </a:lnSpc>
              <a:tabLst>
                <a:tab pos="457200" algn="l"/>
              </a:tabLst>
            </a:pPr>
            <a:r>
              <a:rPr lang="en-GB" sz="9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Ralph Assmann, </a:t>
            </a:r>
            <a:endParaRPr lang="en-GB" sz="1400" dirty="0">
              <a:solidFill>
                <a:schemeClr val="bg1"/>
              </a:solidFill>
              <a:effectLst/>
              <a:latin typeface="Times New Roman" panose="02020603050405020304" pitchFamily="18" charset="0"/>
              <a:ea typeface="Calibri" panose="020F0502020204030204" pitchFamily="34" charset="0"/>
            </a:endParaRPr>
          </a:p>
          <a:p>
            <a:pPr marL="457200" indent="-228600" algn="l">
              <a:lnSpc>
                <a:spcPct val="106000"/>
              </a:lnSpc>
              <a:tabLst>
                <a:tab pos="457200" algn="l"/>
              </a:tabLst>
            </a:pPr>
            <a:r>
              <a:rPr lang="en-GB" sz="9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Paul Collier, </a:t>
            </a:r>
            <a:endParaRPr lang="en-GB" sz="1400" dirty="0">
              <a:solidFill>
                <a:schemeClr val="bg1"/>
              </a:solidFill>
              <a:effectLst/>
              <a:latin typeface="Times New Roman" panose="02020603050405020304" pitchFamily="18" charset="0"/>
              <a:ea typeface="Calibri" panose="020F0502020204030204" pitchFamily="34" charset="0"/>
            </a:endParaRPr>
          </a:p>
          <a:p>
            <a:pPr marL="457200" indent="-228600" algn="l">
              <a:lnSpc>
                <a:spcPct val="106000"/>
              </a:lnSpc>
              <a:tabLst>
                <a:tab pos="457200" algn="l"/>
              </a:tabLst>
            </a:pPr>
            <a:r>
              <a:rPr lang="en-GB" sz="9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Mike Lamont, </a:t>
            </a:r>
            <a:endParaRPr lang="en-GB" sz="1400" dirty="0">
              <a:solidFill>
                <a:schemeClr val="bg1"/>
              </a:solidFill>
              <a:effectLst/>
              <a:latin typeface="Times New Roman" panose="02020603050405020304" pitchFamily="18" charset="0"/>
              <a:ea typeface="Calibri" panose="020F0502020204030204" pitchFamily="34" charset="0"/>
            </a:endParaRPr>
          </a:p>
          <a:p>
            <a:pPr marL="457200" indent="-228600" algn="l">
              <a:lnSpc>
                <a:spcPct val="106000"/>
              </a:lnSpc>
              <a:tabLst>
                <a:tab pos="457200" algn="l"/>
              </a:tabLst>
            </a:pPr>
            <a:r>
              <a:rPr lang="en-GB" sz="9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Steve Myers</a:t>
            </a:r>
            <a:endParaRPr lang="en-GB" sz="1400" dirty="0">
              <a:solidFill>
                <a:schemeClr val="bg1"/>
              </a:solidFill>
              <a:effectLst/>
              <a:latin typeface="Times New Roman" panose="02020603050405020304" pitchFamily="18" charset="0"/>
              <a:ea typeface="Calibri" panose="020F0502020204030204" pitchFamily="34" charset="0"/>
            </a:endParaRPr>
          </a:p>
          <a:p>
            <a:pPr marL="457200" indent="-228600" algn="l">
              <a:lnSpc>
                <a:spcPct val="106000"/>
              </a:lnSpc>
              <a:spcAft>
                <a:spcPts val="800"/>
              </a:spcAft>
              <a:tabLst>
                <a:tab pos="457200" algn="l"/>
              </a:tabLst>
            </a:pPr>
            <a:r>
              <a:rPr lang="en-GB" sz="9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Andy Butterworth</a:t>
            </a:r>
            <a:endParaRPr lang="en-GB" sz="12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7361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2">
            <a:extLst>
              <a:ext uri="{FF2B5EF4-FFF2-40B4-BE49-F238E27FC236}">
                <a16:creationId xmlns:a16="http://schemas.microsoft.com/office/drawing/2014/main" id="{BF558987-7A11-3EE6-78D5-0B1D137F5B7A}"/>
              </a:ext>
            </a:extLst>
          </p:cNvPr>
          <p:cNvSpPr txBox="1">
            <a:spLocks noChangeArrowheads="1"/>
          </p:cNvSpPr>
          <p:nvPr/>
        </p:nvSpPr>
        <p:spPr bwMode="auto">
          <a:xfrm>
            <a:off x="515981" y="366448"/>
            <a:ext cx="5978688" cy="71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44357" eaLnBrk="1" hangingPunct="1">
              <a:spcBef>
                <a:spcPct val="50000"/>
              </a:spcBef>
              <a:buNone/>
            </a:pPr>
            <a:r>
              <a:rPr lang="en-US" altLang="en-US" sz="4063">
                <a:solidFill>
                  <a:srgbClr val="000000"/>
                </a:solidFill>
              </a:rPr>
              <a:t>NOT A POPULAR DECISION!</a:t>
            </a:r>
            <a:endParaRPr lang="en-US" altLang="en-US" sz="1662">
              <a:solidFill>
                <a:srgbClr val="000000"/>
              </a:solidFill>
            </a:endParaRPr>
          </a:p>
        </p:txBody>
      </p:sp>
      <p:sp>
        <p:nvSpPr>
          <p:cNvPr id="3" name="TextBox 2">
            <a:extLst>
              <a:ext uri="{FF2B5EF4-FFF2-40B4-BE49-F238E27FC236}">
                <a16:creationId xmlns:a16="http://schemas.microsoft.com/office/drawing/2014/main" id="{1A0502D7-6A5F-E9C2-F435-357125C17000}"/>
              </a:ext>
            </a:extLst>
          </p:cNvPr>
          <p:cNvSpPr txBox="1">
            <a:spLocks noChangeArrowheads="1"/>
          </p:cNvSpPr>
          <p:nvPr/>
        </p:nvSpPr>
        <p:spPr bwMode="auto">
          <a:xfrm>
            <a:off x="649374" y="1234617"/>
            <a:ext cx="7845253" cy="157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44357" eaLnBrk="1" hangingPunct="1">
              <a:spcBef>
                <a:spcPct val="0"/>
              </a:spcBef>
              <a:buNone/>
            </a:pPr>
            <a:r>
              <a:rPr lang="en-GB" altLang="en-US" sz="2955" dirty="0">
                <a:solidFill>
                  <a:srgbClr val="FF0000"/>
                </a:solidFill>
              </a:rPr>
              <a:t>BUT history has shown it to be the right one! </a:t>
            </a:r>
          </a:p>
          <a:p>
            <a:pPr defTabSz="844357" eaLnBrk="1" hangingPunct="1">
              <a:spcBef>
                <a:spcPct val="0"/>
              </a:spcBef>
              <a:buNone/>
            </a:pPr>
            <a:r>
              <a:rPr lang="en-GB" altLang="en-US" sz="2216" dirty="0">
                <a:solidFill>
                  <a:srgbClr val="000000"/>
                </a:solidFill>
              </a:rPr>
              <a:t>This allowed massive redeployment of skilled and experienced CERN staff from LEP2 to the LHC design. With this new focus, the </a:t>
            </a:r>
            <a:r>
              <a:rPr lang="en-GB" altLang="en-US" sz="2216" dirty="0">
                <a:solidFill>
                  <a:srgbClr val="FF0000"/>
                </a:solidFill>
              </a:rPr>
              <a:t>design of the LHC gathered real momentum </a:t>
            </a:r>
          </a:p>
        </p:txBody>
      </p:sp>
      <p:sp>
        <p:nvSpPr>
          <p:cNvPr id="2" name="Date Placeholder 1">
            <a:extLst>
              <a:ext uri="{FF2B5EF4-FFF2-40B4-BE49-F238E27FC236}">
                <a16:creationId xmlns:a16="http://schemas.microsoft.com/office/drawing/2014/main" id="{B20BABDA-E235-7BBE-8E20-7F0480BC0867}"/>
              </a:ext>
            </a:extLst>
          </p:cNvPr>
          <p:cNvSpPr>
            <a:spLocks noGrp="1"/>
          </p:cNvSpPr>
          <p:nvPr>
            <p:ph type="dt" sz="half" idx="10"/>
          </p:nvPr>
        </p:nvSpPr>
        <p:spPr/>
        <p:txBody>
          <a:bodyPr/>
          <a:lstStyle/>
          <a:p>
            <a:pPr>
              <a:defRPr/>
            </a:pPr>
            <a:r>
              <a:rPr lang="en-US"/>
              <a:t>11/09/2023</a:t>
            </a:r>
            <a:endParaRPr lang="en-GB"/>
          </a:p>
        </p:txBody>
      </p:sp>
      <p:sp>
        <p:nvSpPr>
          <p:cNvPr id="4" name="Footer Placeholder 3">
            <a:extLst>
              <a:ext uri="{FF2B5EF4-FFF2-40B4-BE49-F238E27FC236}">
                <a16:creationId xmlns:a16="http://schemas.microsoft.com/office/drawing/2014/main" id="{2EFD9F15-B730-1D00-FD1F-3D6FA1FC8816}"/>
              </a:ext>
            </a:extLst>
          </p:cNvPr>
          <p:cNvSpPr>
            <a:spLocks noGrp="1"/>
          </p:cNvSpPr>
          <p:nvPr>
            <p:ph type="ftr" sz="quarter" idx="11"/>
          </p:nvPr>
        </p:nvSpPr>
        <p:spPr/>
        <p:txBody>
          <a:bodyPr/>
          <a:lstStyle/>
          <a:p>
            <a:pPr>
              <a:defRPr/>
            </a:pPr>
            <a:r>
              <a:rPr lang="en-US"/>
              <a:t>S.Myers (Paris): Higgs Hunt Historical Talk</a:t>
            </a:r>
            <a:endParaRPr lang="en-GB"/>
          </a:p>
        </p:txBody>
      </p:sp>
      <p:sp>
        <p:nvSpPr>
          <p:cNvPr id="5" name="Slide Number Placeholder 4">
            <a:extLst>
              <a:ext uri="{FF2B5EF4-FFF2-40B4-BE49-F238E27FC236}">
                <a16:creationId xmlns:a16="http://schemas.microsoft.com/office/drawing/2014/main" id="{36F5E784-ED27-0C2E-2297-3FF5519798FF}"/>
              </a:ext>
            </a:extLst>
          </p:cNvPr>
          <p:cNvSpPr>
            <a:spLocks noGrp="1"/>
          </p:cNvSpPr>
          <p:nvPr>
            <p:ph type="sldNum" sz="quarter" idx="12"/>
          </p:nvPr>
        </p:nvSpPr>
        <p:spPr/>
        <p:txBody>
          <a:bodyPr/>
          <a:lstStyle/>
          <a:p>
            <a:fld id="{988BA9F6-C7C6-4789-BE01-E2DBC1E9C15E}" type="slidenum">
              <a:rPr lang="en-GB" altLang="en-US" smtClean="0"/>
              <a:pPr/>
              <a:t>15</a:t>
            </a:fld>
            <a:endParaRPr lang="en-GB" altLang="en-US"/>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a:extLst>
              <a:ext uri="{FF2B5EF4-FFF2-40B4-BE49-F238E27FC236}">
                <a16:creationId xmlns:a16="http://schemas.microsoft.com/office/drawing/2014/main" id="{05CD597F-38A9-4D6D-AADB-15FF66E57DF8}"/>
              </a:ext>
            </a:extLst>
          </p:cNvPr>
          <p:cNvSpPr>
            <a:spLocks noChangeArrowheads="1"/>
          </p:cNvSpPr>
          <p:nvPr/>
        </p:nvSpPr>
        <p:spPr bwMode="auto">
          <a:xfrm>
            <a:off x="448552" y="1253121"/>
            <a:ext cx="8113505" cy="1037463"/>
          </a:xfrm>
          <a:prstGeom prst="rect">
            <a:avLst/>
          </a:prstGeom>
          <a:noFill/>
          <a:ln w="9525">
            <a:noFill/>
            <a:miter lim="800000"/>
            <a:headEnd/>
            <a:tailEnd/>
          </a:ln>
        </p:spPr>
        <p:txBody>
          <a:bodyPr anchor="ctr">
            <a:spAutoFit/>
          </a:bodyPr>
          <a:lstStyle/>
          <a:p>
            <a:pPr defTabSz="844357" fontAlgn="auto">
              <a:spcBef>
                <a:spcPts val="0"/>
              </a:spcBef>
              <a:spcAft>
                <a:spcPts val="0"/>
              </a:spcAft>
              <a:defRPr/>
            </a:pPr>
            <a:r>
              <a:rPr lang="en-US" sz="2586" b="1" dirty="0">
                <a:solidFill>
                  <a:srgbClr val="FF0000"/>
                </a:solidFill>
                <a:latin typeface="Calibri"/>
                <a:cs typeface="Arial" pitchFamily="34" charset="0"/>
              </a:rPr>
              <a:t>Use the experience and expertise gained in LEP to prepare beam commissioning and operation of the LHC collider</a:t>
            </a:r>
            <a:endParaRPr lang="en-US" sz="831" dirty="0">
              <a:solidFill>
                <a:prstClr val="black"/>
              </a:solidFill>
              <a:latin typeface="Calibri"/>
            </a:endParaRPr>
          </a:p>
          <a:p>
            <a:pPr defTabSz="844357" fontAlgn="auto">
              <a:spcBef>
                <a:spcPts val="0"/>
              </a:spcBef>
              <a:spcAft>
                <a:spcPts val="0"/>
              </a:spcAft>
              <a:defRPr/>
            </a:pPr>
            <a:endParaRPr lang="en-US" sz="970" b="1" dirty="0">
              <a:solidFill>
                <a:srgbClr val="FF0000"/>
              </a:solidFill>
              <a:latin typeface="Calibri"/>
            </a:endParaRPr>
          </a:p>
        </p:txBody>
      </p:sp>
      <p:sp>
        <p:nvSpPr>
          <p:cNvPr id="121859" name="TextBox 4">
            <a:extLst>
              <a:ext uri="{FF2B5EF4-FFF2-40B4-BE49-F238E27FC236}">
                <a16:creationId xmlns:a16="http://schemas.microsoft.com/office/drawing/2014/main" id="{33A948D6-8531-F0BA-92D8-D2D0C4EEC667}"/>
              </a:ext>
            </a:extLst>
          </p:cNvPr>
          <p:cNvSpPr txBox="1">
            <a:spLocks noChangeArrowheads="1"/>
          </p:cNvSpPr>
          <p:nvPr/>
        </p:nvSpPr>
        <p:spPr bwMode="auto">
          <a:xfrm>
            <a:off x="712406" y="900402"/>
            <a:ext cx="7387906" cy="34810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844357" eaLnBrk="1" hangingPunct="1">
              <a:spcBef>
                <a:spcPct val="0"/>
              </a:spcBef>
              <a:buNone/>
            </a:pPr>
            <a:r>
              <a:rPr lang="en-US" altLang="en-US" sz="1662" dirty="0">
                <a:solidFill>
                  <a:srgbClr val="000000"/>
                </a:solidFill>
              </a:rPr>
              <a:t>LHC Machine Committee Mission February 14, 2001</a:t>
            </a:r>
          </a:p>
        </p:txBody>
      </p:sp>
      <p:sp>
        <p:nvSpPr>
          <p:cNvPr id="121860" name="Rectangle 3">
            <a:extLst>
              <a:ext uri="{FF2B5EF4-FFF2-40B4-BE49-F238E27FC236}">
                <a16:creationId xmlns:a16="http://schemas.microsoft.com/office/drawing/2014/main" id="{E31B9623-79FF-CE01-2777-283A7FD6C07F}"/>
              </a:ext>
            </a:extLst>
          </p:cNvPr>
          <p:cNvSpPr>
            <a:spLocks noChangeArrowheads="1"/>
          </p:cNvSpPr>
          <p:nvPr/>
        </p:nvSpPr>
        <p:spPr bwMode="auto">
          <a:xfrm>
            <a:off x="350340" y="23821"/>
            <a:ext cx="8443322" cy="86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844357" eaLnBrk="1" hangingPunct="1">
              <a:spcBef>
                <a:spcPct val="0"/>
              </a:spcBef>
              <a:buNone/>
            </a:pPr>
            <a:r>
              <a:rPr lang="en-US" altLang="en-US" dirty="0">
                <a:solidFill>
                  <a:srgbClr val="000000"/>
                </a:solidFill>
              </a:rPr>
              <a:t>5:  LHC Preparation</a:t>
            </a:r>
            <a:br>
              <a:rPr lang="en-US" altLang="en-US" sz="2000" dirty="0">
                <a:solidFill>
                  <a:srgbClr val="000000"/>
                </a:solidFill>
              </a:rPr>
            </a:br>
            <a:r>
              <a:rPr lang="en-US" altLang="en-US" sz="2000" dirty="0">
                <a:solidFill>
                  <a:srgbClr val="000000"/>
                </a:solidFill>
              </a:rPr>
              <a:t> (Following the closure of LEP)</a:t>
            </a:r>
          </a:p>
        </p:txBody>
      </p:sp>
      <p:sp>
        <p:nvSpPr>
          <p:cNvPr id="121861" name="TextBox 5">
            <a:extLst>
              <a:ext uri="{FF2B5EF4-FFF2-40B4-BE49-F238E27FC236}">
                <a16:creationId xmlns:a16="http://schemas.microsoft.com/office/drawing/2014/main" id="{8B6D572B-F5CA-3C6E-4CB5-CFA483A4A223}"/>
              </a:ext>
            </a:extLst>
          </p:cNvPr>
          <p:cNvSpPr txBox="1">
            <a:spLocks noChangeArrowheads="1"/>
          </p:cNvSpPr>
          <p:nvPr/>
        </p:nvSpPr>
        <p:spPr bwMode="auto">
          <a:xfrm>
            <a:off x="693350" y="4440036"/>
            <a:ext cx="7584331" cy="168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844357" eaLnBrk="1" hangingPunct="1">
              <a:spcBef>
                <a:spcPct val="0"/>
              </a:spcBef>
              <a:buNone/>
            </a:pPr>
            <a:r>
              <a:rPr lang="en-US" altLang="en-US" sz="2586" dirty="0">
                <a:solidFill>
                  <a:srgbClr val="000000"/>
                </a:solidFill>
                <a:latin typeface="Arial" panose="020B0604020202020204" pitchFamily="34" charset="0"/>
              </a:rPr>
              <a:t>LMC 1</a:t>
            </a:r>
          </a:p>
          <a:p>
            <a:pPr defTabSz="844357" eaLnBrk="1" hangingPunct="1">
              <a:spcBef>
                <a:spcPct val="0"/>
              </a:spcBef>
              <a:buNone/>
            </a:pPr>
            <a:r>
              <a:rPr lang="en-US" altLang="en-US" sz="1293" dirty="0"/>
              <a:t>BAILEY Roger, CLAUDET Serge, CORNELIS Karl,  EVANS Lyn, FAUGERAS Paul, FERNQVIST Gunnar, JEANNERET Jean-Bernard,  KOUTCHOUK Jean-Pierre,  LAMONT Mike,  LINNECAR Trevor,  MERTENS Volker,  MYERS Steve (Chair),    POOLE John, PROUDLOCK Paul, ROY </a:t>
            </a:r>
            <a:r>
              <a:rPr lang="en-US" altLang="en-US" sz="1293" dirty="0" err="1"/>
              <a:t>Ghislain</a:t>
            </a:r>
            <a:r>
              <a:rPr lang="en-US" altLang="en-US" sz="1293" dirty="0"/>
              <a:t>, RUGGIERO Francesco,   SABAN Roberto,  SASSOWSKY Manfred,  SCANDALE Walter,   SCHMICKLER Hermann, SCHMIDT Rudiger, TSESMELIS Emmanuel, WENNINGER Jorg</a:t>
            </a:r>
            <a:r>
              <a:rPr lang="en-US" altLang="en-US" sz="1293" dirty="0">
                <a:latin typeface="Arial" panose="020B0604020202020204" pitchFamily="34" charset="0"/>
              </a:rPr>
              <a:t> </a:t>
            </a:r>
            <a:endParaRPr lang="en-US" altLang="en-US" sz="1662" dirty="0">
              <a:latin typeface="Arial" panose="020B0604020202020204" pitchFamily="34" charset="0"/>
            </a:endParaRPr>
          </a:p>
          <a:p>
            <a:pPr defTabSz="844357" eaLnBrk="1" hangingPunct="1">
              <a:spcBef>
                <a:spcPct val="0"/>
              </a:spcBef>
              <a:buNone/>
            </a:pPr>
            <a:r>
              <a:rPr lang="en-US" altLang="en-US" sz="1293" b="1" dirty="0">
                <a:solidFill>
                  <a:srgbClr val="D99694"/>
                </a:solidFill>
                <a:latin typeface="Arial" panose="020B0604020202020204" pitchFamily="34" charset="0"/>
              </a:rPr>
              <a:t>http://lhc.web.cern.ch/lhc/lcc/lcc.htm</a:t>
            </a:r>
          </a:p>
        </p:txBody>
      </p:sp>
      <p:sp>
        <p:nvSpPr>
          <p:cNvPr id="7" name="Rectangle 6">
            <a:extLst>
              <a:ext uri="{FF2B5EF4-FFF2-40B4-BE49-F238E27FC236}">
                <a16:creationId xmlns:a16="http://schemas.microsoft.com/office/drawing/2014/main" id="{3BCAB358-3682-4EB8-9AE4-BF1E69CC809F}"/>
              </a:ext>
            </a:extLst>
          </p:cNvPr>
          <p:cNvSpPr/>
          <p:nvPr/>
        </p:nvSpPr>
        <p:spPr>
          <a:xfrm>
            <a:off x="429497" y="1241945"/>
            <a:ext cx="8245431" cy="86338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357" eaLnBrk="1" fontAlgn="auto" hangingPunct="1">
              <a:spcBef>
                <a:spcPts val="0"/>
              </a:spcBef>
              <a:spcAft>
                <a:spcPts val="0"/>
              </a:spcAft>
              <a:defRPr/>
            </a:pPr>
            <a:endParaRPr lang="en-US" sz="1662">
              <a:solidFill>
                <a:prstClr val="white"/>
              </a:solidFill>
              <a:latin typeface="Calibri"/>
            </a:endParaRPr>
          </a:p>
        </p:txBody>
      </p:sp>
      <p:sp>
        <p:nvSpPr>
          <p:cNvPr id="121864" name="TextBox 1">
            <a:extLst>
              <a:ext uri="{FF2B5EF4-FFF2-40B4-BE49-F238E27FC236}">
                <a16:creationId xmlns:a16="http://schemas.microsoft.com/office/drawing/2014/main" id="{B08E2BAC-317B-93DA-6659-4A24A2E984D5}"/>
              </a:ext>
            </a:extLst>
          </p:cNvPr>
          <p:cNvSpPr txBox="1">
            <a:spLocks noChangeArrowheads="1"/>
          </p:cNvSpPr>
          <p:nvPr/>
        </p:nvSpPr>
        <p:spPr bwMode="auto">
          <a:xfrm>
            <a:off x="693350" y="2301758"/>
            <a:ext cx="7118189" cy="213827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44357">
              <a:spcBef>
                <a:spcPct val="0"/>
              </a:spcBef>
              <a:buFontTx/>
              <a:buChar char="•"/>
            </a:pPr>
            <a:r>
              <a:rPr lang="en-GB" altLang="en-US" sz="1847" dirty="0">
                <a:solidFill>
                  <a:srgbClr val="000000"/>
                </a:solidFill>
              </a:rPr>
              <a:t> </a:t>
            </a:r>
            <a:r>
              <a:rPr lang="en-US" altLang="en-US" sz="2216" dirty="0">
                <a:solidFill>
                  <a:srgbClr val="000000"/>
                </a:solidFill>
                <a:cs typeface="Arial" panose="020B0604020202020204" pitchFamily="34" charset="0"/>
              </a:rPr>
              <a:t>Evaluate and </a:t>
            </a:r>
            <a:r>
              <a:rPr lang="en-US" altLang="en-US" sz="2216" u="sng" dirty="0" err="1">
                <a:solidFill>
                  <a:srgbClr val="FF0000"/>
                </a:solidFill>
                <a:cs typeface="Arial" panose="020B0604020202020204" pitchFamily="34" charset="0"/>
              </a:rPr>
              <a:t>maximise</a:t>
            </a:r>
            <a:r>
              <a:rPr lang="en-US" altLang="en-US" sz="2216" dirty="0">
                <a:solidFill>
                  <a:srgbClr val="FF0000"/>
                </a:solidFill>
                <a:cs typeface="Arial" panose="020B0604020202020204" pitchFamily="34" charset="0"/>
              </a:rPr>
              <a:t> the performance of the </a:t>
            </a:r>
            <a:r>
              <a:rPr lang="en-US" altLang="en-US" sz="2216" u="sng" dirty="0">
                <a:solidFill>
                  <a:srgbClr val="FF0000"/>
                </a:solidFill>
                <a:cs typeface="Arial" panose="020B0604020202020204" pitchFamily="34" charset="0"/>
              </a:rPr>
              <a:t>injectors,</a:t>
            </a:r>
            <a:endParaRPr lang="en-US" altLang="en-US" sz="923" dirty="0">
              <a:solidFill>
                <a:srgbClr val="000000"/>
              </a:solidFill>
            </a:endParaRPr>
          </a:p>
          <a:p>
            <a:pPr defTabSz="844357">
              <a:spcBef>
                <a:spcPct val="0"/>
              </a:spcBef>
              <a:buFontTx/>
              <a:buChar char="•"/>
            </a:pPr>
            <a:r>
              <a:rPr lang="en-US" altLang="en-US" sz="2216" dirty="0">
                <a:solidFill>
                  <a:srgbClr val="000000"/>
                </a:solidFill>
                <a:cs typeface="Arial" panose="020B0604020202020204" pitchFamily="34" charset="0"/>
              </a:rPr>
              <a:t> Evaluate </a:t>
            </a:r>
            <a:r>
              <a:rPr lang="en-US" altLang="en-US" sz="2216" dirty="0">
                <a:solidFill>
                  <a:srgbClr val="FF0000"/>
                </a:solidFill>
                <a:cs typeface="Arial" panose="020B0604020202020204" pitchFamily="34" charset="0"/>
              </a:rPr>
              <a:t>experience with other relevant machines,</a:t>
            </a:r>
          </a:p>
          <a:p>
            <a:pPr defTabSz="844357">
              <a:spcBef>
                <a:spcPct val="0"/>
              </a:spcBef>
              <a:buFontTx/>
              <a:buChar char="•"/>
            </a:pPr>
            <a:r>
              <a:rPr lang="en-US" altLang="en-US" sz="2216" dirty="0">
                <a:solidFill>
                  <a:srgbClr val="000000"/>
                </a:solidFill>
                <a:cs typeface="Arial" panose="020B0604020202020204" pitchFamily="34" charset="0"/>
              </a:rPr>
              <a:t> Create a competent, experienced </a:t>
            </a:r>
            <a:r>
              <a:rPr lang="en-US" altLang="en-US" sz="2216" dirty="0">
                <a:solidFill>
                  <a:srgbClr val="FF0000"/>
                </a:solidFill>
                <a:cs typeface="Arial" panose="020B0604020202020204" pitchFamily="34" charset="0"/>
              </a:rPr>
              <a:t>trained</a:t>
            </a:r>
            <a:r>
              <a:rPr lang="en-US" altLang="en-US" sz="923" dirty="0">
                <a:solidFill>
                  <a:srgbClr val="FF0000"/>
                </a:solidFill>
              </a:rPr>
              <a:t>  </a:t>
            </a:r>
            <a:r>
              <a:rPr lang="en-US" altLang="en-US" sz="2216" dirty="0">
                <a:solidFill>
                  <a:srgbClr val="FF0000"/>
                </a:solidFill>
                <a:cs typeface="Arial" panose="020B0604020202020204" pitchFamily="34" charset="0"/>
              </a:rPr>
              <a:t>team,</a:t>
            </a:r>
            <a:endParaRPr lang="en-US" altLang="en-US" sz="923" dirty="0">
              <a:solidFill>
                <a:srgbClr val="000000"/>
              </a:solidFill>
            </a:endParaRPr>
          </a:p>
          <a:p>
            <a:pPr defTabSz="844357">
              <a:spcBef>
                <a:spcPct val="0"/>
              </a:spcBef>
              <a:buFontTx/>
              <a:buChar char="•"/>
            </a:pPr>
            <a:r>
              <a:rPr lang="en-US" altLang="en-US" sz="2216" dirty="0">
                <a:solidFill>
                  <a:srgbClr val="000000"/>
                </a:solidFill>
                <a:cs typeface="Arial" panose="020B0604020202020204" pitchFamily="34" charset="0"/>
              </a:rPr>
              <a:t> Prepare a </a:t>
            </a:r>
            <a:r>
              <a:rPr lang="en-US" altLang="en-US" sz="2216" dirty="0">
                <a:solidFill>
                  <a:srgbClr val="FF0000"/>
                </a:solidFill>
                <a:cs typeface="Arial" panose="020B0604020202020204" pitchFamily="34" charset="0"/>
              </a:rPr>
              <a:t>detailed scenario </a:t>
            </a:r>
            <a:r>
              <a:rPr lang="en-US" altLang="en-US" sz="2216" dirty="0">
                <a:solidFill>
                  <a:srgbClr val="000000"/>
                </a:solidFill>
                <a:cs typeface="Arial" panose="020B0604020202020204" pitchFamily="34" charset="0"/>
              </a:rPr>
              <a:t>for initial commissioning,</a:t>
            </a:r>
            <a:endParaRPr lang="en-US" altLang="en-US" sz="923" dirty="0">
              <a:solidFill>
                <a:srgbClr val="000000"/>
              </a:solidFill>
            </a:endParaRPr>
          </a:p>
          <a:p>
            <a:pPr defTabSz="844357">
              <a:spcBef>
                <a:spcPct val="0"/>
              </a:spcBef>
              <a:buFontTx/>
              <a:buChar char="•"/>
            </a:pPr>
            <a:r>
              <a:rPr lang="en-US" altLang="en-US" sz="2216" dirty="0">
                <a:solidFill>
                  <a:srgbClr val="000000"/>
                </a:solidFill>
                <a:cs typeface="Arial" panose="020B0604020202020204" pitchFamily="34" charset="0"/>
              </a:rPr>
              <a:t> Specify </a:t>
            </a:r>
            <a:r>
              <a:rPr lang="en-US" altLang="en-US" sz="2216" dirty="0">
                <a:solidFill>
                  <a:srgbClr val="FF0000"/>
                </a:solidFill>
                <a:cs typeface="Arial" panose="020B0604020202020204" pitchFamily="34" charset="0"/>
              </a:rPr>
              <a:t>special software requirements </a:t>
            </a:r>
            <a:r>
              <a:rPr lang="en-US" altLang="en-US" sz="2216" dirty="0">
                <a:solidFill>
                  <a:srgbClr val="000000"/>
                </a:solidFill>
                <a:cs typeface="Arial" panose="020B0604020202020204" pitchFamily="34" charset="0"/>
              </a:rPr>
              <a:t>for commissioning and</a:t>
            </a:r>
            <a:r>
              <a:rPr lang="en-US" altLang="en-US" sz="923" dirty="0">
                <a:solidFill>
                  <a:srgbClr val="000000"/>
                </a:solidFill>
              </a:rPr>
              <a:t> </a:t>
            </a:r>
            <a:r>
              <a:rPr lang="en-US" altLang="en-US" sz="2216" dirty="0">
                <a:solidFill>
                  <a:srgbClr val="000000"/>
                </a:solidFill>
                <a:cs typeface="Arial" panose="020B0604020202020204" pitchFamily="34" charset="0"/>
              </a:rPr>
              <a:t>operation.</a:t>
            </a:r>
            <a:endParaRPr lang="en-US" altLang="en-US" sz="923" dirty="0">
              <a:solidFill>
                <a:srgbClr val="000000"/>
              </a:solidFill>
            </a:endParaRPr>
          </a:p>
        </p:txBody>
      </p:sp>
      <p:sp>
        <p:nvSpPr>
          <p:cNvPr id="4" name="Date Placeholder 3">
            <a:extLst>
              <a:ext uri="{FF2B5EF4-FFF2-40B4-BE49-F238E27FC236}">
                <a16:creationId xmlns:a16="http://schemas.microsoft.com/office/drawing/2014/main" id="{AD8DDBBD-4BE1-4309-BD5E-9763EB7A4076}"/>
              </a:ext>
            </a:extLst>
          </p:cNvPr>
          <p:cNvSpPr>
            <a:spLocks noGrp="1"/>
          </p:cNvSpPr>
          <p:nvPr>
            <p:ph type="dt" sz="half" idx="10"/>
          </p:nvPr>
        </p:nvSpPr>
        <p:spPr/>
        <p:txBody>
          <a:bodyPr/>
          <a:lstStyle/>
          <a:p>
            <a:pPr>
              <a:defRPr/>
            </a:pPr>
            <a:r>
              <a:rPr lang="en-US"/>
              <a:t>11/09/2023</a:t>
            </a:r>
            <a:endParaRPr lang="en-GB"/>
          </a:p>
        </p:txBody>
      </p:sp>
      <p:sp>
        <p:nvSpPr>
          <p:cNvPr id="5" name="Footer Placeholder 4">
            <a:extLst>
              <a:ext uri="{FF2B5EF4-FFF2-40B4-BE49-F238E27FC236}">
                <a16:creationId xmlns:a16="http://schemas.microsoft.com/office/drawing/2014/main" id="{57131E8D-C30A-AAC1-757D-3FF2203E1305}"/>
              </a:ext>
            </a:extLst>
          </p:cNvPr>
          <p:cNvSpPr>
            <a:spLocks noGrp="1"/>
          </p:cNvSpPr>
          <p:nvPr>
            <p:ph type="ftr" sz="quarter" idx="11"/>
          </p:nvPr>
        </p:nvSpPr>
        <p:spPr/>
        <p:txBody>
          <a:bodyPr/>
          <a:lstStyle/>
          <a:p>
            <a:pPr>
              <a:defRPr/>
            </a:pPr>
            <a:r>
              <a:rPr lang="en-US"/>
              <a:t>S.Myers (Paris): Higgs Hunt Historical Talk</a:t>
            </a:r>
            <a:endParaRPr lang="en-GB"/>
          </a:p>
        </p:txBody>
      </p:sp>
      <p:sp>
        <p:nvSpPr>
          <p:cNvPr id="6" name="Slide Number Placeholder 5">
            <a:extLst>
              <a:ext uri="{FF2B5EF4-FFF2-40B4-BE49-F238E27FC236}">
                <a16:creationId xmlns:a16="http://schemas.microsoft.com/office/drawing/2014/main" id="{2B06952D-5A2D-D22C-E6B5-CE0A4C5389E8}"/>
              </a:ext>
            </a:extLst>
          </p:cNvPr>
          <p:cNvSpPr>
            <a:spLocks noGrp="1"/>
          </p:cNvSpPr>
          <p:nvPr>
            <p:ph type="sldNum" sz="quarter" idx="12"/>
          </p:nvPr>
        </p:nvSpPr>
        <p:spPr/>
        <p:txBody>
          <a:bodyPr/>
          <a:lstStyle/>
          <a:p>
            <a:fld id="{988BA9F6-C7C6-4789-BE01-E2DBC1E9C15E}" type="slidenum">
              <a:rPr lang="en-GB" altLang="en-US" smtClean="0"/>
              <a:pPr/>
              <a:t>16</a:t>
            </a:fld>
            <a:endParaRPr lang="en-GB" altLang="en-US"/>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B8D10-B9E8-704E-C43F-2B6964AC9630}"/>
              </a:ext>
            </a:extLst>
          </p:cNvPr>
          <p:cNvSpPr>
            <a:spLocks noGrp="1"/>
          </p:cNvSpPr>
          <p:nvPr>
            <p:ph type="title"/>
          </p:nvPr>
        </p:nvSpPr>
        <p:spPr>
          <a:xfrm>
            <a:off x="395536" y="52899"/>
            <a:ext cx="8229600" cy="684856"/>
          </a:xfrm>
        </p:spPr>
        <p:txBody>
          <a:bodyPr/>
          <a:lstStyle/>
          <a:p>
            <a:r>
              <a:rPr lang="en-GB" dirty="0"/>
              <a:t>6: </a:t>
            </a:r>
            <a:r>
              <a:rPr lang="en-GB" sz="3200" dirty="0"/>
              <a:t>Oct. 2007: Radiation to Electronics (R2E) </a:t>
            </a:r>
            <a:endParaRPr lang="en-GB" dirty="0"/>
          </a:p>
        </p:txBody>
      </p:sp>
      <p:sp>
        <p:nvSpPr>
          <p:cNvPr id="6" name="Content Placeholder 5">
            <a:extLst>
              <a:ext uri="{FF2B5EF4-FFF2-40B4-BE49-F238E27FC236}">
                <a16:creationId xmlns:a16="http://schemas.microsoft.com/office/drawing/2014/main" id="{9263670B-AA66-A8CE-A6BD-22A1A1DE8DF9}"/>
              </a:ext>
            </a:extLst>
          </p:cNvPr>
          <p:cNvSpPr>
            <a:spLocks noGrp="1"/>
          </p:cNvSpPr>
          <p:nvPr>
            <p:ph idx="1"/>
          </p:nvPr>
        </p:nvSpPr>
        <p:spPr>
          <a:xfrm>
            <a:off x="395535" y="944723"/>
            <a:ext cx="8370395" cy="5133959"/>
          </a:xfrm>
        </p:spPr>
        <p:txBody>
          <a:bodyPr>
            <a:normAutofit/>
          </a:bodyPr>
          <a:lstStyle/>
          <a:p>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CNGS physics run started in early October 2007. (One year before the scheduled start-up of the LHC)</a:t>
            </a:r>
          </a:p>
          <a:p>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the following days, successive failures in the</a:t>
            </a:r>
            <a:r>
              <a:rPr lang="en-GB" sz="1800" dirty="0">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ventilation system resulted in the physics run be </a:t>
            </a:r>
            <a:r>
              <a:rPr lang="en-GB" sz="1800" dirty="0">
                <a:solidFill>
                  <a:srgbClr val="000000"/>
                </a:solidFill>
                <a:effectLst/>
                <a:highlight>
                  <a:srgbClr val="00FF00"/>
                </a:highlight>
                <a:latin typeface="Arial" panose="020B0604020202020204" pitchFamily="34" charset="0"/>
                <a:ea typeface="Times New Roman" panose="02020603050405020304" pitchFamily="18" charset="0"/>
                <a:cs typeface="Arial" panose="020B0604020202020204" pitchFamily="34" charset="0"/>
              </a:rPr>
              <a:t>stopped</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on October 22</a:t>
            </a:r>
            <a:r>
              <a:rPr lang="en-GB" sz="18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nd</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000000"/>
                </a:solidFill>
                <a:effectLst/>
                <a:highlight>
                  <a:srgbClr val="00FF00"/>
                </a:highlight>
                <a:latin typeface="Arial" panose="020B0604020202020204" pitchFamily="34" charset="0"/>
                <a:ea typeface="Times New Roman" panose="02020603050405020304" pitchFamily="18" charset="0"/>
                <a:cs typeface="Arial" panose="020B0604020202020204" pitchFamily="34" charset="0"/>
              </a:rPr>
              <a:t>two</a:t>
            </a:r>
            <a:r>
              <a:rPr lang="en-GB" sz="1800" dirty="0">
                <a:highlight>
                  <a:srgbClr val="00FF00"/>
                </a:highligh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000000"/>
                </a:solidFill>
                <a:effectLst/>
                <a:highlight>
                  <a:srgbClr val="00FF00"/>
                </a:highlight>
                <a:latin typeface="Arial" panose="020B0604020202020204" pitchFamily="34" charset="0"/>
                <a:ea typeface="Times New Roman" panose="02020603050405020304" pitchFamily="18" charset="0"/>
                <a:cs typeface="Arial" panose="020B0604020202020204" pitchFamily="34" charset="0"/>
              </a:rPr>
              <a:t>weeks ahead of time</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r>
              <a:rPr lang="en-GB"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 CNGS installed electronics were Commercial-Off-The-Shelf (COTS) not selected for radiation tolerance. They were susceptible to the effects of radiation, … single event effects, both hard and soft.</a:t>
            </a:r>
            <a:endParaRPr lang="en-GB" sz="1800" dirty="0">
              <a:latin typeface="Arial" panose="020B0604020202020204" pitchFamily="34" charset="0"/>
              <a:ea typeface="Times New Roman" panose="02020603050405020304" pitchFamily="18"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The </a:t>
            </a:r>
            <a:r>
              <a:rPr lang="en-US" sz="1800" dirty="0">
                <a:solidFill>
                  <a:srgbClr val="000000"/>
                </a:solidFill>
                <a:highlight>
                  <a:srgbClr val="FFFF00"/>
                </a:highlight>
                <a:latin typeface="Arial" panose="020B0604020202020204" pitchFamily="34" charset="0"/>
                <a:cs typeface="Arial" panose="020B0604020202020204" pitchFamily="34" charset="0"/>
              </a:rPr>
              <a:t>fluence</a:t>
            </a:r>
            <a:r>
              <a:rPr lang="en-US" sz="1800" dirty="0">
                <a:solidFill>
                  <a:srgbClr val="000000"/>
                </a:solidFill>
                <a:latin typeface="Arial" panose="020B0604020202020204" pitchFamily="34" charset="0"/>
                <a:cs typeface="Arial" panose="020B0604020202020204" pitchFamily="34" charset="0"/>
              </a:rPr>
              <a:t> (&gt;20MeV hadrons) in the CNGS (was </a:t>
            </a:r>
            <a:r>
              <a:rPr lang="en-US" sz="1800" dirty="0">
                <a:solidFill>
                  <a:srgbClr val="000000"/>
                </a:solidFill>
                <a:highlight>
                  <a:srgbClr val="FFFF00"/>
                </a:highlight>
                <a:latin typeface="Arial" panose="020B0604020202020204" pitchFamily="34" charset="0"/>
                <a:cs typeface="Arial" panose="020B0604020202020204" pitchFamily="34" charset="0"/>
              </a:rPr>
              <a:t>~10</a:t>
            </a:r>
            <a:r>
              <a:rPr lang="en-US" sz="1800" baseline="30000" dirty="0">
                <a:solidFill>
                  <a:srgbClr val="000000"/>
                </a:solidFill>
                <a:highlight>
                  <a:srgbClr val="FFFF00"/>
                </a:highlight>
                <a:latin typeface="Arial" panose="020B0604020202020204" pitchFamily="34" charset="0"/>
                <a:cs typeface="Arial" panose="020B0604020202020204" pitchFamily="34" charset="0"/>
              </a:rPr>
              <a:t>7</a:t>
            </a:r>
            <a:r>
              <a:rPr lang="en-US" sz="1800" dirty="0">
                <a:solidFill>
                  <a:srgbClr val="000000"/>
                </a:solidFill>
                <a:highlight>
                  <a:srgbClr val="FFFF00"/>
                </a:highlight>
                <a:latin typeface="Arial" panose="020B0604020202020204" pitchFamily="34" charset="0"/>
                <a:cs typeface="Arial" panose="020B0604020202020204" pitchFamily="34" charset="0"/>
              </a:rPr>
              <a:t> n.cm</a:t>
            </a:r>
            <a:r>
              <a:rPr lang="en-US" sz="1800" baseline="30000" dirty="0">
                <a:solidFill>
                  <a:srgbClr val="000000"/>
                </a:solidFill>
                <a:highlight>
                  <a:srgbClr val="FFFF00"/>
                </a:highlight>
                <a:latin typeface="Arial" panose="020B0604020202020204" pitchFamily="34" charset="0"/>
                <a:cs typeface="Arial" panose="020B0604020202020204" pitchFamily="34" charset="0"/>
              </a:rPr>
              <a:t>-2</a:t>
            </a:r>
            <a:r>
              <a:rPr lang="en-US" sz="1800" dirty="0">
                <a:solidFill>
                  <a:srgbClr val="000000"/>
                </a:solidFill>
                <a:highlight>
                  <a:srgbClr val="FFFF00"/>
                </a:highlight>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when the run was abandoned.</a:t>
            </a:r>
          </a:p>
          <a:p>
            <a:r>
              <a:rPr lang="en-US" sz="1800" dirty="0">
                <a:solidFill>
                  <a:srgbClr val="000000"/>
                </a:solidFill>
                <a:latin typeface="Arial" panose="020B0604020202020204" pitchFamily="34" charset="0"/>
                <a:cs typeface="Arial" panose="020B0604020202020204" pitchFamily="34" charset="0"/>
              </a:rPr>
              <a:t>The assumed “safe” fluence (&gt;20MeV hadrons) for LHC was 100 times higher (</a:t>
            </a:r>
            <a:r>
              <a:rPr lang="en-US" sz="1800" dirty="0">
                <a:solidFill>
                  <a:srgbClr val="000000"/>
                </a:solidFill>
                <a:highlight>
                  <a:srgbClr val="FFFF00"/>
                </a:highlight>
                <a:latin typeface="Arial" panose="020B0604020202020204" pitchFamily="34" charset="0"/>
                <a:cs typeface="Arial" panose="020B0604020202020204" pitchFamily="34" charset="0"/>
              </a:rPr>
              <a:t>10</a:t>
            </a:r>
            <a:r>
              <a:rPr lang="en-US" sz="1800" baseline="30000" dirty="0">
                <a:solidFill>
                  <a:srgbClr val="000000"/>
                </a:solidFill>
                <a:highlight>
                  <a:srgbClr val="FFFF00"/>
                </a:highlight>
                <a:latin typeface="Arial" panose="020B0604020202020204" pitchFamily="34" charset="0"/>
                <a:cs typeface="Arial" panose="020B0604020202020204" pitchFamily="34" charset="0"/>
              </a:rPr>
              <a:t>9</a:t>
            </a:r>
            <a:r>
              <a:rPr lang="en-US" sz="1800" dirty="0">
                <a:solidFill>
                  <a:srgbClr val="000000"/>
                </a:solidFill>
                <a:highlight>
                  <a:srgbClr val="FFFF00"/>
                </a:highlight>
                <a:latin typeface="Arial" panose="020B0604020202020204" pitchFamily="34" charset="0"/>
                <a:cs typeface="Arial" panose="020B0604020202020204" pitchFamily="34" charset="0"/>
              </a:rPr>
              <a:t> n.cm</a:t>
            </a:r>
            <a:r>
              <a:rPr lang="en-US" sz="1800" baseline="30000" dirty="0">
                <a:solidFill>
                  <a:srgbClr val="000000"/>
                </a:solidFill>
                <a:highlight>
                  <a:srgbClr val="FFFF00"/>
                </a:highlight>
                <a:latin typeface="Arial" panose="020B0604020202020204" pitchFamily="34" charset="0"/>
                <a:cs typeface="Arial" panose="020B0604020202020204" pitchFamily="34" charset="0"/>
              </a:rPr>
              <a:t>-2</a:t>
            </a:r>
            <a:r>
              <a:rPr lang="en-US" sz="1800" dirty="0">
                <a:solidFill>
                  <a:srgbClr val="000000"/>
                </a:solidFill>
                <a:latin typeface="Arial" panose="020B0604020202020204" pitchFamily="34" charset="0"/>
                <a:cs typeface="Arial" panose="020B0604020202020204" pitchFamily="34" charset="0"/>
              </a:rPr>
              <a:t>)</a:t>
            </a:r>
          </a:p>
          <a:p>
            <a:pPr marL="0" indent="0">
              <a:buNone/>
            </a:pPr>
            <a:endParaRPr lang="en-GB" sz="1600" dirty="0">
              <a:solidFill>
                <a:srgbClr val="000000"/>
              </a:solidFill>
              <a:effectLst/>
              <a:latin typeface="Verdana" panose="020B0604030504040204" pitchFamily="34" charset="0"/>
              <a:ea typeface="Times New Roman" panose="02020603050405020304" pitchFamily="18" charset="0"/>
              <a:cs typeface="Verdana" panose="020B0604030504040204" pitchFamily="34" charset="0"/>
            </a:endParaRPr>
          </a:p>
          <a:p>
            <a:pPr marL="0" indent="0" algn="ctr">
              <a:buNone/>
            </a:pPr>
            <a:r>
              <a:rPr lang="en-GB" sz="2800" dirty="0">
                <a:solidFill>
                  <a:srgbClr val="FF0000"/>
                </a:solidFill>
                <a:latin typeface="Verdana" panose="020B0604030504040204" pitchFamily="34" charset="0"/>
              </a:rPr>
              <a:t>PANIC for LHC Operation!</a:t>
            </a:r>
            <a:endParaRPr lang="en-GB" sz="4400" dirty="0">
              <a:solidFill>
                <a:srgbClr val="FF0000"/>
              </a:solidFill>
            </a:endParaRPr>
          </a:p>
        </p:txBody>
      </p:sp>
      <p:sp>
        <p:nvSpPr>
          <p:cNvPr id="7" name="Date Placeholder 6">
            <a:extLst>
              <a:ext uri="{FF2B5EF4-FFF2-40B4-BE49-F238E27FC236}">
                <a16:creationId xmlns:a16="http://schemas.microsoft.com/office/drawing/2014/main" id="{A67E0547-6CCE-2068-3446-CB08C8739F57}"/>
              </a:ext>
            </a:extLst>
          </p:cNvPr>
          <p:cNvSpPr>
            <a:spLocks noGrp="1"/>
          </p:cNvSpPr>
          <p:nvPr>
            <p:ph type="dt" sz="half" idx="10"/>
          </p:nvPr>
        </p:nvSpPr>
        <p:spPr/>
        <p:txBody>
          <a:bodyPr/>
          <a:lstStyle/>
          <a:p>
            <a:r>
              <a:rPr lang="en-US">
                <a:solidFill>
                  <a:prstClr val="black">
                    <a:tint val="75000"/>
                  </a:prstClr>
                </a:solidFill>
              </a:rPr>
              <a:t>11/09/2023</a:t>
            </a:r>
            <a:endParaRPr lang="en-GB">
              <a:solidFill>
                <a:prstClr val="black">
                  <a:tint val="75000"/>
                </a:prstClr>
              </a:solidFill>
            </a:endParaRPr>
          </a:p>
        </p:txBody>
      </p:sp>
      <p:sp>
        <p:nvSpPr>
          <p:cNvPr id="8" name="Footer Placeholder 7">
            <a:extLst>
              <a:ext uri="{FF2B5EF4-FFF2-40B4-BE49-F238E27FC236}">
                <a16:creationId xmlns:a16="http://schemas.microsoft.com/office/drawing/2014/main" id="{40510BE9-8FE8-A14F-A6D8-1A69ED69B5D1}"/>
              </a:ext>
            </a:extLst>
          </p:cNvPr>
          <p:cNvSpPr>
            <a:spLocks noGrp="1"/>
          </p:cNvSpPr>
          <p:nvPr>
            <p:ph type="ftr" sz="quarter" idx="11"/>
          </p:nvPr>
        </p:nvSpPr>
        <p:spPr>
          <a:xfrm>
            <a:off x="3124200" y="6356350"/>
            <a:ext cx="3048000" cy="365125"/>
          </a:xfrm>
        </p:spPr>
        <p:txBody>
          <a:bodyPr/>
          <a:lstStyle/>
          <a:p>
            <a:r>
              <a:rPr lang="en-US" dirty="0" err="1">
                <a:solidFill>
                  <a:prstClr val="black">
                    <a:tint val="75000"/>
                  </a:prstClr>
                </a:solidFill>
              </a:rPr>
              <a:t>S.Myers</a:t>
            </a:r>
            <a:r>
              <a:rPr lang="en-US" dirty="0">
                <a:solidFill>
                  <a:prstClr val="black">
                    <a:tint val="75000"/>
                  </a:prstClr>
                </a:solidFill>
              </a:rPr>
              <a:t> (Paris): Higgs Hunt Historical Talk</a:t>
            </a:r>
            <a:endParaRPr lang="en-GB" dirty="0">
              <a:solidFill>
                <a:prstClr val="black">
                  <a:tint val="75000"/>
                </a:prstClr>
              </a:solidFill>
            </a:endParaRPr>
          </a:p>
        </p:txBody>
      </p:sp>
      <p:sp>
        <p:nvSpPr>
          <p:cNvPr id="9" name="Slide Number Placeholder 8">
            <a:extLst>
              <a:ext uri="{FF2B5EF4-FFF2-40B4-BE49-F238E27FC236}">
                <a16:creationId xmlns:a16="http://schemas.microsoft.com/office/drawing/2014/main" id="{050CA377-D7AD-BDF1-2E91-9ED9EEAAC127}"/>
              </a:ext>
            </a:extLst>
          </p:cNvPr>
          <p:cNvSpPr>
            <a:spLocks noGrp="1"/>
          </p:cNvSpPr>
          <p:nvPr>
            <p:ph type="sldNum" sz="quarter" idx="12"/>
          </p:nvPr>
        </p:nvSpPr>
        <p:spPr/>
        <p:txBody>
          <a:bodyPr/>
          <a:lstStyle/>
          <a:p>
            <a:fld id="{8B1B2E91-20B9-488E-AAE0-5A40B47CCCB7}" type="slidenum">
              <a:rPr lang="en-GB" smtClean="0">
                <a:solidFill>
                  <a:prstClr val="black">
                    <a:tint val="75000"/>
                  </a:prstClr>
                </a:solidFill>
              </a:rPr>
              <a:pPr/>
              <a:t>17</a:t>
            </a:fld>
            <a:endParaRPr lang="en-GB">
              <a:solidFill>
                <a:prstClr val="black">
                  <a:tint val="75000"/>
                </a:prstClr>
              </a:solidFill>
            </a:endParaRPr>
          </a:p>
        </p:txBody>
      </p:sp>
    </p:spTree>
    <p:extLst>
      <p:ext uri="{BB962C8B-B14F-4D97-AF65-F5344CB8AC3E}">
        <p14:creationId xmlns:p14="http://schemas.microsoft.com/office/powerpoint/2010/main" val="2214191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D85C2D-CA79-9339-DC72-067005CFCEDD}"/>
              </a:ext>
            </a:extLst>
          </p:cNvPr>
          <p:cNvSpPr>
            <a:spLocks noGrp="1"/>
          </p:cNvSpPr>
          <p:nvPr>
            <p:ph type="title"/>
          </p:nvPr>
        </p:nvSpPr>
        <p:spPr/>
        <p:txBody>
          <a:bodyPr/>
          <a:lstStyle/>
          <a:p>
            <a:r>
              <a:rPr lang="en-GB" sz="2400" dirty="0"/>
              <a:t>Comparative dose rates in LHC</a:t>
            </a:r>
          </a:p>
        </p:txBody>
      </p:sp>
      <p:sp>
        <p:nvSpPr>
          <p:cNvPr id="4" name="Content Placeholder 3">
            <a:extLst>
              <a:ext uri="{FF2B5EF4-FFF2-40B4-BE49-F238E27FC236}">
                <a16:creationId xmlns:a16="http://schemas.microsoft.com/office/drawing/2014/main" id="{672378CD-C9F7-EBAA-C093-5FE8D8BA3DAF}"/>
              </a:ext>
            </a:extLst>
          </p:cNvPr>
          <p:cNvSpPr>
            <a:spLocks noGrp="1"/>
          </p:cNvSpPr>
          <p:nvPr>
            <p:ph idx="1"/>
          </p:nvPr>
        </p:nvSpPr>
        <p:spPr>
          <a:xfrm>
            <a:off x="457200" y="1006344"/>
            <a:ext cx="8229600" cy="1306106"/>
          </a:xfrm>
        </p:spPr>
        <p:txBody>
          <a:bodyPr/>
          <a:lstStyle/>
          <a:p>
            <a:pPr marL="0" lvl="0" indent="0">
              <a:buNone/>
            </a:pPr>
            <a:r>
              <a:rPr lang="en-US" sz="1600" dirty="0"/>
              <a:t>The assumed “safe” fluence (&gt;20MeV hadrons) for LHC was 10</a:t>
            </a:r>
            <a:r>
              <a:rPr lang="en-US" sz="1600" baseline="30000" dirty="0"/>
              <a:t>9</a:t>
            </a:r>
            <a:r>
              <a:rPr lang="en-US" sz="1600" dirty="0"/>
              <a:t> n.cm</a:t>
            </a:r>
            <a:r>
              <a:rPr lang="en-US" sz="1600" baseline="30000" dirty="0"/>
              <a:t>-2</a:t>
            </a:r>
            <a:endParaRPr lang="en-US" sz="1600" dirty="0"/>
          </a:p>
          <a:p>
            <a:pPr marL="0" lvl="0" indent="0">
              <a:buNone/>
            </a:pPr>
            <a:r>
              <a:rPr lang="en-US" sz="1600" dirty="0"/>
              <a:t>The average fluence was measured at the location of the failed CNGS electronics</a:t>
            </a:r>
          </a:p>
          <a:p>
            <a:pPr marL="0" indent="0">
              <a:buNone/>
            </a:pPr>
            <a:r>
              <a:rPr lang="en-US" sz="1600" dirty="0"/>
              <a:t>The simulated dose rates around LHC are given below for nominal beam intensity with estimated losses (probably optimistic) and for 200 days operation.</a:t>
            </a:r>
          </a:p>
          <a:p>
            <a:endParaRPr lang="en-GB" dirty="0"/>
          </a:p>
        </p:txBody>
      </p:sp>
      <p:pic>
        <p:nvPicPr>
          <p:cNvPr id="5" name="Picture 2">
            <a:extLst>
              <a:ext uri="{FF2B5EF4-FFF2-40B4-BE49-F238E27FC236}">
                <a16:creationId xmlns:a16="http://schemas.microsoft.com/office/drawing/2014/main" id="{BF3E4061-4069-F82D-C757-A44A0BD5E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09394"/>
            <a:ext cx="7949381" cy="324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CE45236-B978-5E75-9890-0F001D7B6CEE}"/>
              </a:ext>
            </a:extLst>
          </p:cNvPr>
          <p:cNvSpPr txBox="1"/>
          <p:nvPr/>
        </p:nvSpPr>
        <p:spPr>
          <a:xfrm>
            <a:off x="396747" y="5851656"/>
            <a:ext cx="8290053" cy="461665"/>
          </a:xfrm>
          <a:prstGeom prst="rect">
            <a:avLst/>
          </a:prstGeom>
          <a:noFill/>
        </p:spPr>
        <p:txBody>
          <a:bodyPr wrap="square" rtlCol="0">
            <a:spAutoFit/>
          </a:bodyPr>
          <a:lstStyle/>
          <a:p>
            <a:pPr algn="ctr"/>
            <a:r>
              <a:rPr lang="en-GB" sz="2400" dirty="0">
                <a:solidFill>
                  <a:schemeClr val="bg1"/>
                </a:solidFill>
              </a:rPr>
              <a:t>CRASH Programme to mitigate R2E</a:t>
            </a:r>
          </a:p>
        </p:txBody>
      </p:sp>
      <p:sp>
        <p:nvSpPr>
          <p:cNvPr id="6" name="Rectangle 5">
            <a:extLst>
              <a:ext uri="{FF2B5EF4-FFF2-40B4-BE49-F238E27FC236}">
                <a16:creationId xmlns:a16="http://schemas.microsoft.com/office/drawing/2014/main" id="{24018C32-FFB1-50F9-8C1C-853509CE33BB}"/>
              </a:ext>
            </a:extLst>
          </p:cNvPr>
          <p:cNvSpPr/>
          <p:nvPr/>
        </p:nvSpPr>
        <p:spPr bwMode="auto">
          <a:xfrm>
            <a:off x="5983271" y="3429000"/>
            <a:ext cx="2423310" cy="1527464"/>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Times New Roman" pitchFamily="18" charset="0"/>
            </a:endParaRPr>
          </a:p>
        </p:txBody>
      </p:sp>
    </p:spTree>
    <p:extLst>
      <p:ext uri="{BB962C8B-B14F-4D97-AF65-F5344CB8AC3E}">
        <p14:creationId xmlns:p14="http://schemas.microsoft.com/office/powerpoint/2010/main" val="140266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0372"/>
            <a:ext cx="8229600" cy="785818"/>
          </a:xfrm>
        </p:spPr>
        <p:txBody>
          <a:bodyPr>
            <a:noAutofit/>
          </a:bodyPr>
          <a:lstStyle/>
          <a:p>
            <a:pPr algn="ctr"/>
            <a:r>
              <a:rPr lang="en-GB" sz="6600" b="1" dirty="0">
                <a:solidFill>
                  <a:srgbClr val="640000"/>
                </a:solidFill>
              </a:rPr>
              <a:t>Mitigation Options</a:t>
            </a:r>
          </a:p>
        </p:txBody>
      </p:sp>
      <p:grpSp>
        <p:nvGrpSpPr>
          <p:cNvPr id="3" name="Group 9"/>
          <p:cNvGrpSpPr/>
          <p:nvPr/>
        </p:nvGrpSpPr>
        <p:grpSpPr>
          <a:xfrm>
            <a:off x="6372200" y="1285860"/>
            <a:ext cx="1714512" cy="755324"/>
            <a:chOff x="214282" y="5715016"/>
            <a:chExt cx="1422132" cy="755324"/>
          </a:xfrm>
        </p:grpSpPr>
        <p:sp>
          <p:nvSpPr>
            <p:cNvPr id="8" name="Rounded Rectangle 7"/>
            <p:cNvSpPr/>
            <p:nvPr/>
          </p:nvSpPr>
          <p:spPr>
            <a:xfrm>
              <a:off x="214282" y="5715016"/>
              <a:ext cx="1422132" cy="755324"/>
            </a:xfrm>
            <a:prstGeom prst="roundRect">
              <a:avLst/>
            </a:prstGeom>
            <a:solidFill>
              <a:srgbClr val="7E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en-GB"/>
            </a:p>
          </p:txBody>
        </p:sp>
        <p:sp>
          <p:nvSpPr>
            <p:cNvPr id="9" name="Rounded Rectangle 4"/>
            <p:cNvSpPr/>
            <p:nvPr/>
          </p:nvSpPr>
          <p:spPr>
            <a:xfrm>
              <a:off x="251154" y="5751888"/>
              <a:ext cx="1348389" cy="681581"/>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Unicode MS"/>
                  <a:ea typeface="+mn-ea"/>
                  <a:cs typeface="+mn-cs"/>
                </a:rPr>
                <a:t>SHIELDING</a:t>
              </a:r>
            </a:p>
          </p:txBody>
        </p:sp>
      </p:grpSp>
      <p:grpSp>
        <p:nvGrpSpPr>
          <p:cNvPr id="4" name="Group 10"/>
          <p:cNvGrpSpPr/>
          <p:nvPr/>
        </p:nvGrpSpPr>
        <p:grpSpPr>
          <a:xfrm>
            <a:off x="772676" y="1285860"/>
            <a:ext cx="2143140" cy="755324"/>
            <a:chOff x="214282" y="5715016"/>
            <a:chExt cx="1422132" cy="755324"/>
          </a:xfrm>
        </p:grpSpPr>
        <p:sp>
          <p:nvSpPr>
            <p:cNvPr id="12" name="Rounded Rectangle 11"/>
            <p:cNvSpPr/>
            <p:nvPr/>
          </p:nvSpPr>
          <p:spPr>
            <a:xfrm>
              <a:off x="214282" y="5715016"/>
              <a:ext cx="1422132" cy="755324"/>
            </a:xfrm>
            <a:prstGeom prst="roundRect">
              <a:avLst/>
            </a:prstGeom>
            <a:solidFill>
              <a:srgbClr val="22106E"/>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en-GB"/>
            </a:p>
          </p:txBody>
        </p:sp>
        <p:sp>
          <p:nvSpPr>
            <p:cNvPr id="13" name="Rounded Rectangle 4"/>
            <p:cNvSpPr/>
            <p:nvPr/>
          </p:nvSpPr>
          <p:spPr>
            <a:xfrm>
              <a:off x="251154" y="5751888"/>
              <a:ext cx="1348389" cy="681581"/>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Unicode MS"/>
                  <a:ea typeface="+mn-ea"/>
                  <a:cs typeface="+mn-cs"/>
                </a:rPr>
                <a:t>RELOCATION</a:t>
              </a:r>
            </a:p>
          </p:txBody>
        </p:sp>
      </p:grpSp>
      <p:grpSp>
        <p:nvGrpSpPr>
          <p:cNvPr id="5" name="Group 13"/>
          <p:cNvGrpSpPr/>
          <p:nvPr/>
        </p:nvGrpSpPr>
        <p:grpSpPr>
          <a:xfrm>
            <a:off x="5940152" y="5500702"/>
            <a:ext cx="2214578" cy="755324"/>
            <a:chOff x="214282" y="5715016"/>
            <a:chExt cx="1422132" cy="755324"/>
          </a:xfrm>
        </p:grpSpPr>
        <p:sp>
          <p:nvSpPr>
            <p:cNvPr id="15" name="Rounded Rectangle 14"/>
            <p:cNvSpPr/>
            <p:nvPr/>
          </p:nvSpPr>
          <p:spPr>
            <a:xfrm>
              <a:off x="214282" y="5715016"/>
              <a:ext cx="1422132" cy="755324"/>
            </a:xfrm>
            <a:prstGeom prst="roundRect">
              <a:avLst/>
            </a:prstGeom>
            <a:solidFill>
              <a:srgbClr val="0B731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en-GB"/>
            </a:p>
          </p:txBody>
        </p:sp>
        <p:sp>
          <p:nvSpPr>
            <p:cNvPr id="16" name="Rounded Rectangle 4"/>
            <p:cNvSpPr/>
            <p:nvPr/>
          </p:nvSpPr>
          <p:spPr>
            <a:xfrm>
              <a:off x="255399" y="5751888"/>
              <a:ext cx="1348389" cy="681581"/>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Unicode MS"/>
                  <a:ea typeface="+mn-ea"/>
                  <a:cs typeface="+mn-cs"/>
                </a:rPr>
                <a:t>CIVIL ENGINEERING</a:t>
              </a:r>
            </a:p>
          </p:txBody>
        </p:sp>
      </p:grpSp>
      <p:grpSp>
        <p:nvGrpSpPr>
          <p:cNvPr id="7" name="Group 16"/>
          <p:cNvGrpSpPr/>
          <p:nvPr/>
        </p:nvGrpSpPr>
        <p:grpSpPr>
          <a:xfrm>
            <a:off x="841264" y="5500702"/>
            <a:ext cx="1714512" cy="755324"/>
            <a:chOff x="214282" y="5715016"/>
            <a:chExt cx="1422132" cy="755324"/>
          </a:xfrm>
        </p:grpSpPr>
        <p:sp>
          <p:nvSpPr>
            <p:cNvPr id="18" name="Rounded Rectangle 17"/>
            <p:cNvSpPr/>
            <p:nvPr/>
          </p:nvSpPr>
          <p:spPr>
            <a:xfrm>
              <a:off x="214282" y="5715016"/>
              <a:ext cx="1422132" cy="755324"/>
            </a:xfrm>
            <a:prstGeom prst="roundRect">
              <a:avLst/>
            </a:prstGeom>
            <a:solidFill>
              <a:srgbClr val="0070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en-GB"/>
            </a:p>
          </p:txBody>
        </p:sp>
        <p:sp>
          <p:nvSpPr>
            <p:cNvPr id="19" name="Rounded Rectangle 4"/>
            <p:cNvSpPr/>
            <p:nvPr/>
          </p:nvSpPr>
          <p:spPr>
            <a:xfrm>
              <a:off x="251154" y="5751888"/>
              <a:ext cx="1348389" cy="681581"/>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Unicode MS"/>
                  <a:ea typeface="+mn-ea"/>
                  <a:cs typeface="+mn-cs"/>
                </a:rPr>
                <a:t>RAD-TOL DESIGN</a:t>
              </a:r>
            </a:p>
          </p:txBody>
        </p:sp>
      </p:grpSp>
      <p:cxnSp>
        <p:nvCxnSpPr>
          <p:cNvPr id="28" name="Straight Arrow Connector 27"/>
          <p:cNvCxnSpPr/>
          <p:nvPr/>
        </p:nvCxnSpPr>
        <p:spPr bwMode="auto">
          <a:xfrm rot="10800000">
            <a:off x="2411760" y="2276872"/>
            <a:ext cx="1008112" cy="712670"/>
          </a:xfrm>
          <a:prstGeom prst="straightConnector1">
            <a:avLst/>
          </a:prstGeom>
          <a:solidFill>
            <a:schemeClr val="accent1"/>
          </a:solidFill>
          <a:ln w="50800" cap="flat" cmpd="sng" algn="ctr">
            <a:solidFill>
              <a:srgbClr val="800000"/>
            </a:solidFill>
            <a:prstDash val="solid"/>
            <a:round/>
            <a:headEnd type="none" w="med" len="med"/>
            <a:tailEnd type="arrow"/>
          </a:ln>
          <a:effectLst/>
        </p:spPr>
      </p:cxnSp>
      <p:cxnSp>
        <p:nvCxnSpPr>
          <p:cNvPr id="33" name="Straight Arrow Connector 32"/>
          <p:cNvCxnSpPr/>
          <p:nvPr/>
        </p:nvCxnSpPr>
        <p:spPr bwMode="auto">
          <a:xfrm rot="5400000">
            <a:off x="2490608" y="4214818"/>
            <a:ext cx="1000132" cy="714380"/>
          </a:xfrm>
          <a:prstGeom prst="straightConnector1">
            <a:avLst/>
          </a:prstGeom>
          <a:solidFill>
            <a:schemeClr val="accent1"/>
          </a:solidFill>
          <a:ln w="50800" cap="flat" cmpd="sng" algn="ctr">
            <a:solidFill>
              <a:srgbClr val="800000"/>
            </a:solidFill>
            <a:prstDash val="solid"/>
            <a:round/>
            <a:headEnd type="none" w="med" len="med"/>
            <a:tailEnd type="arrow"/>
          </a:ln>
          <a:effectLst/>
        </p:spPr>
      </p:cxnSp>
      <p:cxnSp>
        <p:nvCxnSpPr>
          <p:cNvPr id="36" name="Straight Arrow Connector 35"/>
          <p:cNvCxnSpPr/>
          <p:nvPr/>
        </p:nvCxnSpPr>
        <p:spPr bwMode="auto">
          <a:xfrm rot="16200000" flipH="1">
            <a:off x="5478655" y="4107661"/>
            <a:ext cx="928694" cy="714380"/>
          </a:xfrm>
          <a:prstGeom prst="straightConnector1">
            <a:avLst/>
          </a:prstGeom>
          <a:solidFill>
            <a:schemeClr val="accent1"/>
          </a:solidFill>
          <a:ln w="50800" cap="flat" cmpd="sng" algn="ctr">
            <a:solidFill>
              <a:srgbClr val="800000"/>
            </a:solidFill>
            <a:prstDash val="solid"/>
            <a:round/>
            <a:headEnd type="none" w="med" len="med"/>
            <a:tailEnd type="arrow"/>
          </a:ln>
          <a:effectLst/>
        </p:spPr>
      </p:cxnSp>
      <p:cxnSp>
        <p:nvCxnSpPr>
          <p:cNvPr id="39" name="Straight Arrow Connector 38"/>
          <p:cNvCxnSpPr/>
          <p:nvPr/>
        </p:nvCxnSpPr>
        <p:spPr bwMode="auto">
          <a:xfrm rot="5400000" flipH="1" flipV="1">
            <a:off x="5617826" y="2248848"/>
            <a:ext cx="854406" cy="785818"/>
          </a:xfrm>
          <a:prstGeom prst="straightConnector1">
            <a:avLst/>
          </a:prstGeom>
          <a:solidFill>
            <a:schemeClr val="accent1"/>
          </a:solidFill>
          <a:ln w="50800" cap="flat" cmpd="sng" algn="ctr">
            <a:solidFill>
              <a:srgbClr val="800000"/>
            </a:solidFill>
            <a:prstDash val="solid"/>
            <a:round/>
            <a:headEnd type="none" w="med" len="med"/>
            <a:tailEnd type="arrow"/>
          </a:ln>
          <a:effectLst/>
        </p:spPr>
      </p:cxnSp>
      <p:cxnSp>
        <p:nvCxnSpPr>
          <p:cNvPr id="21" name="Straight Connector 20"/>
          <p:cNvCxnSpPr/>
          <p:nvPr/>
        </p:nvCxnSpPr>
        <p:spPr bwMode="auto">
          <a:xfrm flipV="1">
            <a:off x="5652120" y="5301208"/>
            <a:ext cx="2808312" cy="1152128"/>
          </a:xfrm>
          <a:prstGeom prst="line">
            <a:avLst/>
          </a:prstGeom>
          <a:solidFill>
            <a:schemeClr val="accent1"/>
          </a:solidFill>
          <a:ln w="44450" cap="flat" cmpd="sng" algn="ctr">
            <a:solidFill>
              <a:srgbClr val="C00000"/>
            </a:solidFill>
            <a:prstDash val="solid"/>
            <a:round/>
            <a:headEnd type="none" w="med" len="med"/>
            <a:tailEnd type="none" w="med" len="med"/>
          </a:ln>
          <a:effectLst/>
        </p:spPr>
      </p:cxnSp>
      <p:cxnSp>
        <p:nvCxnSpPr>
          <p:cNvPr id="22" name="Straight Connector 21"/>
          <p:cNvCxnSpPr/>
          <p:nvPr/>
        </p:nvCxnSpPr>
        <p:spPr bwMode="auto">
          <a:xfrm>
            <a:off x="5724128" y="5301208"/>
            <a:ext cx="2721918" cy="1152128"/>
          </a:xfrm>
          <a:prstGeom prst="line">
            <a:avLst/>
          </a:prstGeom>
          <a:solidFill>
            <a:schemeClr val="accent1"/>
          </a:solidFill>
          <a:ln w="44450" cap="flat" cmpd="sng" algn="ctr">
            <a:solidFill>
              <a:srgbClr val="C00000"/>
            </a:solidFill>
            <a:prstDash val="solid"/>
            <a:round/>
            <a:headEnd type="none" w="med" len="med"/>
            <a:tailEnd type="none" w="med" len="med"/>
          </a:ln>
          <a:effectLst/>
        </p:spPr>
      </p:cxnSp>
      <p:sp>
        <p:nvSpPr>
          <p:cNvPr id="25" name="TextBox 24"/>
          <p:cNvSpPr txBox="1"/>
          <p:nvPr/>
        </p:nvSpPr>
        <p:spPr>
          <a:xfrm>
            <a:off x="5997686" y="5022468"/>
            <a:ext cx="19479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C00000"/>
                </a:solidFill>
                <a:effectLst/>
                <a:uLnTx/>
                <a:uFillTx/>
                <a:latin typeface="Arial Unicode MS"/>
                <a:ea typeface="+mn-ea"/>
                <a:cs typeface="+mn-cs"/>
              </a:rPr>
              <a:t>No Major CE</a:t>
            </a:r>
          </a:p>
        </p:txBody>
      </p:sp>
      <p:sp>
        <p:nvSpPr>
          <p:cNvPr id="26" name="TextBox 25"/>
          <p:cNvSpPr txBox="1"/>
          <p:nvPr/>
        </p:nvSpPr>
        <p:spPr>
          <a:xfrm>
            <a:off x="5731162" y="836712"/>
            <a:ext cx="30925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C00000"/>
                </a:solidFill>
                <a:effectLst/>
                <a:uLnTx/>
                <a:uFillTx/>
                <a:latin typeface="Arial Unicode MS"/>
                <a:ea typeface="+mn-ea"/>
                <a:cs typeface="+mn-cs"/>
              </a:rPr>
              <a:t>Improve &amp; Gain Time</a:t>
            </a:r>
          </a:p>
        </p:txBody>
      </p:sp>
      <p:sp>
        <p:nvSpPr>
          <p:cNvPr id="27" name="TextBox 26"/>
          <p:cNvSpPr txBox="1"/>
          <p:nvPr/>
        </p:nvSpPr>
        <p:spPr>
          <a:xfrm>
            <a:off x="491379" y="836712"/>
            <a:ext cx="27510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C00000"/>
                </a:solidFill>
                <a:effectLst/>
                <a:uLnTx/>
                <a:uFillTx/>
                <a:latin typeface="Arial Unicode MS"/>
                <a:ea typeface="+mn-ea"/>
                <a:cs typeface="+mn-cs"/>
              </a:rPr>
              <a:t>Solve &amp; Gain Time</a:t>
            </a:r>
          </a:p>
        </p:txBody>
      </p:sp>
      <p:sp>
        <p:nvSpPr>
          <p:cNvPr id="29" name="TextBox 28"/>
          <p:cNvSpPr txBox="1"/>
          <p:nvPr/>
        </p:nvSpPr>
        <p:spPr>
          <a:xfrm>
            <a:off x="35496" y="5022468"/>
            <a:ext cx="35413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C00000"/>
                </a:solidFill>
                <a:effectLst/>
                <a:uLnTx/>
                <a:uFillTx/>
                <a:latin typeface="Arial Unicode MS"/>
                <a:ea typeface="+mn-ea"/>
                <a:cs typeface="+mn-cs"/>
              </a:rPr>
              <a:t>Solve &amp; Remain Flexible</a:t>
            </a:r>
          </a:p>
        </p:txBody>
      </p:sp>
      <p:sp>
        <p:nvSpPr>
          <p:cNvPr id="30" name="Title 3"/>
          <p:cNvSpPr txBox="1">
            <a:spLocks/>
          </p:cNvSpPr>
          <p:nvPr/>
        </p:nvSpPr>
        <p:spPr bwMode="auto">
          <a:xfrm>
            <a:off x="762000" y="0"/>
            <a:ext cx="7620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rPr>
              <a:t>What Can Be Done (in general)</a:t>
            </a:r>
            <a:endParaRPr kumimoji="0" lang="en-GB"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endParaRPr>
          </a:p>
        </p:txBody>
      </p:sp>
      <p:sp>
        <p:nvSpPr>
          <p:cNvPr id="10" name="Slide Number Placeholder 9">
            <a:extLst>
              <a:ext uri="{FF2B5EF4-FFF2-40B4-BE49-F238E27FC236}">
                <a16:creationId xmlns:a16="http://schemas.microsoft.com/office/drawing/2014/main" id="{CDCAAAC8-B0AF-ECAF-21E8-1E99F1B4E0E0}"/>
              </a:ext>
            </a:extLst>
          </p:cNvPr>
          <p:cNvSpPr>
            <a:spLocks noGrp="1"/>
          </p:cNvSpPr>
          <p:nvPr>
            <p:ph type="sldNum" sz="quarter" idx="10"/>
          </p:nvPr>
        </p:nvSpPr>
        <p:spPr/>
        <p:txBody>
          <a:bodyPr/>
          <a:lstStyle/>
          <a:p>
            <a:fld id="{6D202039-3293-4EC8-B5F1-A7127E526F50}" type="slidenum">
              <a:rPr lang="en-GB" smtClean="0"/>
              <a:pPr/>
              <a:t>19</a:t>
            </a:fld>
            <a:endParaRPr lang="en-GB"/>
          </a:p>
        </p:txBody>
      </p:sp>
    </p:spTree>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linds(horizontal)">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572889-0C76-9CF1-4CFD-2DD39F6DAD65}"/>
              </a:ext>
            </a:extLst>
          </p:cNvPr>
          <p:cNvSpPr>
            <a:spLocks noGrp="1"/>
          </p:cNvSpPr>
          <p:nvPr>
            <p:ph type="title"/>
          </p:nvPr>
        </p:nvSpPr>
        <p:spPr/>
        <p:txBody>
          <a:bodyPr/>
          <a:lstStyle/>
          <a:p>
            <a:r>
              <a:rPr kumimoji="0" lang="en-US" sz="2400" b="0" i="0" u="none" strike="noStrike" kern="0" cap="none" spc="0" normalizeH="0" baseline="0" noProof="0" dirty="0">
                <a:ln>
                  <a:noFill/>
                </a:ln>
                <a:solidFill>
                  <a:srgbClr val="2D5C8A"/>
                </a:solidFill>
                <a:effectLst/>
                <a:uLnTx/>
                <a:uFillTx/>
                <a:latin typeface="Arial"/>
                <a:ea typeface="+mj-ea"/>
                <a:cs typeface="+mj-cs"/>
              </a:rPr>
              <a:t>CERN </a:t>
            </a:r>
            <a:r>
              <a:rPr lang="en-US" sz="2400" b="0" dirty="0">
                <a:solidFill>
                  <a:srgbClr val="2D5C8A"/>
                </a:solidFill>
                <a:latin typeface="Arial"/>
              </a:rPr>
              <a:t>CV</a:t>
            </a:r>
            <a:r>
              <a:rPr kumimoji="0" lang="en-US" sz="2400" b="0" i="0" u="none" strike="noStrike" kern="0" cap="none" spc="0" normalizeH="0" baseline="0" noProof="0" dirty="0">
                <a:ln>
                  <a:noFill/>
                </a:ln>
                <a:solidFill>
                  <a:srgbClr val="2D5C8A"/>
                </a:solidFill>
                <a:effectLst/>
                <a:uLnTx/>
                <a:uFillTx/>
                <a:latin typeface="Arial"/>
                <a:ea typeface="+mj-ea"/>
                <a:cs typeface="+mj-cs"/>
              </a:rPr>
              <a:t>: so that you can put the pieces together</a:t>
            </a:r>
            <a:endParaRPr lang="en-GB" sz="2400" b="0" dirty="0"/>
          </a:p>
        </p:txBody>
      </p:sp>
      <p:sp>
        <p:nvSpPr>
          <p:cNvPr id="8" name="Content Placeholder 7">
            <a:extLst>
              <a:ext uri="{FF2B5EF4-FFF2-40B4-BE49-F238E27FC236}">
                <a16:creationId xmlns:a16="http://schemas.microsoft.com/office/drawing/2014/main" id="{E5E5E1A3-70B8-4FBE-9BF5-43DF580FC492}"/>
              </a:ext>
            </a:extLst>
          </p:cNvPr>
          <p:cNvSpPr>
            <a:spLocks noGrp="1"/>
          </p:cNvSpPr>
          <p:nvPr>
            <p:ph idx="1"/>
          </p:nvPr>
        </p:nvSpPr>
        <p:spPr>
          <a:xfrm>
            <a:off x="339365" y="1358446"/>
            <a:ext cx="8347435" cy="5052746"/>
          </a:xfrm>
        </p:spPr>
        <p:txBody>
          <a:bodyPr/>
          <a:lstStyle/>
          <a:p>
            <a:pPr marL="0" indent="0">
              <a:buNone/>
            </a:pPr>
            <a:r>
              <a:rPr lang="en-US" sz="1800" b="0" dirty="0"/>
              <a:t>1972-1979: Engineer-in-Charge (EiC) on the 1st proton collider (CERN-ISR)</a:t>
            </a:r>
          </a:p>
          <a:p>
            <a:pPr marL="0" indent="0">
              <a:buNone/>
            </a:pPr>
            <a:r>
              <a:rPr lang="en-US" sz="1800" b="0" dirty="0"/>
              <a:t>1979-1989: Design team for the Large Electron-Positron (LEP) collider</a:t>
            </a:r>
          </a:p>
          <a:p>
            <a:pPr marL="0" indent="0">
              <a:buNone/>
            </a:pPr>
            <a:r>
              <a:rPr lang="en-US" sz="1800" b="0" dirty="0"/>
              <a:t>1990-2000: Operation and performance of LEP and LEP Energy Upgrade (LEP2)</a:t>
            </a:r>
          </a:p>
          <a:p>
            <a:pPr marL="0" indent="0">
              <a:buNone/>
            </a:pPr>
            <a:r>
              <a:rPr lang="en-US" sz="1800" b="0" dirty="0"/>
              <a:t>1996-2000: Project Leader  for the energy upgrade (LEP2)</a:t>
            </a:r>
          </a:p>
          <a:p>
            <a:pPr marL="0" indent="0">
              <a:buNone/>
            </a:pPr>
            <a:r>
              <a:rPr lang="en-US" sz="1800" b="0" dirty="0"/>
              <a:t>2000-2002: Leader of the CERN-SPS-LHC (SL) Division</a:t>
            </a:r>
          </a:p>
          <a:p>
            <a:pPr marL="0" indent="0">
              <a:buNone/>
            </a:pPr>
            <a:r>
              <a:rPr lang="en-US" sz="1800" b="0" dirty="0"/>
              <a:t>2003-2008: Leader of the CERN Accelerator Beams (AB) Division: </a:t>
            </a:r>
            <a:br>
              <a:rPr lang="en-US" sz="1800" b="0" dirty="0"/>
            </a:br>
            <a:r>
              <a:rPr lang="en-US" sz="1600" b="0" dirty="0"/>
              <a:t>AB was responsible for all operating CERN accelerators and all accelerator sub-systems for the LHC with the exception of magnets and cryogenics)</a:t>
            </a:r>
          </a:p>
          <a:p>
            <a:pPr marL="0" indent="0">
              <a:buNone/>
            </a:pPr>
            <a:r>
              <a:rPr lang="en-US" sz="1800" b="0" dirty="0"/>
              <a:t>2009-2013: CERN Director of Accelerators and Technology with special responsibilities for the LHC</a:t>
            </a:r>
          </a:p>
          <a:p>
            <a:pPr marL="0" indent="0">
              <a:buNone/>
            </a:pPr>
            <a:r>
              <a:rPr lang="en-US" sz="1800" b="0" dirty="0"/>
              <a:t>(2014-2015 Head of CERN Medical Applications)</a:t>
            </a:r>
          </a:p>
          <a:p>
            <a:pPr marL="0" indent="0">
              <a:buNone/>
            </a:pPr>
            <a:r>
              <a:rPr lang="en-US" sz="1800" b="0" dirty="0"/>
              <a:t>(2016-present: Advanced Oncotherapy: proton linac for proton therapy)</a:t>
            </a:r>
          </a:p>
          <a:p>
            <a:pPr marL="0" indent="0">
              <a:buNone/>
            </a:pPr>
            <a:endParaRPr lang="en-US" sz="1800" b="0" dirty="0"/>
          </a:p>
          <a:p>
            <a:pPr marL="0" indent="0">
              <a:buNone/>
            </a:pPr>
            <a:endParaRPr lang="en-GB" sz="1800" dirty="0"/>
          </a:p>
        </p:txBody>
      </p:sp>
    </p:spTree>
    <p:extLst>
      <p:ext uri="{BB962C8B-B14F-4D97-AF65-F5344CB8AC3E}">
        <p14:creationId xmlns:p14="http://schemas.microsoft.com/office/powerpoint/2010/main" val="280566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10092008_1.jpg">
            <a:extLst>
              <a:ext uri="{FF2B5EF4-FFF2-40B4-BE49-F238E27FC236}">
                <a16:creationId xmlns:a16="http://schemas.microsoft.com/office/drawing/2014/main" id="{E70731D8-4468-2291-95E5-B2635F8111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2082" y="1194099"/>
            <a:ext cx="6942268" cy="520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24">
            <a:extLst>
              <a:ext uri="{FF2B5EF4-FFF2-40B4-BE49-F238E27FC236}">
                <a16:creationId xmlns:a16="http://schemas.microsoft.com/office/drawing/2014/main" id="{F55183F4-F815-B9D3-28C5-32321523EA1A}"/>
              </a:ext>
            </a:extLst>
          </p:cNvPr>
          <p:cNvSpPr txBox="1">
            <a:spLocks noChangeArrowheads="1"/>
          </p:cNvSpPr>
          <p:nvPr/>
        </p:nvSpPr>
        <p:spPr bwMode="auto">
          <a:xfrm>
            <a:off x="887467" y="235441"/>
            <a:ext cx="7246883" cy="730250"/>
          </a:xfrm>
          <a:prstGeom prst="rect">
            <a:avLst/>
          </a:prstGeom>
          <a:solidFill>
            <a:schemeClr val="tx1"/>
          </a:solidFill>
          <a:ln w="12700" algn="ctr">
            <a:solidFill>
              <a:srgbClr val="000000"/>
            </a:solidFill>
            <a:miter lim="800000"/>
            <a:headEnd type="none" w="sm" len="sm"/>
            <a:tailEnd type="none" w="sm" len="sm"/>
          </a:ln>
        </p:spPr>
        <p:txBody>
          <a:bodyPr wrap="none"/>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a:spcBef>
                <a:spcPct val="0"/>
              </a:spcBef>
              <a:buClrTx/>
              <a:buSzTx/>
              <a:buFontTx/>
              <a:buNone/>
            </a:pPr>
            <a:r>
              <a:rPr lang="en-US" altLang="en-US" sz="3200" b="0" dirty="0">
                <a:solidFill>
                  <a:srgbClr val="000074"/>
                </a:solidFill>
              </a:rPr>
              <a:t>7.    On September 10, 2008; It worked!</a:t>
            </a:r>
          </a:p>
        </p:txBody>
      </p:sp>
      <p:sp>
        <p:nvSpPr>
          <p:cNvPr id="5" name="Date Placeholder 4">
            <a:extLst>
              <a:ext uri="{FF2B5EF4-FFF2-40B4-BE49-F238E27FC236}">
                <a16:creationId xmlns:a16="http://schemas.microsoft.com/office/drawing/2014/main" id="{87D6A013-1BA5-1EA5-CF15-6909130B17FB}"/>
              </a:ext>
            </a:extLst>
          </p:cNvPr>
          <p:cNvSpPr>
            <a:spLocks noGrp="1"/>
          </p:cNvSpPr>
          <p:nvPr>
            <p:ph type="dt" sz="half" idx="10"/>
          </p:nvPr>
        </p:nvSpPr>
        <p:spPr/>
        <p:txBody>
          <a:bodyPr/>
          <a:lstStyle/>
          <a:p>
            <a:pPr>
              <a:defRPr/>
            </a:pPr>
            <a:r>
              <a:rPr lang="en-US"/>
              <a:t>11/09/2023</a:t>
            </a:r>
          </a:p>
        </p:txBody>
      </p:sp>
      <p:sp>
        <p:nvSpPr>
          <p:cNvPr id="6" name="Footer Placeholder 5">
            <a:extLst>
              <a:ext uri="{FF2B5EF4-FFF2-40B4-BE49-F238E27FC236}">
                <a16:creationId xmlns:a16="http://schemas.microsoft.com/office/drawing/2014/main" id="{B08AA1CB-3FCC-BCCB-0BDF-FE4B3B57837A}"/>
              </a:ext>
            </a:extLst>
          </p:cNvPr>
          <p:cNvSpPr>
            <a:spLocks noGrp="1"/>
          </p:cNvSpPr>
          <p:nvPr>
            <p:ph type="ftr" sz="quarter" idx="11"/>
          </p:nvPr>
        </p:nvSpPr>
        <p:spPr/>
        <p:txBody>
          <a:bodyPr/>
          <a:lstStyle/>
          <a:p>
            <a:pPr>
              <a:defRPr/>
            </a:pPr>
            <a:r>
              <a:rPr lang="en-US"/>
              <a:t>S.Myers (Paris): Higgs Hunt Historical Talk</a:t>
            </a:r>
            <a:endParaRPr lang="en-GB"/>
          </a:p>
        </p:txBody>
      </p:sp>
      <p:sp>
        <p:nvSpPr>
          <p:cNvPr id="7" name="Slide Number Placeholder 6">
            <a:extLst>
              <a:ext uri="{FF2B5EF4-FFF2-40B4-BE49-F238E27FC236}">
                <a16:creationId xmlns:a16="http://schemas.microsoft.com/office/drawing/2014/main" id="{A97F604B-D6A0-7554-D170-1F9D7D96CF96}"/>
              </a:ext>
            </a:extLst>
          </p:cNvPr>
          <p:cNvSpPr>
            <a:spLocks noGrp="1"/>
          </p:cNvSpPr>
          <p:nvPr>
            <p:ph type="sldNum" sz="quarter" idx="12"/>
          </p:nvPr>
        </p:nvSpPr>
        <p:spPr/>
        <p:txBody>
          <a:bodyPr/>
          <a:lstStyle/>
          <a:p>
            <a:pPr>
              <a:defRPr/>
            </a:pPr>
            <a:fld id="{D0CDA4E9-5018-4FF0-9B98-7AABB213F9F3}" type="slidenum">
              <a:rPr lang="en-GB" smtClean="0"/>
              <a:pPr>
                <a:defRPr/>
              </a:pPr>
              <a:t>20</a:t>
            </a:fld>
            <a:endParaRPr lang="en-GB"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2">
            <a:extLst>
              <a:ext uri="{FF2B5EF4-FFF2-40B4-BE49-F238E27FC236}">
                <a16:creationId xmlns:a16="http://schemas.microsoft.com/office/drawing/2014/main" id="{A3C07F54-8DC2-B403-EB1D-875D80A56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278" y="997632"/>
            <a:ext cx="5269424" cy="521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2" name="Rectangle 2">
            <a:extLst>
              <a:ext uri="{FF2B5EF4-FFF2-40B4-BE49-F238E27FC236}">
                <a16:creationId xmlns:a16="http://schemas.microsoft.com/office/drawing/2014/main" id="{81548C8C-E2A5-F922-CFAF-041EC0B4A0B3}"/>
              </a:ext>
            </a:extLst>
          </p:cNvPr>
          <p:cNvSpPr txBox="1">
            <a:spLocks noChangeArrowheads="1"/>
          </p:cNvSpPr>
          <p:nvPr/>
        </p:nvSpPr>
        <p:spPr bwMode="auto">
          <a:xfrm>
            <a:off x="2473036" y="145310"/>
            <a:ext cx="5842624" cy="564996"/>
          </a:xfrm>
          <a:prstGeom prst="rect">
            <a:avLst/>
          </a:prstGeom>
          <a:solidFill>
            <a:schemeClr val="tx1"/>
          </a:solidFill>
          <a:ln w="12700" algn="ctr">
            <a:solidFill>
              <a:srgbClr val="000000"/>
            </a:solidFill>
            <a:miter lim="800000"/>
            <a:headEnd type="none" w="sm" len="sm"/>
            <a:tailEnd type="none" w="sm" len="sm"/>
          </a:ln>
        </p:spPr>
        <p:txBody>
          <a:bodyPr wrap="none"/>
          <a:lstStyle>
            <a:defPPr>
              <a:defRPr lang="en-US"/>
            </a:defPPr>
            <a:lvl1pPr algn="ctr">
              <a:buClrTx/>
              <a:buSzTx/>
              <a:buFontTx/>
              <a:buNone/>
              <a:defRPr sz="3200" b="0">
                <a:solidFill>
                  <a:srgbClr val="000074"/>
                </a:solidFill>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defRPr>
            </a:lvl9pPr>
          </a:lstStyle>
          <a:p>
            <a:r>
              <a:rPr lang="en-US" altLang="en-US" dirty="0"/>
              <a:t>A further 8 days later</a:t>
            </a:r>
          </a:p>
        </p:txBody>
      </p:sp>
      <p:sp>
        <p:nvSpPr>
          <p:cNvPr id="5" name="TextBox 4">
            <a:extLst>
              <a:ext uri="{FF2B5EF4-FFF2-40B4-BE49-F238E27FC236}">
                <a16:creationId xmlns:a16="http://schemas.microsoft.com/office/drawing/2014/main" id="{C330EBB0-88DE-6D44-FA52-616075A41957}"/>
              </a:ext>
            </a:extLst>
          </p:cNvPr>
          <p:cNvSpPr txBox="1"/>
          <p:nvPr/>
        </p:nvSpPr>
        <p:spPr>
          <a:xfrm rot="20153514">
            <a:off x="244605" y="1938247"/>
            <a:ext cx="5684363" cy="646331"/>
          </a:xfrm>
          <a:prstGeom prst="rect">
            <a:avLst/>
          </a:prstGeom>
          <a:solidFill>
            <a:schemeClr val="bg1">
              <a:lumMod val="50000"/>
            </a:schemeClr>
          </a:solidFill>
        </p:spPr>
        <p:txBody>
          <a:bodyPr wrap="square" rtlCol="0">
            <a:spAutoFit/>
          </a:bodyPr>
          <a:lstStyle/>
          <a:p>
            <a:r>
              <a:rPr lang="en-US" dirty="0" err="1"/>
              <a:t>S.Myers</a:t>
            </a:r>
            <a:r>
              <a:rPr lang="en-US" dirty="0"/>
              <a:t> appointed Director for Accelerators and Technology with Special responsibilities for the LHC</a:t>
            </a:r>
            <a:endParaRPr lang="en-GB" dirty="0"/>
          </a:p>
        </p:txBody>
      </p:sp>
      <p:sp>
        <p:nvSpPr>
          <p:cNvPr id="6" name="Date Placeholder 5">
            <a:extLst>
              <a:ext uri="{FF2B5EF4-FFF2-40B4-BE49-F238E27FC236}">
                <a16:creationId xmlns:a16="http://schemas.microsoft.com/office/drawing/2014/main" id="{B74A0AC8-7426-000D-6A65-A1F7EDCD5F6F}"/>
              </a:ext>
            </a:extLst>
          </p:cNvPr>
          <p:cNvSpPr>
            <a:spLocks noGrp="1"/>
          </p:cNvSpPr>
          <p:nvPr>
            <p:ph type="dt" sz="half" idx="10"/>
          </p:nvPr>
        </p:nvSpPr>
        <p:spPr/>
        <p:txBody>
          <a:bodyPr/>
          <a:lstStyle/>
          <a:p>
            <a:pPr>
              <a:defRPr/>
            </a:pPr>
            <a:r>
              <a:rPr lang="en-US"/>
              <a:t>11/09/2023</a:t>
            </a:r>
          </a:p>
        </p:txBody>
      </p:sp>
      <p:sp>
        <p:nvSpPr>
          <p:cNvPr id="7" name="Footer Placeholder 6">
            <a:extLst>
              <a:ext uri="{FF2B5EF4-FFF2-40B4-BE49-F238E27FC236}">
                <a16:creationId xmlns:a16="http://schemas.microsoft.com/office/drawing/2014/main" id="{06875D76-25ED-6B16-ED92-0548D39D80FA}"/>
              </a:ext>
            </a:extLst>
          </p:cNvPr>
          <p:cNvSpPr>
            <a:spLocks noGrp="1"/>
          </p:cNvSpPr>
          <p:nvPr>
            <p:ph type="ftr" sz="quarter" idx="11"/>
          </p:nvPr>
        </p:nvSpPr>
        <p:spPr/>
        <p:txBody>
          <a:bodyPr/>
          <a:lstStyle/>
          <a:p>
            <a:pPr>
              <a:defRPr/>
            </a:pPr>
            <a:r>
              <a:rPr lang="en-US"/>
              <a:t>S.Myers (Paris): Higgs Hunt Historical Talk</a:t>
            </a:r>
            <a:endParaRPr lang="en-GB"/>
          </a:p>
        </p:txBody>
      </p:sp>
      <p:sp>
        <p:nvSpPr>
          <p:cNvPr id="8" name="Slide Number Placeholder 7">
            <a:extLst>
              <a:ext uri="{FF2B5EF4-FFF2-40B4-BE49-F238E27FC236}">
                <a16:creationId xmlns:a16="http://schemas.microsoft.com/office/drawing/2014/main" id="{BF3AF78B-DC7E-E19D-49EB-D71B2EDC8B85}"/>
              </a:ext>
            </a:extLst>
          </p:cNvPr>
          <p:cNvSpPr>
            <a:spLocks noGrp="1"/>
          </p:cNvSpPr>
          <p:nvPr>
            <p:ph type="sldNum" sz="quarter" idx="12"/>
          </p:nvPr>
        </p:nvSpPr>
        <p:spPr/>
        <p:txBody>
          <a:bodyPr/>
          <a:lstStyle/>
          <a:p>
            <a:pPr>
              <a:defRPr/>
            </a:pPr>
            <a:fld id="{D0CDA4E9-5018-4FF0-9B98-7AABB213F9F3}" type="slidenum">
              <a:rPr lang="en-GB" smtClean="0"/>
              <a:pPr>
                <a:defRPr/>
              </a:pPr>
              <a:t>21</a:t>
            </a:fld>
            <a:endParaRPr lang="en-GB" dirty="0"/>
          </a:p>
        </p:txBody>
      </p:sp>
      <p:sp>
        <p:nvSpPr>
          <p:cNvPr id="2" name="TextBox 1">
            <a:extLst>
              <a:ext uri="{FF2B5EF4-FFF2-40B4-BE49-F238E27FC236}">
                <a16:creationId xmlns:a16="http://schemas.microsoft.com/office/drawing/2014/main" id="{466F62C3-B55B-D10E-D6D4-198B592C5B8F}"/>
              </a:ext>
            </a:extLst>
          </p:cNvPr>
          <p:cNvSpPr txBox="1"/>
          <p:nvPr/>
        </p:nvSpPr>
        <p:spPr>
          <a:xfrm>
            <a:off x="1122218" y="136525"/>
            <a:ext cx="446809" cy="584775"/>
          </a:xfrm>
          <a:prstGeom prst="rect">
            <a:avLst/>
          </a:prstGeom>
          <a:noFill/>
        </p:spPr>
        <p:txBody>
          <a:bodyPr wrap="square" rtlCol="0">
            <a:spAutoFit/>
          </a:bodyPr>
          <a:lstStyle/>
          <a:p>
            <a:r>
              <a:rPr lang="en-US" sz="3200" dirty="0"/>
              <a:t>8</a:t>
            </a:r>
            <a:endParaRPr lang="en-GB"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2">
            <a:extLst>
              <a:ext uri="{FF2B5EF4-FFF2-40B4-BE49-F238E27FC236}">
                <a16:creationId xmlns:a16="http://schemas.microsoft.com/office/drawing/2014/main" id="{434C04D5-8006-ED58-A8DC-2934E2EDBA91}"/>
              </a:ext>
            </a:extLst>
          </p:cNvPr>
          <p:cNvSpPr>
            <a:spLocks noGrp="1" noChangeArrowheads="1"/>
          </p:cNvSpPr>
          <p:nvPr>
            <p:ph type="title" idx="4294967295"/>
          </p:nvPr>
        </p:nvSpPr>
        <p:spPr/>
        <p:txBody>
          <a:bodyPr/>
          <a:lstStyle/>
          <a:p>
            <a:pPr eaLnBrk="1" hangingPunct="1">
              <a:defRPr/>
            </a:pPr>
            <a:r>
              <a:rPr lang="en-US" sz="2700" dirty="0"/>
              <a:t>The next day: LHC imploded + exploded</a:t>
            </a:r>
          </a:p>
        </p:txBody>
      </p:sp>
      <p:sp>
        <p:nvSpPr>
          <p:cNvPr id="1758211" name="Rectangle 3">
            <a:extLst>
              <a:ext uri="{FF2B5EF4-FFF2-40B4-BE49-F238E27FC236}">
                <a16:creationId xmlns:a16="http://schemas.microsoft.com/office/drawing/2014/main" id="{DA7C679B-A689-A119-C489-5EFCAEF665B4}"/>
              </a:ext>
            </a:extLst>
          </p:cNvPr>
          <p:cNvSpPr>
            <a:spLocks noGrp="1" noChangeArrowheads="1"/>
          </p:cNvSpPr>
          <p:nvPr>
            <p:ph type="body" idx="4294967295"/>
          </p:nvPr>
        </p:nvSpPr>
        <p:spPr>
          <a:xfrm>
            <a:off x="1050899" y="1003301"/>
            <a:ext cx="6332314" cy="3179761"/>
          </a:xfrm>
        </p:spPr>
        <p:txBody>
          <a:bodyPr/>
          <a:lstStyle/>
          <a:p>
            <a:pPr lvl="1" eaLnBrk="1" hangingPunct="1">
              <a:lnSpc>
                <a:spcPct val="90000"/>
              </a:lnSpc>
              <a:defRPr/>
            </a:pPr>
            <a:r>
              <a:rPr lang="en-US" sz="2000" dirty="0"/>
              <a:t>Making the last step of dipole circuit in sector 34, to 9.3kA</a:t>
            </a:r>
          </a:p>
          <a:p>
            <a:pPr lvl="1" eaLnBrk="1" hangingPunct="1">
              <a:lnSpc>
                <a:spcPct val="90000"/>
              </a:lnSpc>
              <a:defRPr/>
            </a:pPr>
            <a:endParaRPr lang="en-US" sz="2000" dirty="0"/>
          </a:p>
          <a:p>
            <a:pPr lvl="1" eaLnBrk="1" hangingPunct="1">
              <a:lnSpc>
                <a:spcPct val="90000"/>
              </a:lnSpc>
              <a:defRPr/>
            </a:pPr>
            <a:r>
              <a:rPr lang="en-US" sz="2000" dirty="0"/>
              <a:t>At 8.7kA, </a:t>
            </a:r>
            <a:r>
              <a:rPr lang="en-GB" sz="2000" dirty="0"/>
              <a:t> </a:t>
            </a:r>
            <a:r>
              <a:rPr lang="en-US" sz="2000" dirty="0">
                <a:solidFill>
                  <a:srgbClr val="FF0000"/>
                </a:solidFill>
              </a:rPr>
              <a:t>Electrical arc</a:t>
            </a:r>
            <a:r>
              <a:rPr lang="en-US" sz="2000" dirty="0"/>
              <a:t> developed which punctured the helium enclosure</a:t>
            </a:r>
          </a:p>
        </p:txBody>
      </p:sp>
      <p:sp>
        <p:nvSpPr>
          <p:cNvPr id="4" name="TextBox 3">
            <a:extLst>
              <a:ext uri="{FF2B5EF4-FFF2-40B4-BE49-F238E27FC236}">
                <a16:creationId xmlns:a16="http://schemas.microsoft.com/office/drawing/2014/main" id="{21C421AA-285F-4943-DC08-7788BE15464B}"/>
              </a:ext>
            </a:extLst>
          </p:cNvPr>
          <p:cNvSpPr txBox="1"/>
          <p:nvPr/>
        </p:nvSpPr>
        <p:spPr>
          <a:xfrm>
            <a:off x="1138893" y="3533530"/>
            <a:ext cx="6156325" cy="1015663"/>
          </a:xfrm>
          <a:prstGeom prst="rect">
            <a:avLst/>
          </a:prstGeom>
          <a:solidFill>
            <a:schemeClr val="bg2">
              <a:lumMod val="60000"/>
              <a:lumOff val="40000"/>
            </a:schemeClr>
          </a:solidFill>
        </p:spPr>
        <p:txBody>
          <a:bodyPr>
            <a:spAutoFit/>
          </a:bodyPr>
          <a:lstStyle/>
          <a:p>
            <a:pPr algn="ctr" eaLnBrk="1" fontAlgn="auto" hangingPunct="1">
              <a:spcBef>
                <a:spcPts val="0"/>
              </a:spcBef>
              <a:spcAft>
                <a:spcPts val="0"/>
              </a:spcAft>
              <a:defRPr/>
            </a:pPr>
            <a:r>
              <a:rPr lang="fr-CH" sz="2000" dirty="0">
                <a:solidFill>
                  <a:srgbClr val="FFFFFF"/>
                </a:solidFill>
                <a:latin typeface="Arial"/>
              </a:rPr>
              <a:t>One inter-magnet </a:t>
            </a:r>
            <a:r>
              <a:rPr lang="fr-CH" sz="2000" dirty="0" err="1">
                <a:solidFill>
                  <a:srgbClr val="FFFFFF"/>
                </a:solidFill>
                <a:latin typeface="Arial"/>
              </a:rPr>
              <a:t>connector</a:t>
            </a:r>
            <a:r>
              <a:rPr lang="fr-CH" sz="2000" dirty="0">
                <a:solidFill>
                  <a:srgbClr val="FFFFFF"/>
                </a:solidFill>
                <a:latin typeface="Arial"/>
              </a:rPr>
              <a:t> (out of 100,000) </a:t>
            </a:r>
            <a:r>
              <a:rPr lang="fr-CH" sz="2000" dirty="0" err="1">
                <a:solidFill>
                  <a:srgbClr val="FFFFFF"/>
                </a:solidFill>
                <a:latin typeface="Arial"/>
              </a:rPr>
              <a:t>was</a:t>
            </a:r>
            <a:r>
              <a:rPr lang="fr-CH" sz="2000" dirty="0">
                <a:solidFill>
                  <a:srgbClr val="FFFFFF"/>
                </a:solidFill>
                <a:latin typeface="Arial"/>
              </a:rPr>
              <a:t> «</a:t>
            </a:r>
            <a:r>
              <a:rPr lang="fr-CH" sz="2000" dirty="0" err="1">
                <a:solidFill>
                  <a:srgbClr val="FFFFFF"/>
                </a:solidFill>
                <a:latin typeface="Arial"/>
              </a:rPr>
              <a:t>badly</a:t>
            </a:r>
            <a:r>
              <a:rPr lang="fr-CH" sz="2000" dirty="0">
                <a:solidFill>
                  <a:srgbClr val="FFFFFF"/>
                </a:solidFill>
                <a:latin typeface="Arial"/>
              </a:rPr>
              <a:t>» </a:t>
            </a:r>
            <a:r>
              <a:rPr lang="fr-CH" sz="2000" dirty="0" err="1">
                <a:solidFill>
                  <a:srgbClr val="FFFFFF"/>
                </a:solidFill>
                <a:latin typeface="Arial"/>
              </a:rPr>
              <a:t>soldered</a:t>
            </a:r>
            <a:r>
              <a:rPr lang="fr-CH" sz="2000" dirty="0">
                <a:solidFill>
                  <a:srgbClr val="FFFFFF"/>
                </a:solidFill>
                <a:latin typeface="Arial"/>
              </a:rPr>
              <a:t> and…</a:t>
            </a:r>
            <a:br>
              <a:rPr lang="fr-CH" sz="2000" dirty="0">
                <a:solidFill>
                  <a:srgbClr val="FFFFFF"/>
                </a:solidFill>
                <a:latin typeface="Arial"/>
              </a:rPr>
            </a:br>
            <a:r>
              <a:rPr lang="fr-CH" sz="2000" dirty="0">
                <a:solidFill>
                  <a:srgbClr val="FFFFFF"/>
                </a:solidFill>
                <a:latin typeface="Arial"/>
              </a:rPr>
              <a:t>The magnet protection system </a:t>
            </a:r>
            <a:r>
              <a:rPr lang="fr-CH" sz="2000" dirty="0" err="1">
                <a:solidFill>
                  <a:srgbClr val="FFFFFF"/>
                </a:solidFill>
                <a:latin typeface="Arial"/>
              </a:rPr>
              <a:t>did</a:t>
            </a:r>
            <a:r>
              <a:rPr lang="fr-CH" sz="2000" dirty="0">
                <a:solidFill>
                  <a:srgbClr val="FFFFFF"/>
                </a:solidFill>
                <a:latin typeface="Arial"/>
              </a:rPr>
              <a:t> not </a:t>
            </a:r>
            <a:r>
              <a:rPr lang="fr-CH" sz="2000" dirty="0" err="1">
                <a:solidFill>
                  <a:srgbClr val="FFFFFF"/>
                </a:solidFill>
                <a:latin typeface="Arial"/>
              </a:rPr>
              <a:t>protect</a:t>
            </a:r>
            <a:endParaRPr lang="en-GB" sz="2000" dirty="0">
              <a:solidFill>
                <a:srgbClr val="FFFFFF"/>
              </a:solidFill>
              <a:latin typeface="Arial"/>
            </a:endParaRPr>
          </a:p>
        </p:txBody>
      </p:sp>
      <p:sp>
        <p:nvSpPr>
          <p:cNvPr id="5" name="TextBox 4">
            <a:extLst>
              <a:ext uri="{FF2B5EF4-FFF2-40B4-BE49-F238E27FC236}">
                <a16:creationId xmlns:a16="http://schemas.microsoft.com/office/drawing/2014/main" id="{3DB6B409-99F4-6E51-A5E4-5572070A1BEC}"/>
              </a:ext>
            </a:extLst>
          </p:cNvPr>
          <p:cNvSpPr txBox="1"/>
          <p:nvPr/>
        </p:nvSpPr>
        <p:spPr>
          <a:xfrm rot="21090092">
            <a:off x="12721" y="659884"/>
            <a:ext cx="2653835" cy="369332"/>
          </a:xfrm>
          <a:prstGeom prst="rect">
            <a:avLst/>
          </a:prstGeom>
          <a:noFill/>
        </p:spPr>
        <p:txBody>
          <a:bodyPr wrap="square" rtlCol="0">
            <a:spAutoFit/>
          </a:bodyPr>
          <a:lstStyle/>
          <a:p>
            <a:r>
              <a:rPr lang="en-US" dirty="0"/>
              <a:t>September 19, 2008</a:t>
            </a:r>
            <a:endParaRPr lang="en-GB" dirty="0"/>
          </a:p>
        </p:txBody>
      </p:sp>
      <p:sp>
        <p:nvSpPr>
          <p:cNvPr id="7" name="Date Placeholder 6">
            <a:extLst>
              <a:ext uri="{FF2B5EF4-FFF2-40B4-BE49-F238E27FC236}">
                <a16:creationId xmlns:a16="http://schemas.microsoft.com/office/drawing/2014/main" id="{8087415E-8FE7-5D59-A2A4-013359D813D7}"/>
              </a:ext>
            </a:extLst>
          </p:cNvPr>
          <p:cNvSpPr>
            <a:spLocks noGrp="1"/>
          </p:cNvSpPr>
          <p:nvPr>
            <p:ph type="dt" sz="half" idx="10"/>
          </p:nvPr>
        </p:nvSpPr>
        <p:spPr/>
        <p:txBody>
          <a:bodyPr/>
          <a:lstStyle/>
          <a:p>
            <a:pPr>
              <a:defRPr/>
            </a:pPr>
            <a:r>
              <a:rPr lang="en-US"/>
              <a:t>11/09/2023</a:t>
            </a:r>
          </a:p>
        </p:txBody>
      </p:sp>
      <p:sp>
        <p:nvSpPr>
          <p:cNvPr id="8" name="Footer Placeholder 7">
            <a:extLst>
              <a:ext uri="{FF2B5EF4-FFF2-40B4-BE49-F238E27FC236}">
                <a16:creationId xmlns:a16="http://schemas.microsoft.com/office/drawing/2014/main" id="{6DD50A87-4526-AA55-0697-97715ABED18D}"/>
              </a:ext>
            </a:extLst>
          </p:cNvPr>
          <p:cNvSpPr>
            <a:spLocks noGrp="1"/>
          </p:cNvSpPr>
          <p:nvPr>
            <p:ph type="ftr" sz="quarter" idx="11"/>
          </p:nvPr>
        </p:nvSpPr>
        <p:spPr/>
        <p:txBody>
          <a:bodyPr/>
          <a:lstStyle/>
          <a:p>
            <a:pPr>
              <a:defRPr/>
            </a:pPr>
            <a:r>
              <a:rPr lang="en-US"/>
              <a:t>S.Myers (Paris): Higgs Hunt Historical Talk</a:t>
            </a:r>
            <a:endParaRPr lang="en-GB"/>
          </a:p>
        </p:txBody>
      </p:sp>
      <p:sp>
        <p:nvSpPr>
          <p:cNvPr id="9" name="Slide Number Placeholder 8">
            <a:extLst>
              <a:ext uri="{FF2B5EF4-FFF2-40B4-BE49-F238E27FC236}">
                <a16:creationId xmlns:a16="http://schemas.microsoft.com/office/drawing/2014/main" id="{58D57ABE-F70D-2BAA-F755-F6D0C5D57D69}"/>
              </a:ext>
            </a:extLst>
          </p:cNvPr>
          <p:cNvSpPr>
            <a:spLocks noGrp="1"/>
          </p:cNvSpPr>
          <p:nvPr>
            <p:ph type="sldNum" sz="quarter" idx="12"/>
          </p:nvPr>
        </p:nvSpPr>
        <p:spPr/>
        <p:txBody>
          <a:bodyPr/>
          <a:lstStyle/>
          <a:p>
            <a:pPr>
              <a:defRPr/>
            </a:pPr>
            <a:fld id="{D0CDA4E9-5018-4FF0-9B98-7AABB213F9F3}" type="slidenum">
              <a:rPr lang="en-GB" smtClean="0"/>
              <a:pPr>
                <a:defRPr/>
              </a:pPr>
              <a:t>22</a:t>
            </a:fld>
            <a:endParaRPr lang="en-GB"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03A299B5-037A-BBF2-ECB8-D4FC833465EE}"/>
              </a:ext>
            </a:extLst>
          </p:cNvPr>
          <p:cNvSpPr txBox="1">
            <a:spLocks noGrp="1"/>
          </p:cNvSpPr>
          <p:nvPr/>
        </p:nvSpPr>
        <p:spPr bwMode="auto">
          <a:xfrm>
            <a:off x="6057900" y="5541963"/>
            <a:ext cx="1600200" cy="357187"/>
          </a:xfrm>
          <a:prstGeom prst="rect">
            <a:avLst/>
          </a:prstGeom>
          <a:noFill/>
          <a:ln>
            <a:miter lim="800000"/>
            <a:headEnd/>
            <a:tailEnd/>
          </a:ln>
        </p:spPr>
        <p:txBody>
          <a:bodyPr anchor="b"/>
          <a:lstStyle/>
          <a:p>
            <a:pPr algn="r" eaLnBrk="1" fontAlgn="auto" hangingPunct="1">
              <a:spcBef>
                <a:spcPts val="0"/>
              </a:spcBef>
              <a:spcAft>
                <a:spcPts val="0"/>
              </a:spcAft>
              <a:defRPr/>
            </a:pPr>
            <a:fld id="{7AAA7A25-7072-413A-A8C7-A208EFEE81F8}" type="slidenum">
              <a:rPr lang="en-US" sz="1050">
                <a:solidFill>
                  <a:srgbClr val="FFFFFF"/>
                </a:solidFill>
                <a:effectLst>
                  <a:outerShdw blurRad="38100" dist="38100" dir="2700000" algn="tl">
                    <a:srgbClr val="000000"/>
                  </a:outerShdw>
                </a:effectLst>
                <a:latin typeface="Arial"/>
              </a:rPr>
              <a:pPr algn="r" eaLnBrk="1" fontAlgn="auto" hangingPunct="1">
                <a:spcBef>
                  <a:spcPts val="0"/>
                </a:spcBef>
                <a:spcAft>
                  <a:spcPts val="0"/>
                </a:spcAft>
                <a:defRPr/>
              </a:pPr>
              <a:t>23</a:t>
            </a:fld>
            <a:endParaRPr lang="en-US" sz="1050">
              <a:solidFill>
                <a:srgbClr val="FFFFFF"/>
              </a:solidFill>
              <a:effectLst>
                <a:outerShdw blurRad="38100" dist="38100" dir="2700000" algn="tl">
                  <a:srgbClr val="000000"/>
                </a:outerShdw>
              </a:effectLst>
              <a:latin typeface="Arial"/>
            </a:endParaRPr>
          </a:p>
        </p:txBody>
      </p:sp>
      <p:pic>
        <p:nvPicPr>
          <p:cNvPr id="1953" name="Picture 3">
            <a:extLst>
              <a:ext uri="{FF2B5EF4-FFF2-40B4-BE49-F238E27FC236}">
                <a16:creationId xmlns:a16="http://schemas.microsoft.com/office/drawing/2014/main" id="{10E34A4C-B54E-B54A-80DC-72E18D7EA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388" y="1543050"/>
            <a:ext cx="307816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2">
            <a:extLst>
              <a:ext uri="{FF2B5EF4-FFF2-40B4-BE49-F238E27FC236}">
                <a16:creationId xmlns:a16="http://schemas.microsoft.com/office/drawing/2014/main" id="{3B55FF64-1932-ABB4-3DAD-EE64E0594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625" y="1543050"/>
            <a:ext cx="31257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876" name="Rectangle 4">
            <a:extLst>
              <a:ext uri="{FF2B5EF4-FFF2-40B4-BE49-F238E27FC236}">
                <a16:creationId xmlns:a16="http://schemas.microsoft.com/office/drawing/2014/main" id="{AE39B079-446D-AF60-71D8-21502EF5F048}"/>
              </a:ext>
            </a:extLst>
          </p:cNvPr>
          <p:cNvSpPr>
            <a:spLocks noChangeArrowheads="1"/>
          </p:cNvSpPr>
          <p:nvPr/>
        </p:nvSpPr>
        <p:spPr bwMode="auto">
          <a:xfrm>
            <a:off x="1828800" y="914400"/>
            <a:ext cx="5829300" cy="457200"/>
          </a:xfrm>
          <a:prstGeom prst="rect">
            <a:avLst/>
          </a:prstGeom>
          <a:noFill/>
          <a:ln w="9525">
            <a:noFill/>
            <a:miter lim="800000"/>
            <a:headEnd/>
            <a:tailEnd/>
          </a:ln>
          <a:effectLst/>
        </p:spPr>
        <p:txBody>
          <a:bodyPr anchor="ctr"/>
          <a:lstStyle/>
          <a:p>
            <a:pPr eaLnBrk="1" fontAlgn="auto" hangingPunct="1">
              <a:spcBef>
                <a:spcPts val="0"/>
              </a:spcBef>
              <a:spcAft>
                <a:spcPts val="0"/>
              </a:spcAft>
              <a:defRPr/>
            </a:pPr>
            <a:r>
              <a:rPr lang="en-US" b="1">
                <a:solidFill>
                  <a:srgbClr val="FFCC00"/>
                </a:solidFill>
                <a:effectLst>
                  <a:outerShdw blurRad="38100" dist="38100" dir="2700000" algn="tl">
                    <a:srgbClr val="000000"/>
                  </a:outerShdw>
                </a:effectLst>
                <a:latin typeface="Arial"/>
              </a:rPr>
              <a:t>Consequences</a:t>
            </a:r>
          </a:p>
        </p:txBody>
      </p:sp>
      <p:sp>
        <p:nvSpPr>
          <p:cNvPr id="5" name="Date Placeholder 4">
            <a:extLst>
              <a:ext uri="{FF2B5EF4-FFF2-40B4-BE49-F238E27FC236}">
                <a16:creationId xmlns:a16="http://schemas.microsoft.com/office/drawing/2014/main" id="{39E55D41-16A9-CC5F-8B10-746979932418}"/>
              </a:ext>
            </a:extLst>
          </p:cNvPr>
          <p:cNvSpPr>
            <a:spLocks noGrp="1"/>
          </p:cNvSpPr>
          <p:nvPr>
            <p:ph type="dt" sz="half" idx="10"/>
          </p:nvPr>
        </p:nvSpPr>
        <p:spPr/>
        <p:txBody>
          <a:bodyPr/>
          <a:lstStyle/>
          <a:p>
            <a:pPr>
              <a:defRPr/>
            </a:pPr>
            <a:r>
              <a:rPr lang="en-US"/>
              <a:t>11/09/2023</a:t>
            </a:r>
          </a:p>
        </p:txBody>
      </p:sp>
      <p:sp>
        <p:nvSpPr>
          <p:cNvPr id="7" name="Footer Placeholder 6">
            <a:extLst>
              <a:ext uri="{FF2B5EF4-FFF2-40B4-BE49-F238E27FC236}">
                <a16:creationId xmlns:a16="http://schemas.microsoft.com/office/drawing/2014/main" id="{0061F5D0-58B2-CCDA-52CB-DDB9A18DDA9A}"/>
              </a:ext>
            </a:extLst>
          </p:cNvPr>
          <p:cNvSpPr>
            <a:spLocks noGrp="1"/>
          </p:cNvSpPr>
          <p:nvPr>
            <p:ph type="ftr" sz="quarter" idx="11"/>
          </p:nvPr>
        </p:nvSpPr>
        <p:spPr/>
        <p:txBody>
          <a:bodyPr/>
          <a:lstStyle/>
          <a:p>
            <a:pPr>
              <a:defRPr/>
            </a:pPr>
            <a:r>
              <a:rPr lang="en-US"/>
              <a:t>S.Myers (Paris): Higgs Hunt Historical Talk</a:t>
            </a:r>
            <a:endParaRPr lang="en-GB"/>
          </a:p>
        </p:txBody>
      </p:sp>
      <p:sp>
        <p:nvSpPr>
          <p:cNvPr id="8" name="Slide Number Placeholder 7">
            <a:extLst>
              <a:ext uri="{FF2B5EF4-FFF2-40B4-BE49-F238E27FC236}">
                <a16:creationId xmlns:a16="http://schemas.microsoft.com/office/drawing/2014/main" id="{1220232E-209F-B5C7-56C9-D674DA120DBF}"/>
              </a:ext>
            </a:extLst>
          </p:cNvPr>
          <p:cNvSpPr>
            <a:spLocks noGrp="1"/>
          </p:cNvSpPr>
          <p:nvPr>
            <p:ph type="sldNum" sz="quarter" idx="12"/>
          </p:nvPr>
        </p:nvSpPr>
        <p:spPr/>
        <p:txBody>
          <a:bodyPr/>
          <a:lstStyle/>
          <a:p>
            <a:pPr>
              <a:defRPr/>
            </a:pPr>
            <a:fld id="{D0CDA4E9-5018-4FF0-9B98-7AABB213F9F3}" type="slidenum">
              <a:rPr lang="en-GB" smtClean="0"/>
              <a:pPr>
                <a:defRPr/>
              </a:pPr>
              <a:t>23</a:t>
            </a:fld>
            <a:endParaRPr lang="en-GB"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53"/>
                                        </p:tgtEl>
                                        <p:attrNameLst>
                                          <p:attrName>style.visibility</p:attrName>
                                        </p:attrNameLst>
                                      </p:cBhvr>
                                      <p:to>
                                        <p:strVal val="visible"/>
                                      </p:to>
                                    </p:set>
                                    <p:animEffect transition="in" filter="fade">
                                      <p:cBhvr>
                                        <p:cTn id="7" dur="1000"/>
                                        <p:tgtEl>
                                          <p:spTgt spid="1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0927FB65-55D0-6208-1E56-4F54506F88C6}"/>
              </a:ext>
            </a:extLst>
          </p:cNvPr>
          <p:cNvSpPr>
            <a:spLocks noGrp="1"/>
          </p:cNvSpPr>
          <p:nvPr>
            <p:ph type="title" idx="4294967295"/>
          </p:nvPr>
        </p:nvSpPr>
        <p:spPr>
          <a:xfrm>
            <a:off x="1979613" y="998538"/>
            <a:ext cx="5192712" cy="66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500">
                <a:effectLst/>
              </a:rPr>
              <a:t>Electrical arc between C24 and Q24</a:t>
            </a:r>
            <a:endParaRPr lang="en-US" altLang="en-US" sz="2100">
              <a:effectLst/>
            </a:endParaRPr>
          </a:p>
        </p:txBody>
      </p:sp>
      <p:pic>
        <p:nvPicPr>
          <p:cNvPr id="56323" name="Picture 4" descr="QBQI">
            <a:extLst>
              <a:ext uri="{FF2B5EF4-FFF2-40B4-BE49-F238E27FC236}">
                <a16:creationId xmlns:a16="http://schemas.microsoft.com/office/drawing/2014/main" id="{946158AD-0824-0658-D977-81D432DFF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3538538"/>
            <a:ext cx="302895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a:extLst>
              <a:ext uri="{FF2B5EF4-FFF2-40B4-BE49-F238E27FC236}">
                <a16:creationId xmlns:a16="http://schemas.microsoft.com/office/drawing/2014/main" id="{CFA36E40-62DC-678D-540C-9BC23AB08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52" r="1852"/>
          <a:stretch>
            <a:fillRect/>
          </a:stretch>
        </p:blipFill>
        <p:spPr bwMode="auto">
          <a:xfrm>
            <a:off x="1143000" y="1543050"/>
            <a:ext cx="382905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1" name="Text Box 5">
            <a:extLst>
              <a:ext uri="{FF2B5EF4-FFF2-40B4-BE49-F238E27FC236}">
                <a16:creationId xmlns:a16="http://schemas.microsoft.com/office/drawing/2014/main" id="{E363CD6C-08D3-D2CD-A9CE-4503A553B6A1}"/>
              </a:ext>
            </a:extLst>
          </p:cNvPr>
          <p:cNvSpPr txBox="1">
            <a:spLocks noChangeArrowheads="1"/>
          </p:cNvSpPr>
          <p:nvPr/>
        </p:nvSpPr>
        <p:spPr bwMode="auto">
          <a:xfrm>
            <a:off x="3384550" y="3536950"/>
            <a:ext cx="838200" cy="300038"/>
          </a:xfrm>
          <a:prstGeom prst="rect">
            <a:avLst/>
          </a:prstGeom>
          <a:solidFill>
            <a:srgbClr val="FFFF99"/>
          </a:solidFill>
          <a:ln>
            <a:noFill/>
          </a:ln>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fontAlgn="auto" hangingPunct="1">
              <a:spcBef>
                <a:spcPct val="50000"/>
              </a:spcBef>
              <a:spcAft>
                <a:spcPts val="0"/>
              </a:spcAft>
              <a:defRPr/>
            </a:pPr>
            <a:r>
              <a:rPr lang="en-US" sz="1350">
                <a:latin typeface="Arial" pitchFamily="34" charset="0"/>
              </a:rPr>
              <a:t>M3 line</a:t>
            </a:r>
            <a:r>
              <a:rPr lang="en-US" sz="1350">
                <a:solidFill>
                  <a:srgbClr val="FFFFFF"/>
                </a:solidFill>
                <a:latin typeface="Arial" pitchFamily="34" charset="0"/>
              </a:rPr>
              <a:t>  </a:t>
            </a:r>
          </a:p>
        </p:txBody>
      </p:sp>
      <p:sp>
        <p:nvSpPr>
          <p:cNvPr id="188422" name="Text Box 6">
            <a:extLst>
              <a:ext uri="{FF2B5EF4-FFF2-40B4-BE49-F238E27FC236}">
                <a16:creationId xmlns:a16="http://schemas.microsoft.com/office/drawing/2014/main" id="{C5698DA7-B1C8-72B2-CA97-8C08858E36B0}"/>
              </a:ext>
            </a:extLst>
          </p:cNvPr>
          <p:cNvSpPr txBox="1">
            <a:spLocks noChangeArrowheads="1"/>
          </p:cNvSpPr>
          <p:nvPr/>
        </p:nvSpPr>
        <p:spPr bwMode="auto">
          <a:xfrm>
            <a:off x="6732588" y="2565400"/>
            <a:ext cx="800100" cy="300038"/>
          </a:xfrm>
          <a:prstGeom prst="rect">
            <a:avLst/>
          </a:prstGeom>
          <a:solidFill>
            <a:srgbClr val="FFFF99"/>
          </a:solidFill>
          <a:ln>
            <a:noFill/>
          </a:ln>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fontAlgn="auto" hangingPunct="1">
              <a:spcBef>
                <a:spcPct val="50000"/>
              </a:spcBef>
              <a:spcAft>
                <a:spcPts val="0"/>
              </a:spcAft>
              <a:defRPr/>
            </a:pPr>
            <a:r>
              <a:rPr lang="en-US" sz="1350">
                <a:latin typeface="Arial" pitchFamily="34" charset="0"/>
              </a:rPr>
              <a:t>V lines  </a:t>
            </a:r>
          </a:p>
        </p:txBody>
      </p:sp>
      <p:sp>
        <p:nvSpPr>
          <p:cNvPr id="5" name="Date Placeholder 4">
            <a:extLst>
              <a:ext uri="{FF2B5EF4-FFF2-40B4-BE49-F238E27FC236}">
                <a16:creationId xmlns:a16="http://schemas.microsoft.com/office/drawing/2014/main" id="{28E88014-5A32-B340-A4C4-21EF70AA73DC}"/>
              </a:ext>
            </a:extLst>
          </p:cNvPr>
          <p:cNvSpPr>
            <a:spLocks noGrp="1"/>
          </p:cNvSpPr>
          <p:nvPr>
            <p:ph type="dt" sz="half" idx="10"/>
          </p:nvPr>
        </p:nvSpPr>
        <p:spPr/>
        <p:txBody>
          <a:bodyPr/>
          <a:lstStyle/>
          <a:p>
            <a:pPr>
              <a:defRPr/>
            </a:pPr>
            <a:r>
              <a:rPr lang="en-US"/>
              <a:t>11/09/2023</a:t>
            </a:r>
          </a:p>
        </p:txBody>
      </p:sp>
      <p:sp>
        <p:nvSpPr>
          <p:cNvPr id="6" name="Footer Placeholder 5">
            <a:extLst>
              <a:ext uri="{FF2B5EF4-FFF2-40B4-BE49-F238E27FC236}">
                <a16:creationId xmlns:a16="http://schemas.microsoft.com/office/drawing/2014/main" id="{A85097E3-65DC-8D91-9581-FE55D561A9EE}"/>
              </a:ext>
            </a:extLst>
          </p:cNvPr>
          <p:cNvSpPr>
            <a:spLocks noGrp="1"/>
          </p:cNvSpPr>
          <p:nvPr>
            <p:ph type="ftr" sz="quarter" idx="11"/>
          </p:nvPr>
        </p:nvSpPr>
        <p:spPr/>
        <p:txBody>
          <a:bodyPr/>
          <a:lstStyle/>
          <a:p>
            <a:pPr>
              <a:defRPr/>
            </a:pPr>
            <a:r>
              <a:rPr lang="en-US"/>
              <a:t>S.Myers (Paris): Higgs Hunt Historical Talk</a:t>
            </a:r>
            <a:endParaRPr lang="en-GB"/>
          </a:p>
        </p:txBody>
      </p:sp>
      <p:sp>
        <p:nvSpPr>
          <p:cNvPr id="7" name="Slide Number Placeholder 6">
            <a:extLst>
              <a:ext uri="{FF2B5EF4-FFF2-40B4-BE49-F238E27FC236}">
                <a16:creationId xmlns:a16="http://schemas.microsoft.com/office/drawing/2014/main" id="{C31A3244-C153-7D95-E003-8F64E8B53181}"/>
              </a:ext>
            </a:extLst>
          </p:cNvPr>
          <p:cNvSpPr>
            <a:spLocks noGrp="1"/>
          </p:cNvSpPr>
          <p:nvPr>
            <p:ph type="sldNum" sz="quarter" idx="12"/>
          </p:nvPr>
        </p:nvSpPr>
        <p:spPr/>
        <p:txBody>
          <a:bodyPr/>
          <a:lstStyle/>
          <a:p>
            <a:pPr>
              <a:defRPr/>
            </a:pPr>
            <a:fld id="{D0CDA4E9-5018-4FF0-9B98-7AABB213F9F3}" type="slidenum">
              <a:rPr lang="en-GB" smtClean="0"/>
              <a:pPr>
                <a:defRPr/>
              </a:pPr>
              <a:t>24</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DFEB7E5-DE26-89C8-3821-10A55EB0897E}"/>
              </a:ext>
            </a:extLst>
          </p:cNvPr>
          <p:cNvSpPr>
            <a:spLocks noGrp="1" noChangeArrowheads="1"/>
          </p:cNvSpPr>
          <p:nvPr>
            <p:ph type="title"/>
          </p:nvPr>
        </p:nvSpPr>
        <p:spPr>
          <a:xfrm>
            <a:off x="1763713" y="1063625"/>
            <a:ext cx="5346700" cy="530225"/>
          </a:xfrm>
        </p:spPr>
        <p:txBody>
          <a:bodyPr/>
          <a:lstStyle/>
          <a:p>
            <a:r>
              <a:rPr lang="fr-CH" altLang="en-US" sz="1500">
                <a:effectLst/>
              </a:rPr>
              <a:t>Collateral damage: secondary arcs</a:t>
            </a:r>
            <a:endParaRPr lang="en-US" altLang="en-US" sz="1500">
              <a:effectLst/>
            </a:endParaRPr>
          </a:p>
        </p:txBody>
      </p:sp>
      <p:pic>
        <p:nvPicPr>
          <p:cNvPr id="58371" name="Picture 3" descr="QQBI">
            <a:extLst>
              <a:ext uri="{FF2B5EF4-FFF2-40B4-BE49-F238E27FC236}">
                <a16:creationId xmlns:a16="http://schemas.microsoft.com/office/drawing/2014/main" id="{990D89EC-5A34-2C7A-FCEE-D96782DCA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808163"/>
            <a:ext cx="3508375"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946E5A60-443F-12F9-773C-1C8081DCA814}"/>
              </a:ext>
            </a:extLst>
          </p:cNvPr>
          <p:cNvSpPr txBox="1">
            <a:spLocks noChangeArrowheads="1"/>
          </p:cNvSpPr>
          <p:nvPr/>
        </p:nvSpPr>
        <p:spPr bwMode="auto">
          <a:xfrm>
            <a:off x="1277938" y="4456113"/>
            <a:ext cx="1684337" cy="300037"/>
          </a:xfrm>
          <a:prstGeom prst="rect">
            <a:avLst/>
          </a:prstGeom>
          <a:solidFill>
            <a:srgbClr val="FFFF99"/>
          </a:solidFill>
          <a:ln>
            <a:noFill/>
          </a:ln>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fontAlgn="auto" hangingPunct="1">
              <a:spcBef>
                <a:spcPts val="0"/>
              </a:spcBef>
              <a:spcAft>
                <a:spcPts val="0"/>
              </a:spcAft>
              <a:defRPr/>
            </a:pPr>
            <a:r>
              <a:rPr lang="en-US" sz="1350">
                <a:latin typeface="Arial" pitchFamily="34" charset="0"/>
              </a:rPr>
              <a:t>QQBI.27R3 M3 line</a:t>
            </a:r>
          </a:p>
        </p:txBody>
      </p:sp>
      <p:pic>
        <p:nvPicPr>
          <p:cNvPr id="58373" name="Picture 5" descr="QBBI">
            <a:extLst>
              <a:ext uri="{FF2B5EF4-FFF2-40B4-BE49-F238E27FC236}">
                <a16:creationId xmlns:a16="http://schemas.microsoft.com/office/drawing/2014/main" id="{A44858CB-6C47-6C1A-49EC-41C9FFE066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140075"/>
            <a:ext cx="3429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6" name="Text Box 6">
            <a:extLst>
              <a:ext uri="{FF2B5EF4-FFF2-40B4-BE49-F238E27FC236}">
                <a16:creationId xmlns:a16="http://schemas.microsoft.com/office/drawing/2014/main" id="{3D1ABD44-3FC4-329E-ADA6-74933053A051}"/>
              </a:ext>
            </a:extLst>
          </p:cNvPr>
          <p:cNvSpPr txBox="1">
            <a:spLocks noChangeArrowheads="1"/>
          </p:cNvSpPr>
          <p:nvPr/>
        </p:nvSpPr>
        <p:spPr bwMode="auto">
          <a:xfrm>
            <a:off x="5822950" y="2884488"/>
            <a:ext cx="1781175" cy="300037"/>
          </a:xfrm>
          <a:prstGeom prst="rect">
            <a:avLst/>
          </a:prstGeom>
          <a:solidFill>
            <a:srgbClr val="FFFF99"/>
          </a:solidFill>
          <a:ln>
            <a:noFill/>
          </a:ln>
        </p:spPr>
        <p:txBody>
          <a:bodyPr wrap="none">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fontAlgn="auto" hangingPunct="1">
              <a:spcBef>
                <a:spcPts val="0"/>
              </a:spcBef>
              <a:spcAft>
                <a:spcPts val="0"/>
              </a:spcAft>
              <a:defRPr/>
            </a:pPr>
            <a:r>
              <a:rPr lang="en-US" sz="1350">
                <a:latin typeface="Arial" pitchFamily="34" charset="0"/>
              </a:rPr>
              <a:t>QBBI.B31R3 M3 line</a:t>
            </a:r>
          </a:p>
        </p:txBody>
      </p:sp>
      <p:sp>
        <p:nvSpPr>
          <p:cNvPr id="5" name="Date Placeholder 4">
            <a:extLst>
              <a:ext uri="{FF2B5EF4-FFF2-40B4-BE49-F238E27FC236}">
                <a16:creationId xmlns:a16="http://schemas.microsoft.com/office/drawing/2014/main" id="{82199E45-2EEC-0DAF-E4E3-896D8F0076CC}"/>
              </a:ext>
            </a:extLst>
          </p:cNvPr>
          <p:cNvSpPr>
            <a:spLocks noGrp="1"/>
          </p:cNvSpPr>
          <p:nvPr>
            <p:ph type="dt" sz="half" idx="10"/>
          </p:nvPr>
        </p:nvSpPr>
        <p:spPr/>
        <p:txBody>
          <a:bodyPr/>
          <a:lstStyle/>
          <a:p>
            <a:pPr>
              <a:defRPr/>
            </a:pPr>
            <a:r>
              <a:rPr lang="en-US"/>
              <a:t>11/09/2023</a:t>
            </a:r>
          </a:p>
        </p:txBody>
      </p:sp>
      <p:sp>
        <p:nvSpPr>
          <p:cNvPr id="6" name="Footer Placeholder 5">
            <a:extLst>
              <a:ext uri="{FF2B5EF4-FFF2-40B4-BE49-F238E27FC236}">
                <a16:creationId xmlns:a16="http://schemas.microsoft.com/office/drawing/2014/main" id="{06D58677-BDB8-74DB-E77E-F18797A4947D}"/>
              </a:ext>
            </a:extLst>
          </p:cNvPr>
          <p:cNvSpPr>
            <a:spLocks noGrp="1"/>
          </p:cNvSpPr>
          <p:nvPr>
            <p:ph type="ftr" sz="quarter" idx="11"/>
          </p:nvPr>
        </p:nvSpPr>
        <p:spPr/>
        <p:txBody>
          <a:bodyPr/>
          <a:lstStyle/>
          <a:p>
            <a:pPr>
              <a:defRPr/>
            </a:pPr>
            <a:r>
              <a:rPr lang="en-US"/>
              <a:t>S.Myers (Paris): Higgs Hunt Historical Talk</a:t>
            </a:r>
          </a:p>
        </p:txBody>
      </p:sp>
      <p:sp>
        <p:nvSpPr>
          <p:cNvPr id="7" name="Slide Number Placeholder 6">
            <a:extLst>
              <a:ext uri="{FF2B5EF4-FFF2-40B4-BE49-F238E27FC236}">
                <a16:creationId xmlns:a16="http://schemas.microsoft.com/office/drawing/2014/main" id="{F262BC28-429D-FAD7-0486-F5AADC5D8848}"/>
              </a:ext>
            </a:extLst>
          </p:cNvPr>
          <p:cNvSpPr>
            <a:spLocks noGrp="1"/>
          </p:cNvSpPr>
          <p:nvPr>
            <p:ph type="sldNum" sz="quarter" idx="12"/>
          </p:nvPr>
        </p:nvSpPr>
        <p:spPr/>
        <p:txBody>
          <a:bodyPr/>
          <a:lstStyle/>
          <a:p>
            <a:pPr>
              <a:defRPr/>
            </a:pPr>
            <a:fld id="{1A064AB1-F822-49D9-AE1E-8DC18EFFB6EE}" type="slidenum">
              <a:rPr lang="en-US" smtClean="0"/>
              <a:pPr>
                <a:defRPr/>
              </a:pPr>
              <a:t>25</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0EE015-3983-77FD-78CA-B290B18B9231}"/>
              </a:ext>
            </a:extLst>
          </p:cNvPr>
          <p:cNvSpPr>
            <a:spLocks noGrp="1"/>
          </p:cNvSpPr>
          <p:nvPr>
            <p:ph type="title"/>
          </p:nvPr>
        </p:nvSpPr>
        <p:spPr>
          <a:xfrm>
            <a:off x="457200" y="92075"/>
            <a:ext cx="8136082" cy="1071707"/>
          </a:xfrm>
        </p:spPr>
        <p:txBody>
          <a:bodyPr/>
          <a:lstStyle/>
          <a:p>
            <a:r>
              <a:rPr lang="en-US" sz="2800" dirty="0"/>
              <a:t>Following the glory of the start-up, immediately followed by a serious failure.</a:t>
            </a:r>
            <a:endParaRPr lang="en-GB" sz="2800" dirty="0"/>
          </a:p>
        </p:txBody>
      </p:sp>
      <p:sp>
        <p:nvSpPr>
          <p:cNvPr id="6" name="Content Placeholder 5">
            <a:extLst>
              <a:ext uri="{FF2B5EF4-FFF2-40B4-BE49-F238E27FC236}">
                <a16:creationId xmlns:a16="http://schemas.microsoft.com/office/drawing/2014/main" id="{0648F0A2-1E3E-B366-7B46-BC41129C64FD}"/>
              </a:ext>
            </a:extLst>
          </p:cNvPr>
          <p:cNvSpPr>
            <a:spLocks noGrp="1"/>
          </p:cNvSpPr>
          <p:nvPr>
            <p:ph idx="1"/>
          </p:nvPr>
        </p:nvSpPr>
        <p:spPr>
          <a:xfrm>
            <a:off x="158461" y="2328285"/>
            <a:ext cx="8733559" cy="2139806"/>
          </a:xfrm>
        </p:spPr>
        <p:txBody>
          <a:bodyPr/>
          <a:lstStyle/>
          <a:p>
            <a:pPr marL="0" indent="0">
              <a:buNone/>
            </a:pPr>
            <a:r>
              <a:rPr lang="en-US" sz="2800" dirty="0"/>
              <a:t>Lehman Brothers!</a:t>
            </a:r>
          </a:p>
          <a:p>
            <a:pPr marL="0" indent="0">
              <a:buNone/>
            </a:pPr>
            <a:r>
              <a:rPr lang="en-US" sz="2800" dirty="0"/>
              <a:t>Bankruptcy (640B$US)of Lehman Brothers on September 15, 2008, 4 days before the LHC accident.</a:t>
            </a:r>
          </a:p>
          <a:p>
            <a:pPr marL="0" indent="0">
              <a:buNone/>
            </a:pPr>
            <a:r>
              <a:rPr lang="en-US" sz="2800" dirty="0"/>
              <a:t>The press had bigger gooses to cook, fortunately for CERN.</a:t>
            </a:r>
            <a:endParaRPr lang="en-GB" sz="2800" dirty="0"/>
          </a:p>
        </p:txBody>
      </p:sp>
      <p:sp>
        <p:nvSpPr>
          <p:cNvPr id="7" name="Date Placeholder 6">
            <a:extLst>
              <a:ext uri="{FF2B5EF4-FFF2-40B4-BE49-F238E27FC236}">
                <a16:creationId xmlns:a16="http://schemas.microsoft.com/office/drawing/2014/main" id="{CD6414D5-72A8-A1BE-3094-4AA27B7B29B6}"/>
              </a:ext>
            </a:extLst>
          </p:cNvPr>
          <p:cNvSpPr>
            <a:spLocks noGrp="1"/>
          </p:cNvSpPr>
          <p:nvPr>
            <p:ph type="dt" sz="half" idx="10"/>
          </p:nvPr>
        </p:nvSpPr>
        <p:spPr/>
        <p:txBody>
          <a:bodyPr/>
          <a:lstStyle/>
          <a:p>
            <a:pPr>
              <a:defRPr/>
            </a:pPr>
            <a:r>
              <a:rPr lang="en-US"/>
              <a:t>11/09/2023</a:t>
            </a:r>
            <a:endParaRPr lang="en-GB"/>
          </a:p>
        </p:txBody>
      </p:sp>
      <p:sp>
        <p:nvSpPr>
          <p:cNvPr id="8" name="Footer Placeholder 7">
            <a:extLst>
              <a:ext uri="{FF2B5EF4-FFF2-40B4-BE49-F238E27FC236}">
                <a16:creationId xmlns:a16="http://schemas.microsoft.com/office/drawing/2014/main" id="{EE6AF48D-FAD0-F77B-59F7-4D6B14A51047}"/>
              </a:ext>
            </a:extLst>
          </p:cNvPr>
          <p:cNvSpPr>
            <a:spLocks noGrp="1"/>
          </p:cNvSpPr>
          <p:nvPr>
            <p:ph type="ftr" sz="quarter" idx="11"/>
          </p:nvPr>
        </p:nvSpPr>
        <p:spPr>
          <a:xfrm>
            <a:off x="3751119" y="6356350"/>
            <a:ext cx="3252354" cy="365125"/>
          </a:xfrm>
        </p:spPr>
        <p:txBody>
          <a:bodyPr/>
          <a:lstStyle/>
          <a:p>
            <a:pPr>
              <a:defRPr/>
            </a:pPr>
            <a:r>
              <a:rPr lang="en-US" dirty="0" err="1"/>
              <a:t>S.Myers</a:t>
            </a:r>
            <a:r>
              <a:rPr lang="en-US" dirty="0"/>
              <a:t> (Paris): Higgs Hunt Historical Talk</a:t>
            </a:r>
            <a:endParaRPr lang="en-GB" dirty="0"/>
          </a:p>
        </p:txBody>
      </p:sp>
      <p:sp>
        <p:nvSpPr>
          <p:cNvPr id="9" name="Slide Number Placeholder 8">
            <a:extLst>
              <a:ext uri="{FF2B5EF4-FFF2-40B4-BE49-F238E27FC236}">
                <a16:creationId xmlns:a16="http://schemas.microsoft.com/office/drawing/2014/main" id="{A74A7128-EAC6-A761-C178-E32D73128B84}"/>
              </a:ext>
            </a:extLst>
          </p:cNvPr>
          <p:cNvSpPr>
            <a:spLocks noGrp="1"/>
          </p:cNvSpPr>
          <p:nvPr>
            <p:ph type="sldNum" sz="quarter" idx="12"/>
          </p:nvPr>
        </p:nvSpPr>
        <p:spPr/>
        <p:txBody>
          <a:bodyPr/>
          <a:lstStyle/>
          <a:p>
            <a:pPr>
              <a:defRPr/>
            </a:pPr>
            <a:fld id="{B3D71F74-A749-4237-9233-FCB25F2B40C0}" type="slidenum">
              <a:rPr lang="en-GB" smtClean="0"/>
              <a:pPr>
                <a:defRPr/>
              </a:pPr>
              <a:t>26</a:t>
            </a:fld>
            <a:endParaRPr lang="en-GB" dirty="0"/>
          </a:p>
        </p:txBody>
      </p:sp>
      <p:sp>
        <p:nvSpPr>
          <p:cNvPr id="2" name="TextBox 1">
            <a:extLst>
              <a:ext uri="{FF2B5EF4-FFF2-40B4-BE49-F238E27FC236}">
                <a16:creationId xmlns:a16="http://schemas.microsoft.com/office/drawing/2014/main" id="{5713EAD7-A805-FBD1-45F9-F397EAD9413E}"/>
              </a:ext>
            </a:extLst>
          </p:cNvPr>
          <p:cNvSpPr txBox="1"/>
          <p:nvPr/>
        </p:nvSpPr>
        <p:spPr>
          <a:xfrm>
            <a:off x="737755" y="1267691"/>
            <a:ext cx="7855527" cy="584775"/>
          </a:xfrm>
          <a:prstGeom prst="rect">
            <a:avLst/>
          </a:prstGeom>
          <a:noFill/>
        </p:spPr>
        <p:txBody>
          <a:bodyPr wrap="square" rtlCol="0">
            <a:spAutoFit/>
          </a:bodyPr>
          <a:lstStyle/>
          <a:p>
            <a:r>
              <a:rPr lang="en-US" sz="3200" dirty="0"/>
              <a:t>Why did the Media not Crucify CERN?</a:t>
            </a:r>
            <a:endParaRPr lang="en-GB" sz="3200" dirty="0"/>
          </a:p>
        </p:txBody>
      </p:sp>
    </p:spTree>
    <p:extLst>
      <p:ext uri="{BB962C8B-B14F-4D97-AF65-F5344CB8AC3E}">
        <p14:creationId xmlns:p14="http://schemas.microsoft.com/office/powerpoint/2010/main" val="132220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78805D-D092-5258-483A-920DC8A5AFA6}"/>
              </a:ext>
            </a:extLst>
          </p:cNvPr>
          <p:cNvSpPr txBox="1">
            <a:spLocks noGrp="1"/>
          </p:cNvSpPr>
          <p:nvPr/>
        </p:nvSpPr>
        <p:spPr bwMode="auto">
          <a:xfrm>
            <a:off x="6057900" y="5541963"/>
            <a:ext cx="1600200" cy="357187"/>
          </a:xfrm>
          <a:prstGeom prst="rect">
            <a:avLst/>
          </a:prstGeom>
          <a:noFill/>
          <a:ln>
            <a:miter lim="800000"/>
            <a:headEnd/>
            <a:tailEnd/>
          </a:ln>
        </p:spPr>
        <p:txBody>
          <a:bodyPr anchor="b"/>
          <a:lstStyle/>
          <a:p>
            <a:pPr algn="r" eaLnBrk="1" hangingPunct="1">
              <a:defRPr/>
            </a:pPr>
            <a:fld id="{A9670894-6164-4D40-9EFB-321CF78615FA}" type="slidenum">
              <a:rPr lang="en-US" sz="1050">
                <a:solidFill>
                  <a:srgbClr val="FFFFFF"/>
                </a:solidFill>
                <a:effectLst>
                  <a:outerShdw blurRad="38100" dist="38100" dir="2700000" algn="tl">
                    <a:srgbClr val="000000"/>
                  </a:outerShdw>
                </a:effectLst>
                <a:latin typeface="Arial"/>
              </a:rPr>
              <a:pPr algn="r" eaLnBrk="1" hangingPunct="1">
                <a:defRPr/>
              </a:pPr>
              <a:t>27</a:t>
            </a:fld>
            <a:endParaRPr lang="en-US" sz="1050">
              <a:solidFill>
                <a:srgbClr val="FFFFFF"/>
              </a:solidFill>
              <a:effectLst>
                <a:outerShdw blurRad="38100" dist="38100" dir="2700000" algn="tl">
                  <a:srgbClr val="000000"/>
                </a:outerShdw>
              </a:effectLst>
              <a:latin typeface="Arial"/>
            </a:endParaRPr>
          </a:p>
        </p:txBody>
      </p:sp>
      <p:sp>
        <p:nvSpPr>
          <p:cNvPr id="1762306" name="Rectangle 2">
            <a:extLst>
              <a:ext uri="{FF2B5EF4-FFF2-40B4-BE49-F238E27FC236}">
                <a16:creationId xmlns:a16="http://schemas.microsoft.com/office/drawing/2014/main" id="{2FA16A0E-29C9-A6C4-DF93-4192C723C682}"/>
              </a:ext>
            </a:extLst>
          </p:cNvPr>
          <p:cNvSpPr>
            <a:spLocks noGrp="1" noChangeArrowheads="1"/>
          </p:cNvSpPr>
          <p:nvPr>
            <p:ph type="title" idx="4294967295"/>
          </p:nvPr>
        </p:nvSpPr>
        <p:spPr>
          <a:xfrm>
            <a:off x="1310326" y="136525"/>
            <a:ext cx="5840412" cy="609600"/>
          </a:xfrm>
        </p:spPr>
        <p:txBody>
          <a:bodyPr/>
          <a:lstStyle/>
          <a:p>
            <a:pPr eaLnBrk="1" hangingPunct="1">
              <a:defRPr/>
            </a:pPr>
            <a:r>
              <a:rPr lang="en-US" sz="2400" dirty="0"/>
              <a:t>Offending Bus bar splice</a:t>
            </a:r>
          </a:p>
        </p:txBody>
      </p:sp>
      <p:graphicFrame>
        <p:nvGraphicFramePr>
          <p:cNvPr id="60420" name="Object 4">
            <a:extLst>
              <a:ext uri="{FF2B5EF4-FFF2-40B4-BE49-F238E27FC236}">
                <a16:creationId xmlns:a16="http://schemas.microsoft.com/office/drawing/2014/main" id="{BADB5B90-FDA8-C8FE-4F96-C83B65DC782C}"/>
              </a:ext>
            </a:extLst>
          </p:cNvPr>
          <p:cNvGraphicFramePr>
            <a:graphicFrameLocks noChangeAspect="1"/>
          </p:cNvGraphicFramePr>
          <p:nvPr/>
        </p:nvGraphicFramePr>
        <p:xfrm>
          <a:off x="1646238" y="1600200"/>
          <a:ext cx="5840412" cy="4141788"/>
        </p:xfrm>
        <a:graphic>
          <a:graphicData uri="http://schemas.openxmlformats.org/presentationml/2006/ole">
            <mc:AlternateContent xmlns:mc="http://schemas.openxmlformats.org/markup-compatibility/2006">
              <mc:Choice xmlns:v="urn:schemas-microsoft-com:vml" Requires="v">
                <p:oleObj name="Visio" r:id="rId3" imgW="6464342" imgH="4599364" progId="Visio.Drawing.11">
                  <p:embed/>
                </p:oleObj>
              </mc:Choice>
              <mc:Fallback>
                <p:oleObj name="Visio" r:id="rId3" imgW="6464342" imgH="4599364" progId="Visio.Drawing.1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8" y="1600200"/>
                        <a:ext cx="5840412"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Date Placeholder 5">
            <a:extLst>
              <a:ext uri="{FF2B5EF4-FFF2-40B4-BE49-F238E27FC236}">
                <a16:creationId xmlns:a16="http://schemas.microsoft.com/office/drawing/2014/main" id="{4A34FE27-4008-F36D-9AD4-847EEA168D82}"/>
              </a:ext>
            </a:extLst>
          </p:cNvPr>
          <p:cNvSpPr>
            <a:spLocks noGrp="1"/>
          </p:cNvSpPr>
          <p:nvPr>
            <p:ph type="dt" sz="half" idx="10"/>
          </p:nvPr>
        </p:nvSpPr>
        <p:spPr/>
        <p:txBody>
          <a:bodyPr/>
          <a:lstStyle/>
          <a:p>
            <a:pPr>
              <a:defRPr/>
            </a:pPr>
            <a:r>
              <a:rPr lang="en-US"/>
              <a:t>11/09/2023</a:t>
            </a:r>
          </a:p>
        </p:txBody>
      </p:sp>
      <p:sp>
        <p:nvSpPr>
          <p:cNvPr id="7" name="Footer Placeholder 6">
            <a:extLst>
              <a:ext uri="{FF2B5EF4-FFF2-40B4-BE49-F238E27FC236}">
                <a16:creationId xmlns:a16="http://schemas.microsoft.com/office/drawing/2014/main" id="{AF4B58CA-4AAB-4991-CD07-49E13EE7745C}"/>
              </a:ext>
            </a:extLst>
          </p:cNvPr>
          <p:cNvSpPr>
            <a:spLocks noGrp="1"/>
          </p:cNvSpPr>
          <p:nvPr>
            <p:ph type="ftr" sz="quarter" idx="11"/>
          </p:nvPr>
        </p:nvSpPr>
        <p:spPr/>
        <p:txBody>
          <a:bodyPr/>
          <a:lstStyle/>
          <a:p>
            <a:pPr>
              <a:defRPr/>
            </a:pPr>
            <a:r>
              <a:rPr lang="en-US"/>
              <a:t>S.Myers (Paris): Higgs Hunt Historical Talk</a:t>
            </a:r>
          </a:p>
        </p:txBody>
      </p:sp>
      <p:sp>
        <p:nvSpPr>
          <p:cNvPr id="8" name="Slide Number Placeholder 7">
            <a:extLst>
              <a:ext uri="{FF2B5EF4-FFF2-40B4-BE49-F238E27FC236}">
                <a16:creationId xmlns:a16="http://schemas.microsoft.com/office/drawing/2014/main" id="{9DF78D3F-6F10-CAB1-F95A-80B56002A92F}"/>
              </a:ext>
            </a:extLst>
          </p:cNvPr>
          <p:cNvSpPr>
            <a:spLocks noGrp="1"/>
          </p:cNvSpPr>
          <p:nvPr>
            <p:ph type="sldNum" sz="quarter" idx="12"/>
          </p:nvPr>
        </p:nvSpPr>
        <p:spPr/>
        <p:txBody>
          <a:bodyPr/>
          <a:lstStyle/>
          <a:p>
            <a:pPr>
              <a:defRPr/>
            </a:pPr>
            <a:fld id="{E7BC11A2-3608-4FFC-BB8F-748AA21C811C}" type="slidenum">
              <a:rPr lang="en-US" smtClean="0"/>
              <a:pPr>
                <a:defRPr/>
              </a:pPr>
              <a:t>27</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62466" name="Text Box 2">
            <a:extLst>
              <a:ext uri="{FF2B5EF4-FFF2-40B4-BE49-F238E27FC236}">
                <a16:creationId xmlns:a16="http://schemas.microsoft.com/office/drawing/2014/main" id="{06F621E1-B042-F756-D873-668813D35098}"/>
              </a:ext>
            </a:extLst>
          </p:cNvPr>
          <p:cNvSpPr txBox="1">
            <a:spLocks noChangeArrowheads="1"/>
          </p:cNvSpPr>
          <p:nvPr/>
        </p:nvSpPr>
        <p:spPr bwMode="auto">
          <a:xfrm>
            <a:off x="2514600" y="2057400"/>
            <a:ext cx="1828800" cy="2762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Absence of soldering</a:t>
            </a:r>
            <a:endParaRPr lang="en-US" altLang="en-US" sz="1200" b="0">
              <a:solidFill>
                <a:srgbClr val="000000"/>
              </a:solidFill>
              <a:latin typeface="Tahoma" panose="020B0604030504040204" pitchFamily="34" charset="0"/>
            </a:endParaRPr>
          </a:p>
        </p:txBody>
      </p:sp>
      <p:sp>
        <p:nvSpPr>
          <p:cNvPr id="62467" name="Text Box 3">
            <a:extLst>
              <a:ext uri="{FF2B5EF4-FFF2-40B4-BE49-F238E27FC236}">
                <a16:creationId xmlns:a16="http://schemas.microsoft.com/office/drawing/2014/main" id="{268F6DA7-7407-5257-7EDF-FD23D7EB5560}"/>
              </a:ext>
            </a:extLst>
          </p:cNvPr>
          <p:cNvSpPr txBox="1">
            <a:spLocks noChangeArrowheads="1"/>
          </p:cNvSpPr>
          <p:nvPr/>
        </p:nvSpPr>
        <p:spPr bwMode="auto">
          <a:xfrm>
            <a:off x="1428750" y="2847975"/>
            <a:ext cx="1828800" cy="27622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Resistance 220 nOhm</a:t>
            </a:r>
            <a:endParaRPr lang="en-US" altLang="en-US" sz="1200" b="0">
              <a:solidFill>
                <a:srgbClr val="000000"/>
              </a:solidFill>
              <a:latin typeface="Tahoma" panose="020B0604030504040204" pitchFamily="34" charset="0"/>
            </a:endParaRPr>
          </a:p>
        </p:txBody>
      </p:sp>
      <p:sp>
        <p:nvSpPr>
          <p:cNvPr id="62468" name="Text Box 4">
            <a:extLst>
              <a:ext uri="{FF2B5EF4-FFF2-40B4-BE49-F238E27FC236}">
                <a16:creationId xmlns:a16="http://schemas.microsoft.com/office/drawing/2014/main" id="{7F532CA6-3F66-8F02-F55D-A4245CE8C600}"/>
              </a:ext>
            </a:extLst>
          </p:cNvPr>
          <p:cNvSpPr txBox="1">
            <a:spLocks noChangeArrowheads="1"/>
          </p:cNvSpPr>
          <p:nvPr/>
        </p:nvSpPr>
        <p:spPr bwMode="auto">
          <a:xfrm>
            <a:off x="3543300" y="2847975"/>
            <a:ext cx="2114550" cy="27622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Bad contact with stabili</a:t>
            </a:r>
            <a:r>
              <a:rPr lang="en-US" altLang="en-US" sz="1200" b="0">
                <a:solidFill>
                  <a:srgbClr val="000000"/>
                </a:solidFill>
                <a:latin typeface="Tahoma" panose="020B0604030504040204" pitchFamily="34" charset="0"/>
              </a:rPr>
              <a:t>zer</a:t>
            </a:r>
          </a:p>
        </p:txBody>
      </p:sp>
      <p:sp>
        <p:nvSpPr>
          <p:cNvPr id="62469" name="Text Box 5">
            <a:extLst>
              <a:ext uri="{FF2B5EF4-FFF2-40B4-BE49-F238E27FC236}">
                <a16:creationId xmlns:a16="http://schemas.microsoft.com/office/drawing/2014/main" id="{8228D97D-98FA-9A4A-31FB-26E318AF6578}"/>
              </a:ext>
            </a:extLst>
          </p:cNvPr>
          <p:cNvSpPr txBox="1">
            <a:spLocks noChangeArrowheads="1"/>
          </p:cNvSpPr>
          <p:nvPr/>
        </p:nvSpPr>
        <p:spPr bwMode="auto">
          <a:xfrm>
            <a:off x="5143500" y="2081213"/>
            <a:ext cx="2514600" cy="2762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en-US" altLang="en-US" sz="1200" b="0">
                <a:solidFill>
                  <a:srgbClr val="000000"/>
                </a:solidFill>
                <a:latin typeface="Tahoma" panose="020B0604030504040204" pitchFamily="34" charset="0"/>
              </a:rPr>
              <a:t>No sensitive detection on bus bar</a:t>
            </a:r>
          </a:p>
        </p:txBody>
      </p:sp>
      <p:sp>
        <p:nvSpPr>
          <p:cNvPr id="62470" name="Text Box 6">
            <a:extLst>
              <a:ext uri="{FF2B5EF4-FFF2-40B4-BE49-F238E27FC236}">
                <a16:creationId xmlns:a16="http://schemas.microsoft.com/office/drawing/2014/main" id="{BAD36AE5-830E-8078-CD9F-64094FDD14A9}"/>
              </a:ext>
            </a:extLst>
          </p:cNvPr>
          <p:cNvSpPr txBox="1">
            <a:spLocks noChangeArrowheads="1"/>
          </p:cNvSpPr>
          <p:nvPr/>
        </p:nvSpPr>
        <p:spPr bwMode="auto">
          <a:xfrm>
            <a:off x="2514600" y="3681413"/>
            <a:ext cx="1828800"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Thermal runaway</a:t>
            </a:r>
            <a:endParaRPr lang="en-US" altLang="en-US" sz="1200" b="0">
              <a:solidFill>
                <a:srgbClr val="000000"/>
              </a:solidFill>
              <a:latin typeface="Tahoma" panose="020B0604030504040204" pitchFamily="34" charset="0"/>
            </a:endParaRPr>
          </a:p>
        </p:txBody>
      </p:sp>
      <p:sp>
        <p:nvSpPr>
          <p:cNvPr id="62471" name="Text Box 7">
            <a:extLst>
              <a:ext uri="{FF2B5EF4-FFF2-40B4-BE49-F238E27FC236}">
                <a16:creationId xmlns:a16="http://schemas.microsoft.com/office/drawing/2014/main" id="{92E229B7-601C-1FE6-D363-CDFC1CD7D705}"/>
              </a:ext>
            </a:extLst>
          </p:cNvPr>
          <p:cNvSpPr txBox="1">
            <a:spLocks noChangeArrowheads="1"/>
          </p:cNvSpPr>
          <p:nvPr/>
        </p:nvSpPr>
        <p:spPr bwMode="auto">
          <a:xfrm>
            <a:off x="2514600" y="4481513"/>
            <a:ext cx="1828800"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Meltdown, open circuit</a:t>
            </a:r>
            <a:endParaRPr lang="en-US" altLang="en-US" sz="1200" b="0">
              <a:solidFill>
                <a:srgbClr val="000000"/>
              </a:solidFill>
              <a:latin typeface="Tahoma" panose="020B0604030504040204" pitchFamily="34" charset="0"/>
            </a:endParaRPr>
          </a:p>
        </p:txBody>
      </p:sp>
      <p:sp>
        <p:nvSpPr>
          <p:cNvPr id="62472" name="Text Box 8">
            <a:extLst>
              <a:ext uri="{FF2B5EF4-FFF2-40B4-BE49-F238E27FC236}">
                <a16:creationId xmlns:a16="http://schemas.microsoft.com/office/drawing/2014/main" id="{4F3D1828-7C08-F1FB-671B-020A8804B246}"/>
              </a:ext>
            </a:extLst>
          </p:cNvPr>
          <p:cNvSpPr txBox="1">
            <a:spLocks noChangeArrowheads="1"/>
          </p:cNvSpPr>
          <p:nvPr/>
        </p:nvSpPr>
        <p:spPr bwMode="auto">
          <a:xfrm>
            <a:off x="5200650" y="4481513"/>
            <a:ext cx="2343150"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Power converter fast discharge</a:t>
            </a:r>
            <a:endParaRPr lang="en-US" altLang="en-US" sz="1200" b="0">
              <a:solidFill>
                <a:srgbClr val="000000"/>
              </a:solidFill>
              <a:latin typeface="Tahoma" panose="020B0604030504040204" pitchFamily="34" charset="0"/>
            </a:endParaRPr>
          </a:p>
        </p:txBody>
      </p:sp>
      <p:sp>
        <p:nvSpPr>
          <p:cNvPr id="62473" name="Text Box 9">
            <a:extLst>
              <a:ext uri="{FF2B5EF4-FFF2-40B4-BE49-F238E27FC236}">
                <a16:creationId xmlns:a16="http://schemas.microsoft.com/office/drawing/2014/main" id="{3C6A8C27-0BE7-C6BE-9360-14A35492079C}"/>
              </a:ext>
            </a:extLst>
          </p:cNvPr>
          <p:cNvSpPr txBox="1">
            <a:spLocks noChangeArrowheads="1"/>
          </p:cNvSpPr>
          <p:nvPr/>
        </p:nvSpPr>
        <p:spPr bwMode="auto">
          <a:xfrm>
            <a:off x="2514600" y="5281613"/>
            <a:ext cx="1828800"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Electrical arc</a:t>
            </a:r>
            <a:endParaRPr lang="en-US" altLang="en-US" sz="1200" b="0">
              <a:solidFill>
                <a:srgbClr val="000000"/>
              </a:solidFill>
              <a:latin typeface="Tahoma" panose="020B0604030504040204" pitchFamily="34" charset="0"/>
            </a:endParaRPr>
          </a:p>
        </p:txBody>
      </p:sp>
      <p:sp>
        <p:nvSpPr>
          <p:cNvPr id="66570" name="Line 10">
            <a:extLst>
              <a:ext uri="{FF2B5EF4-FFF2-40B4-BE49-F238E27FC236}">
                <a16:creationId xmlns:a16="http://schemas.microsoft.com/office/drawing/2014/main" id="{48911CDB-F3D8-F09E-36E2-DBB003AEF256}"/>
              </a:ext>
            </a:extLst>
          </p:cNvPr>
          <p:cNvSpPr>
            <a:spLocks noChangeShapeType="1"/>
          </p:cNvSpPr>
          <p:nvPr/>
        </p:nvSpPr>
        <p:spPr bwMode="auto">
          <a:xfrm flipH="1">
            <a:off x="2286000" y="2366963"/>
            <a:ext cx="1085850" cy="45720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6571" name="Line 11">
            <a:extLst>
              <a:ext uri="{FF2B5EF4-FFF2-40B4-BE49-F238E27FC236}">
                <a16:creationId xmlns:a16="http://schemas.microsoft.com/office/drawing/2014/main" id="{070A3468-B726-EFF7-A05D-5D3E82470574}"/>
              </a:ext>
            </a:extLst>
          </p:cNvPr>
          <p:cNvSpPr>
            <a:spLocks noChangeShapeType="1"/>
          </p:cNvSpPr>
          <p:nvPr/>
        </p:nvSpPr>
        <p:spPr bwMode="auto">
          <a:xfrm>
            <a:off x="3371850" y="2366963"/>
            <a:ext cx="1257300" cy="45720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6572" name="Line 12">
            <a:extLst>
              <a:ext uri="{FF2B5EF4-FFF2-40B4-BE49-F238E27FC236}">
                <a16:creationId xmlns:a16="http://schemas.microsoft.com/office/drawing/2014/main" id="{DD879539-0450-13AA-D039-517173C57FF0}"/>
              </a:ext>
            </a:extLst>
          </p:cNvPr>
          <p:cNvSpPr>
            <a:spLocks noChangeShapeType="1"/>
          </p:cNvSpPr>
          <p:nvPr/>
        </p:nvSpPr>
        <p:spPr bwMode="auto">
          <a:xfrm>
            <a:off x="2286000" y="3109913"/>
            <a:ext cx="1028700" cy="57150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6573" name="Line 13">
            <a:extLst>
              <a:ext uri="{FF2B5EF4-FFF2-40B4-BE49-F238E27FC236}">
                <a16:creationId xmlns:a16="http://schemas.microsoft.com/office/drawing/2014/main" id="{6D5622E1-3DDC-425D-E431-37A2BDE1EB40}"/>
              </a:ext>
            </a:extLst>
          </p:cNvPr>
          <p:cNvSpPr>
            <a:spLocks noChangeShapeType="1"/>
          </p:cNvSpPr>
          <p:nvPr/>
        </p:nvSpPr>
        <p:spPr bwMode="auto">
          <a:xfrm flipH="1">
            <a:off x="3486150" y="3109913"/>
            <a:ext cx="1143000" cy="57150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6574" name="Line 14">
            <a:extLst>
              <a:ext uri="{FF2B5EF4-FFF2-40B4-BE49-F238E27FC236}">
                <a16:creationId xmlns:a16="http://schemas.microsoft.com/office/drawing/2014/main" id="{66A8EF30-6974-192D-FC34-4AA5ED7D58CE}"/>
              </a:ext>
            </a:extLst>
          </p:cNvPr>
          <p:cNvSpPr>
            <a:spLocks noChangeShapeType="1"/>
          </p:cNvSpPr>
          <p:nvPr/>
        </p:nvSpPr>
        <p:spPr bwMode="auto">
          <a:xfrm>
            <a:off x="3429000" y="3967163"/>
            <a:ext cx="0" cy="51435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6575" name="Line 15">
            <a:extLst>
              <a:ext uri="{FF2B5EF4-FFF2-40B4-BE49-F238E27FC236}">
                <a16:creationId xmlns:a16="http://schemas.microsoft.com/office/drawing/2014/main" id="{502CA68A-1FA9-6009-7DBA-3996CE7B0983}"/>
              </a:ext>
            </a:extLst>
          </p:cNvPr>
          <p:cNvSpPr>
            <a:spLocks noChangeShapeType="1"/>
          </p:cNvSpPr>
          <p:nvPr/>
        </p:nvSpPr>
        <p:spPr bwMode="auto">
          <a:xfrm>
            <a:off x="3429000" y="4767263"/>
            <a:ext cx="0" cy="51435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6576" name="Line 16">
            <a:extLst>
              <a:ext uri="{FF2B5EF4-FFF2-40B4-BE49-F238E27FC236}">
                <a16:creationId xmlns:a16="http://schemas.microsoft.com/office/drawing/2014/main" id="{CA7E7FB8-0B97-154F-F3A6-6CC1B86510B0}"/>
              </a:ext>
            </a:extLst>
          </p:cNvPr>
          <p:cNvSpPr>
            <a:spLocks noChangeShapeType="1"/>
          </p:cNvSpPr>
          <p:nvPr/>
        </p:nvSpPr>
        <p:spPr bwMode="auto">
          <a:xfrm>
            <a:off x="3429000" y="3967163"/>
            <a:ext cx="3086100" cy="51435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cxnSp>
        <p:nvCxnSpPr>
          <p:cNvPr id="62481" name="AutoShape 17">
            <a:extLst>
              <a:ext uri="{FF2B5EF4-FFF2-40B4-BE49-F238E27FC236}">
                <a16:creationId xmlns:a16="http://schemas.microsoft.com/office/drawing/2014/main" id="{6910F8DF-914B-ED9F-5ED5-926A7F9323AC}"/>
              </a:ext>
            </a:extLst>
          </p:cNvPr>
          <p:cNvCxnSpPr>
            <a:cxnSpLocks noChangeShapeType="1"/>
            <a:stCxn id="62469" idx="2"/>
            <a:endCxn id="62470" idx="3"/>
          </p:cNvCxnSpPr>
          <p:nvPr/>
        </p:nvCxnSpPr>
        <p:spPr bwMode="auto">
          <a:xfrm rot="5400000">
            <a:off x="4641056" y="2059782"/>
            <a:ext cx="1462087" cy="2057400"/>
          </a:xfrm>
          <a:prstGeom prst="bentConnector2">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0498" name="Rectangle 18">
            <a:extLst>
              <a:ext uri="{FF2B5EF4-FFF2-40B4-BE49-F238E27FC236}">
                <a16:creationId xmlns:a16="http://schemas.microsoft.com/office/drawing/2014/main" id="{36014FF4-BDFD-17FD-9A1A-94127D5E4E0C}"/>
              </a:ext>
            </a:extLst>
          </p:cNvPr>
          <p:cNvSpPr>
            <a:spLocks noGrp="1" noChangeArrowheads="1"/>
          </p:cNvSpPr>
          <p:nvPr>
            <p:ph type="title"/>
          </p:nvPr>
        </p:nvSpPr>
        <p:spPr>
          <a:xfrm>
            <a:off x="2914650" y="1028700"/>
            <a:ext cx="3803650" cy="642938"/>
          </a:xfrm>
        </p:spPr>
        <p:txBody>
          <a:bodyPr/>
          <a:lstStyle/>
          <a:p>
            <a:pPr eaLnBrk="1" hangingPunct="1">
              <a:defRPr/>
            </a:pPr>
            <a:r>
              <a:rPr lang="en-US"/>
              <a:t>Fault tree [1/3]</a:t>
            </a:r>
          </a:p>
        </p:txBody>
      </p:sp>
      <p:sp>
        <p:nvSpPr>
          <p:cNvPr id="66579" name="Line 19">
            <a:extLst>
              <a:ext uri="{FF2B5EF4-FFF2-40B4-BE49-F238E27FC236}">
                <a16:creationId xmlns:a16="http://schemas.microsoft.com/office/drawing/2014/main" id="{4C04D13A-AFCA-B55C-7D96-552C1CEF48B6}"/>
              </a:ext>
            </a:extLst>
          </p:cNvPr>
          <p:cNvSpPr>
            <a:spLocks noChangeShapeType="1"/>
          </p:cNvSpPr>
          <p:nvPr/>
        </p:nvSpPr>
        <p:spPr bwMode="auto">
          <a:xfrm>
            <a:off x="3436938" y="5535613"/>
            <a:ext cx="0" cy="21590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6580" name="Oval 20">
            <a:extLst>
              <a:ext uri="{FF2B5EF4-FFF2-40B4-BE49-F238E27FC236}">
                <a16:creationId xmlns:a16="http://schemas.microsoft.com/office/drawing/2014/main" id="{ACA7703A-2364-DA7B-A2C1-5E89C3BBECE5}"/>
              </a:ext>
            </a:extLst>
          </p:cNvPr>
          <p:cNvSpPr>
            <a:spLocks noChangeArrowheads="1"/>
          </p:cNvSpPr>
          <p:nvPr/>
        </p:nvSpPr>
        <p:spPr bwMode="auto">
          <a:xfrm>
            <a:off x="1277938" y="2457450"/>
            <a:ext cx="4645025" cy="1727200"/>
          </a:xfrm>
          <a:prstGeom prst="ellipse">
            <a:avLst/>
          </a:prstGeom>
          <a:noFill/>
          <a:ln w="19050">
            <a:solidFill>
              <a:srgbClr val="0000FF"/>
            </a:solidFill>
            <a:round/>
            <a:headEnd/>
            <a:tailEnd/>
          </a:ln>
        </p:spPr>
        <p:txBody>
          <a:bodyPr wrap="none" anchor="ctr"/>
          <a:lstStyle/>
          <a:p>
            <a:pPr algn="ctr" eaLnBrk="1" hangingPunct="1">
              <a:defRPr/>
            </a:pPr>
            <a:endParaRPr lang="fr-FR" sz="1350">
              <a:solidFill>
                <a:srgbClr val="000000"/>
              </a:solidFill>
              <a:latin typeface="Times New Roman" pitchFamily="18" charset="0"/>
            </a:endParaRPr>
          </a:p>
        </p:txBody>
      </p:sp>
      <p:sp>
        <p:nvSpPr>
          <p:cNvPr id="62485" name="Text Box 21">
            <a:extLst>
              <a:ext uri="{FF2B5EF4-FFF2-40B4-BE49-F238E27FC236}">
                <a16:creationId xmlns:a16="http://schemas.microsoft.com/office/drawing/2014/main" id="{7D5F2AE8-807A-7E01-1CD5-F90B69E70A5A}"/>
              </a:ext>
            </a:extLst>
          </p:cNvPr>
          <p:cNvSpPr txBox="1">
            <a:spLocks noChangeArrowheads="1"/>
          </p:cNvSpPr>
          <p:nvPr/>
        </p:nvSpPr>
        <p:spPr bwMode="auto">
          <a:xfrm>
            <a:off x="4194175" y="3375025"/>
            <a:ext cx="1728788" cy="2778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en-US" altLang="en-US" sz="1200" b="0" i="1">
                <a:solidFill>
                  <a:srgbClr val="3333FF"/>
                </a:solidFill>
                <a:latin typeface="Tahoma" panose="020B0604030504040204" pitchFamily="34" charset="0"/>
              </a:rPr>
              <a:t>Electro-thermal model</a:t>
            </a:r>
          </a:p>
        </p:txBody>
      </p:sp>
      <p:sp>
        <p:nvSpPr>
          <p:cNvPr id="62486" name="Text Box 22">
            <a:extLst>
              <a:ext uri="{FF2B5EF4-FFF2-40B4-BE49-F238E27FC236}">
                <a16:creationId xmlns:a16="http://schemas.microsoft.com/office/drawing/2014/main" id="{6FEA2E87-4FF8-7B0E-9AD9-E0A1950B5F89}"/>
              </a:ext>
            </a:extLst>
          </p:cNvPr>
          <p:cNvSpPr txBox="1">
            <a:spLocks noChangeArrowheads="1"/>
          </p:cNvSpPr>
          <p:nvPr/>
        </p:nvSpPr>
        <p:spPr bwMode="auto">
          <a:xfrm>
            <a:off x="1493838" y="2025650"/>
            <a:ext cx="919162"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en-US" altLang="en-US" sz="1200" b="0" i="1">
                <a:solidFill>
                  <a:srgbClr val="3333FF"/>
                </a:solidFill>
                <a:latin typeface="Tahoma" panose="020B0604030504040204" pitchFamily="34" charset="0"/>
              </a:rPr>
              <a:t>Observed on magnet</a:t>
            </a:r>
          </a:p>
        </p:txBody>
      </p:sp>
      <p:sp>
        <p:nvSpPr>
          <p:cNvPr id="62487" name="TextBox 22">
            <a:extLst>
              <a:ext uri="{FF2B5EF4-FFF2-40B4-BE49-F238E27FC236}">
                <a16:creationId xmlns:a16="http://schemas.microsoft.com/office/drawing/2014/main" id="{0EE36C5F-854A-0ECF-F752-5EBE472AC7C9}"/>
              </a:ext>
            </a:extLst>
          </p:cNvPr>
          <p:cNvSpPr txBox="1">
            <a:spLocks noChangeArrowheads="1"/>
          </p:cNvSpPr>
          <p:nvPr/>
        </p:nvSpPr>
        <p:spPr bwMode="auto">
          <a:xfrm>
            <a:off x="4743450" y="857250"/>
            <a:ext cx="3257550" cy="5540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spcBef>
                <a:spcPct val="0"/>
              </a:spcBef>
              <a:buClrTx/>
              <a:buSzTx/>
              <a:buFontTx/>
              <a:buNone/>
            </a:pPr>
            <a:r>
              <a:rPr lang="en-GB" altLang="en-US" sz="3000" b="0">
                <a:solidFill>
                  <a:srgbClr val="000000"/>
                </a:solidFill>
                <a:latin typeface="Times New Roman" panose="02020603050405020304" pitchFamily="18" charset="0"/>
              </a:rPr>
              <a:t>What went wrong?</a:t>
            </a:r>
          </a:p>
        </p:txBody>
      </p:sp>
      <p:sp>
        <p:nvSpPr>
          <p:cNvPr id="5" name="Date Placeholder 4">
            <a:extLst>
              <a:ext uri="{FF2B5EF4-FFF2-40B4-BE49-F238E27FC236}">
                <a16:creationId xmlns:a16="http://schemas.microsoft.com/office/drawing/2014/main" id="{FE4E0B47-4385-4D45-27C6-A65424E73379}"/>
              </a:ext>
            </a:extLst>
          </p:cNvPr>
          <p:cNvSpPr>
            <a:spLocks noGrp="1"/>
          </p:cNvSpPr>
          <p:nvPr>
            <p:ph type="dt" sz="half" idx="10"/>
          </p:nvPr>
        </p:nvSpPr>
        <p:spPr/>
        <p:txBody>
          <a:bodyPr/>
          <a:lstStyle/>
          <a:p>
            <a:pPr>
              <a:defRPr/>
            </a:pPr>
            <a:r>
              <a:rPr lang="en-US"/>
              <a:t>11/09/2023</a:t>
            </a:r>
          </a:p>
        </p:txBody>
      </p:sp>
      <p:sp>
        <p:nvSpPr>
          <p:cNvPr id="6" name="Footer Placeholder 5">
            <a:extLst>
              <a:ext uri="{FF2B5EF4-FFF2-40B4-BE49-F238E27FC236}">
                <a16:creationId xmlns:a16="http://schemas.microsoft.com/office/drawing/2014/main" id="{83AD00FE-2CC4-7CDB-C289-659FEC88CF25}"/>
              </a:ext>
            </a:extLst>
          </p:cNvPr>
          <p:cNvSpPr>
            <a:spLocks noGrp="1"/>
          </p:cNvSpPr>
          <p:nvPr>
            <p:ph type="ftr" sz="quarter" idx="11"/>
          </p:nvPr>
        </p:nvSpPr>
        <p:spPr/>
        <p:txBody>
          <a:bodyPr/>
          <a:lstStyle/>
          <a:p>
            <a:pPr>
              <a:defRPr/>
            </a:pPr>
            <a:r>
              <a:rPr lang="en-US"/>
              <a:t>S.Myers (Paris): Higgs Hunt Historical Talk</a:t>
            </a:r>
          </a:p>
        </p:txBody>
      </p:sp>
      <p:sp>
        <p:nvSpPr>
          <p:cNvPr id="7" name="Slide Number Placeholder 6">
            <a:extLst>
              <a:ext uri="{FF2B5EF4-FFF2-40B4-BE49-F238E27FC236}">
                <a16:creationId xmlns:a16="http://schemas.microsoft.com/office/drawing/2014/main" id="{CEE26D26-FDAC-653B-366A-2C40535CDC6B}"/>
              </a:ext>
            </a:extLst>
          </p:cNvPr>
          <p:cNvSpPr>
            <a:spLocks noGrp="1"/>
          </p:cNvSpPr>
          <p:nvPr>
            <p:ph type="sldNum" sz="quarter" idx="12"/>
          </p:nvPr>
        </p:nvSpPr>
        <p:spPr/>
        <p:txBody>
          <a:bodyPr/>
          <a:lstStyle/>
          <a:p>
            <a:pPr>
              <a:defRPr/>
            </a:pPr>
            <a:fld id="{7993A4E8-E9FE-47DC-8FE8-73E92AE3691D}" type="slidenum">
              <a:rPr lang="en-US" smtClean="0"/>
              <a:pPr>
                <a:defRPr/>
              </a:pPr>
              <a:t>28</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5459F7B-0AA8-735F-AEAF-10E6AE98B121}"/>
              </a:ext>
            </a:extLst>
          </p:cNvPr>
          <p:cNvSpPr>
            <a:spLocks noGrp="1" noChangeArrowheads="1"/>
          </p:cNvSpPr>
          <p:nvPr>
            <p:ph type="title"/>
          </p:nvPr>
        </p:nvSpPr>
        <p:spPr/>
        <p:txBody>
          <a:bodyPr/>
          <a:lstStyle/>
          <a:p>
            <a:pPr eaLnBrk="1" hangingPunct="1">
              <a:defRPr/>
            </a:pPr>
            <a:r>
              <a:rPr lang="en-US"/>
              <a:t>Fault tree [2/3]</a:t>
            </a:r>
          </a:p>
        </p:txBody>
      </p:sp>
      <p:sp>
        <p:nvSpPr>
          <p:cNvPr id="64515" name="Text Box 3">
            <a:extLst>
              <a:ext uri="{FF2B5EF4-FFF2-40B4-BE49-F238E27FC236}">
                <a16:creationId xmlns:a16="http://schemas.microsoft.com/office/drawing/2014/main" id="{BE4EF242-2B1C-448C-F999-14CBB867D4D1}"/>
              </a:ext>
            </a:extLst>
          </p:cNvPr>
          <p:cNvSpPr txBox="1">
            <a:spLocks noChangeArrowheads="1"/>
          </p:cNvSpPr>
          <p:nvPr/>
        </p:nvSpPr>
        <p:spPr bwMode="auto">
          <a:xfrm>
            <a:off x="3714750" y="1917700"/>
            <a:ext cx="1828800"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Electrical arc</a:t>
            </a:r>
            <a:endParaRPr lang="en-US" altLang="en-US" sz="1200" b="0">
              <a:solidFill>
                <a:srgbClr val="000000"/>
              </a:solidFill>
              <a:latin typeface="Tahoma" panose="020B0604030504040204" pitchFamily="34" charset="0"/>
            </a:endParaRPr>
          </a:p>
        </p:txBody>
      </p:sp>
      <p:sp>
        <p:nvSpPr>
          <p:cNvPr id="64516" name="Text Box 4">
            <a:extLst>
              <a:ext uri="{FF2B5EF4-FFF2-40B4-BE49-F238E27FC236}">
                <a16:creationId xmlns:a16="http://schemas.microsoft.com/office/drawing/2014/main" id="{4218CE35-7C36-08B1-5B9E-50DBC334C1CE}"/>
              </a:ext>
            </a:extLst>
          </p:cNvPr>
          <p:cNvSpPr txBox="1">
            <a:spLocks noChangeArrowheads="1"/>
          </p:cNvSpPr>
          <p:nvPr/>
        </p:nvSpPr>
        <p:spPr bwMode="auto">
          <a:xfrm>
            <a:off x="4625975" y="2735263"/>
            <a:ext cx="1828800"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Beam pipe perforation</a:t>
            </a:r>
            <a:endParaRPr lang="en-US" altLang="en-US" sz="1200" b="0">
              <a:solidFill>
                <a:srgbClr val="000000"/>
              </a:solidFill>
              <a:latin typeface="Tahoma" panose="020B0604030504040204" pitchFamily="34" charset="0"/>
            </a:endParaRPr>
          </a:p>
        </p:txBody>
      </p:sp>
      <p:sp>
        <p:nvSpPr>
          <p:cNvPr id="64517" name="Text Box 5">
            <a:extLst>
              <a:ext uri="{FF2B5EF4-FFF2-40B4-BE49-F238E27FC236}">
                <a16:creationId xmlns:a16="http://schemas.microsoft.com/office/drawing/2014/main" id="{96647EE1-1206-3EF6-F168-6B9CD4F6B19F}"/>
              </a:ext>
            </a:extLst>
          </p:cNvPr>
          <p:cNvSpPr txBox="1">
            <a:spLocks noChangeArrowheads="1"/>
          </p:cNvSpPr>
          <p:nvPr/>
        </p:nvSpPr>
        <p:spPr bwMode="auto">
          <a:xfrm>
            <a:off x="2473325" y="2727325"/>
            <a:ext cx="1828800"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He vessel perforation</a:t>
            </a:r>
            <a:endParaRPr lang="en-US" altLang="en-US" sz="1200" b="0">
              <a:solidFill>
                <a:srgbClr val="000000"/>
              </a:solidFill>
              <a:latin typeface="Tahoma" panose="020B0604030504040204" pitchFamily="34" charset="0"/>
            </a:endParaRPr>
          </a:p>
        </p:txBody>
      </p:sp>
      <p:sp>
        <p:nvSpPr>
          <p:cNvPr id="64518" name="Text Box 6">
            <a:extLst>
              <a:ext uri="{FF2B5EF4-FFF2-40B4-BE49-F238E27FC236}">
                <a16:creationId xmlns:a16="http://schemas.microsoft.com/office/drawing/2014/main" id="{D1D15F69-860F-A29E-5BB3-D96A4A243303}"/>
              </a:ext>
            </a:extLst>
          </p:cNvPr>
          <p:cNvSpPr txBox="1">
            <a:spLocks noChangeArrowheads="1"/>
          </p:cNvSpPr>
          <p:nvPr/>
        </p:nvSpPr>
        <p:spPr bwMode="auto">
          <a:xfrm>
            <a:off x="6684963" y="2727325"/>
            <a:ext cx="1073150"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Soot</a:t>
            </a:r>
            <a:endParaRPr lang="en-US" altLang="en-US" sz="1200" b="0">
              <a:solidFill>
                <a:srgbClr val="000000"/>
              </a:solidFill>
              <a:latin typeface="Tahoma" panose="020B0604030504040204" pitchFamily="34" charset="0"/>
            </a:endParaRPr>
          </a:p>
        </p:txBody>
      </p:sp>
      <p:sp>
        <p:nvSpPr>
          <p:cNvPr id="64519" name="Text Box 7">
            <a:extLst>
              <a:ext uri="{FF2B5EF4-FFF2-40B4-BE49-F238E27FC236}">
                <a16:creationId xmlns:a16="http://schemas.microsoft.com/office/drawing/2014/main" id="{51CDB93A-3A98-AFC4-1119-9272B7E16304}"/>
              </a:ext>
            </a:extLst>
          </p:cNvPr>
          <p:cNvSpPr txBox="1">
            <a:spLocks noChangeArrowheads="1"/>
          </p:cNvSpPr>
          <p:nvPr/>
        </p:nvSpPr>
        <p:spPr bwMode="auto">
          <a:xfrm>
            <a:off x="2473325" y="3429000"/>
            <a:ext cx="1828800" cy="4619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He discharge in insulation vacuum</a:t>
            </a:r>
            <a:endParaRPr lang="en-US" altLang="en-US" sz="1200" b="0">
              <a:solidFill>
                <a:srgbClr val="000000"/>
              </a:solidFill>
              <a:latin typeface="Tahoma" panose="020B0604030504040204" pitchFamily="34" charset="0"/>
            </a:endParaRPr>
          </a:p>
        </p:txBody>
      </p:sp>
      <p:sp>
        <p:nvSpPr>
          <p:cNvPr id="64520" name="Text Box 8">
            <a:extLst>
              <a:ext uri="{FF2B5EF4-FFF2-40B4-BE49-F238E27FC236}">
                <a16:creationId xmlns:a16="http://schemas.microsoft.com/office/drawing/2014/main" id="{1677A304-04F6-A6F8-0B82-63F93F9AFE76}"/>
              </a:ext>
            </a:extLst>
          </p:cNvPr>
          <p:cNvSpPr txBox="1">
            <a:spLocks noChangeArrowheads="1"/>
          </p:cNvSpPr>
          <p:nvPr/>
        </p:nvSpPr>
        <p:spPr bwMode="auto">
          <a:xfrm>
            <a:off x="6037263" y="4076700"/>
            <a:ext cx="1828800"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Contamination by soot</a:t>
            </a:r>
            <a:endParaRPr lang="en-US" altLang="en-US" sz="1200" b="0">
              <a:solidFill>
                <a:srgbClr val="000000"/>
              </a:solidFill>
              <a:latin typeface="Tahoma" panose="020B0604030504040204" pitchFamily="34" charset="0"/>
            </a:endParaRPr>
          </a:p>
        </p:txBody>
      </p:sp>
      <p:sp>
        <p:nvSpPr>
          <p:cNvPr id="64521" name="Text Box 9">
            <a:extLst>
              <a:ext uri="{FF2B5EF4-FFF2-40B4-BE49-F238E27FC236}">
                <a16:creationId xmlns:a16="http://schemas.microsoft.com/office/drawing/2014/main" id="{E1705E54-5E97-2ED5-6FA7-9B6E65E24DA4}"/>
              </a:ext>
            </a:extLst>
          </p:cNvPr>
          <p:cNvSpPr txBox="1">
            <a:spLocks noChangeArrowheads="1"/>
          </p:cNvSpPr>
          <p:nvPr/>
        </p:nvSpPr>
        <p:spPr bwMode="auto">
          <a:xfrm>
            <a:off x="1222375" y="4076700"/>
            <a:ext cx="1622425" cy="4619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Inadequate sizing of relief devices (MCI)</a:t>
            </a:r>
            <a:endParaRPr lang="en-US" altLang="en-US" sz="1200" b="0">
              <a:solidFill>
                <a:srgbClr val="000000"/>
              </a:solidFill>
              <a:latin typeface="Tahoma" panose="020B0604030504040204" pitchFamily="34" charset="0"/>
            </a:endParaRPr>
          </a:p>
        </p:txBody>
      </p:sp>
      <p:sp>
        <p:nvSpPr>
          <p:cNvPr id="64522" name="Text Box 10">
            <a:extLst>
              <a:ext uri="{FF2B5EF4-FFF2-40B4-BE49-F238E27FC236}">
                <a16:creationId xmlns:a16="http://schemas.microsoft.com/office/drawing/2014/main" id="{89754D6E-D891-BEB2-0D93-DD2DAD502EC6}"/>
              </a:ext>
            </a:extLst>
          </p:cNvPr>
          <p:cNvSpPr txBox="1">
            <a:spLocks noChangeArrowheads="1"/>
          </p:cNvSpPr>
          <p:nvPr/>
        </p:nvSpPr>
        <p:spPr bwMode="auto">
          <a:xfrm>
            <a:off x="1493838" y="4941888"/>
            <a:ext cx="1828800" cy="460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en-US" altLang="en-US" sz="1200" b="0">
                <a:solidFill>
                  <a:srgbClr val="000000"/>
                </a:solidFill>
                <a:latin typeface="Tahoma" panose="020B0604030504040204" pitchFamily="34" charset="0"/>
              </a:rPr>
              <a:t>Pressurization of vacuum enclosures</a:t>
            </a:r>
          </a:p>
        </p:txBody>
      </p:sp>
      <p:sp>
        <p:nvSpPr>
          <p:cNvPr id="64523" name="Text Box 11">
            <a:extLst>
              <a:ext uri="{FF2B5EF4-FFF2-40B4-BE49-F238E27FC236}">
                <a16:creationId xmlns:a16="http://schemas.microsoft.com/office/drawing/2014/main" id="{97E866B7-5ED7-8938-4CF0-50C6362FFB39}"/>
              </a:ext>
            </a:extLst>
          </p:cNvPr>
          <p:cNvSpPr txBox="1">
            <a:spLocks noChangeArrowheads="1"/>
          </p:cNvSpPr>
          <p:nvPr/>
        </p:nvSpPr>
        <p:spPr bwMode="auto">
          <a:xfrm>
            <a:off x="5761038" y="4670425"/>
            <a:ext cx="2105025" cy="2778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Mechanical damage to MLI</a:t>
            </a:r>
            <a:endParaRPr lang="en-US" altLang="en-US" sz="1200" b="0">
              <a:solidFill>
                <a:srgbClr val="000000"/>
              </a:solidFill>
              <a:latin typeface="Tahoma" panose="020B0604030504040204" pitchFamily="34" charset="0"/>
            </a:endParaRPr>
          </a:p>
        </p:txBody>
      </p:sp>
      <p:sp>
        <p:nvSpPr>
          <p:cNvPr id="64524" name="Text Box 12">
            <a:extLst>
              <a:ext uri="{FF2B5EF4-FFF2-40B4-BE49-F238E27FC236}">
                <a16:creationId xmlns:a16="http://schemas.microsoft.com/office/drawing/2014/main" id="{750477F4-9F77-A9E4-730E-3D5B934587A6}"/>
              </a:ext>
            </a:extLst>
          </p:cNvPr>
          <p:cNvSpPr txBox="1">
            <a:spLocks noChangeArrowheads="1"/>
          </p:cNvSpPr>
          <p:nvPr/>
        </p:nvSpPr>
        <p:spPr bwMode="auto">
          <a:xfrm>
            <a:off x="6030913" y="5273675"/>
            <a:ext cx="1828800"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fr-CH" altLang="en-US" sz="1200" b="0">
                <a:solidFill>
                  <a:srgbClr val="000000"/>
                </a:solidFill>
                <a:latin typeface="Tahoma" panose="020B0604030504040204" pitchFamily="34" charset="0"/>
              </a:rPr>
              <a:t>Contamination by MLI</a:t>
            </a:r>
            <a:endParaRPr lang="en-US" altLang="en-US" sz="1200" b="0">
              <a:solidFill>
                <a:srgbClr val="000000"/>
              </a:solidFill>
              <a:latin typeface="Tahoma" panose="020B0604030504040204" pitchFamily="34" charset="0"/>
            </a:endParaRPr>
          </a:p>
        </p:txBody>
      </p:sp>
      <p:sp>
        <p:nvSpPr>
          <p:cNvPr id="67597" name="Line 13">
            <a:extLst>
              <a:ext uri="{FF2B5EF4-FFF2-40B4-BE49-F238E27FC236}">
                <a16:creationId xmlns:a16="http://schemas.microsoft.com/office/drawing/2014/main" id="{90B67F60-1C42-1249-8F82-E54A2AADE799}"/>
              </a:ext>
            </a:extLst>
          </p:cNvPr>
          <p:cNvSpPr>
            <a:spLocks noChangeShapeType="1"/>
          </p:cNvSpPr>
          <p:nvPr/>
        </p:nvSpPr>
        <p:spPr bwMode="auto">
          <a:xfrm flipH="1">
            <a:off x="3384550" y="2187575"/>
            <a:ext cx="1187450" cy="53975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598" name="Line 14">
            <a:extLst>
              <a:ext uri="{FF2B5EF4-FFF2-40B4-BE49-F238E27FC236}">
                <a16:creationId xmlns:a16="http://schemas.microsoft.com/office/drawing/2014/main" id="{482C972D-3B76-B483-E095-0D2CB473B560}"/>
              </a:ext>
            </a:extLst>
          </p:cNvPr>
          <p:cNvSpPr>
            <a:spLocks noChangeShapeType="1"/>
          </p:cNvSpPr>
          <p:nvPr/>
        </p:nvSpPr>
        <p:spPr bwMode="auto">
          <a:xfrm>
            <a:off x="4572000" y="2187575"/>
            <a:ext cx="971550" cy="53975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599" name="Line 15">
            <a:extLst>
              <a:ext uri="{FF2B5EF4-FFF2-40B4-BE49-F238E27FC236}">
                <a16:creationId xmlns:a16="http://schemas.microsoft.com/office/drawing/2014/main" id="{FD51E8A0-49B1-AD19-1AA6-A85AE731718B}"/>
              </a:ext>
            </a:extLst>
          </p:cNvPr>
          <p:cNvSpPr>
            <a:spLocks noChangeShapeType="1"/>
          </p:cNvSpPr>
          <p:nvPr/>
        </p:nvSpPr>
        <p:spPr bwMode="auto">
          <a:xfrm>
            <a:off x="4572000" y="2187575"/>
            <a:ext cx="2646363" cy="53975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600" name="Line 16">
            <a:extLst>
              <a:ext uri="{FF2B5EF4-FFF2-40B4-BE49-F238E27FC236}">
                <a16:creationId xmlns:a16="http://schemas.microsoft.com/office/drawing/2014/main" id="{CA872841-43D2-0A57-74ED-7F970FC96821}"/>
              </a:ext>
            </a:extLst>
          </p:cNvPr>
          <p:cNvSpPr>
            <a:spLocks noChangeShapeType="1"/>
          </p:cNvSpPr>
          <p:nvPr/>
        </p:nvSpPr>
        <p:spPr bwMode="auto">
          <a:xfrm>
            <a:off x="3382963" y="2997200"/>
            <a:ext cx="0" cy="43180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601" name="Line 17">
            <a:extLst>
              <a:ext uri="{FF2B5EF4-FFF2-40B4-BE49-F238E27FC236}">
                <a16:creationId xmlns:a16="http://schemas.microsoft.com/office/drawing/2014/main" id="{D1DADA37-6593-AADE-6DA1-E64FEFB8C960}"/>
              </a:ext>
            </a:extLst>
          </p:cNvPr>
          <p:cNvSpPr>
            <a:spLocks noChangeShapeType="1"/>
          </p:cNvSpPr>
          <p:nvPr/>
        </p:nvSpPr>
        <p:spPr bwMode="auto">
          <a:xfrm flipH="1">
            <a:off x="5165725" y="2997200"/>
            <a:ext cx="323850" cy="107950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602" name="Line 18">
            <a:extLst>
              <a:ext uri="{FF2B5EF4-FFF2-40B4-BE49-F238E27FC236}">
                <a16:creationId xmlns:a16="http://schemas.microsoft.com/office/drawing/2014/main" id="{411314C2-3C08-CCA3-BF19-D63C6472FB01}"/>
              </a:ext>
            </a:extLst>
          </p:cNvPr>
          <p:cNvSpPr>
            <a:spLocks noChangeShapeType="1"/>
          </p:cNvSpPr>
          <p:nvPr/>
        </p:nvSpPr>
        <p:spPr bwMode="auto">
          <a:xfrm>
            <a:off x="4302125" y="3644900"/>
            <a:ext cx="593725" cy="43180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603" name="Line 19">
            <a:extLst>
              <a:ext uri="{FF2B5EF4-FFF2-40B4-BE49-F238E27FC236}">
                <a16:creationId xmlns:a16="http://schemas.microsoft.com/office/drawing/2014/main" id="{F8D4019A-133B-2E5E-FC5D-27CCEF5E761C}"/>
              </a:ext>
            </a:extLst>
          </p:cNvPr>
          <p:cNvSpPr>
            <a:spLocks noChangeShapeType="1"/>
          </p:cNvSpPr>
          <p:nvPr/>
        </p:nvSpPr>
        <p:spPr bwMode="auto">
          <a:xfrm flipH="1">
            <a:off x="6840538" y="2997200"/>
            <a:ext cx="593725" cy="107950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604" name="Line 20">
            <a:extLst>
              <a:ext uri="{FF2B5EF4-FFF2-40B4-BE49-F238E27FC236}">
                <a16:creationId xmlns:a16="http://schemas.microsoft.com/office/drawing/2014/main" id="{BBFAD330-BC28-0995-3AAA-C1D8C9F72DF4}"/>
              </a:ext>
            </a:extLst>
          </p:cNvPr>
          <p:cNvSpPr>
            <a:spLocks noChangeShapeType="1"/>
          </p:cNvSpPr>
          <p:nvPr/>
        </p:nvSpPr>
        <p:spPr bwMode="auto">
          <a:xfrm>
            <a:off x="4302125" y="3644900"/>
            <a:ext cx="2484438" cy="43180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605" name="Line 21">
            <a:extLst>
              <a:ext uri="{FF2B5EF4-FFF2-40B4-BE49-F238E27FC236}">
                <a16:creationId xmlns:a16="http://schemas.microsoft.com/office/drawing/2014/main" id="{3DA577AC-5A55-C4C8-96F0-9308C69E8649}"/>
              </a:ext>
            </a:extLst>
          </p:cNvPr>
          <p:cNvSpPr>
            <a:spLocks noChangeShapeType="1"/>
          </p:cNvSpPr>
          <p:nvPr/>
        </p:nvSpPr>
        <p:spPr bwMode="auto">
          <a:xfrm flipH="1">
            <a:off x="2789238" y="3860800"/>
            <a:ext cx="323850" cy="1081088"/>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606" name="Line 22">
            <a:extLst>
              <a:ext uri="{FF2B5EF4-FFF2-40B4-BE49-F238E27FC236}">
                <a16:creationId xmlns:a16="http://schemas.microsoft.com/office/drawing/2014/main" id="{964963E1-1CDB-99D1-D6D2-53FAE3E45A13}"/>
              </a:ext>
            </a:extLst>
          </p:cNvPr>
          <p:cNvSpPr>
            <a:spLocks noChangeShapeType="1"/>
          </p:cNvSpPr>
          <p:nvPr/>
        </p:nvSpPr>
        <p:spPr bwMode="auto">
          <a:xfrm>
            <a:off x="1979613" y="4508500"/>
            <a:ext cx="377825" cy="433388"/>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4535" name="Text Box 23">
            <a:extLst>
              <a:ext uri="{FF2B5EF4-FFF2-40B4-BE49-F238E27FC236}">
                <a16:creationId xmlns:a16="http://schemas.microsoft.com/office/drawing/2014/main" id="{01DD9136-56F5-A1C6-484B-07E7DDF2F7D0}"/>
              </a:ext>
            </a:extLst>
          </p:cNvPr>
          <p:cNvSpPr txBox="1">
            <a:spLocks noChangeArrowheads="1"/>
          </p:cNvSpPr>
          <p:nvPr/>
        </p:nvSpPr>
        <p:spPr bwMode="auto">
          <a:xfrm>
            <a:off x="4410075" y="4679950"/>
            <a:ext cx="1127125" cy="460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en-US" altLang="en-US" sz="1200" b="0">
                <a:solidFill>
                  <a:srgbClr val="000000"/>
                </a:solidFill>
                <a:latin typeface="Tahoma" panose="020B0604030504040204" pitchFamily="34" charset="0"/>
              </a:rPr>
              <a:t>ODH in tunnel</a:t>
            </a:r>
          </a:p>
        </p:txBody>
      </p:sp>
      <p:sp>
        <p:nvSpPr>
          <p:cNvPr id="64536" name="Text Box 24">
            <a:extLst>
              <a:ext uri="{FF2B5EF4-FFF2-40B4-BE49-F238E27FC236}">
                <a16:creationId xmlns:a16="http://schemas.microsoft.com/office/drawing/2014/main" id="{E4647B8C-0FCA-7A25-E950-F06FB7155EBE}"/>
              </a:ext>
            </a:extLst>
          </p:cNvPr>
          <p:cNvSpPr txBox="1">
            <a:spLocks noChangeArrowheads="1"/>
          </p:cNvSpPr>
          <p:nvPr/>
        </p:nvSpPr>
        <p:spPr bwMode="auto">
          <a:xfrm>
            <a:off x="3544888" y="4679950"/>
            <a:ext cx="647700"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en-US" altLang="en-US" sz="1200" b="0">
                <a:solidFill>
                  <a:srgbClr val="000000"/>
                </a:solidFill>
                <a:latin typeface="Tahoma" panose="020B0604030504040204" pitchFamily="34" charset="0"/>
              </a:rPr>
              <a:t>Blast</a:t>
            </a:r>
          </a:p>
        </p:txBody>
      </p:sp>
      <p:sp>
        <p:nvSpPr>
          <p:cNvPr id="64537" name="Text Box 25">
            <a:extLst>
              <a:ext uri="{FF2B5EF4-FFF2-40B4-BE49-F238E27FC236}">
                <a16:creationId xmlns:a16="http://schemas.microsoft.com/office/drawing/2014/main" id="{DE17AFF3-7B6E-7CE7-8E41-E4E0820A5990}"/>
              </a:ext>
            </a:extLst>
          </p:cNvPr>
          <p:cNvSpPr txBox="1">
            <a:spLocks noChangeArrowheads="1"/>
          </p:cNvSpPr>
          <p:nvPr/>
        </p:nvSpPr>
        <p:spPr bwMode="auto">
          <a:xfrm>
            <a:off x="3436938" y="5273675"/>
            <a:ext cx="973137"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en-US" altLang="en-US" sz="1200" b="0">
                <a:solidFill>
                  <a:srgbClr val="000000"/>
                </a:solidFill>
                <a:latin typeface="Tahoma" panose="020B0604030504040204" pitchFamily="34" charset="0"/>
              </a:rPr>
              <a:t>Trip AUG</a:t>
            </a:r>
          </a:p>
        </p:txBody>
      </p:sp>
      <p:sp>
        <p:nvSpPr>
          <p:cNvPr id="67610" name="Line 26">
            <a:extLst>
              <a:ext uri="{FF2B5EF4-FFF2-40B4-BE49-F238E27FC236}">
                <a16:creationId xmlns:a16="http://schemas.microsoft.com/office/drawing/2014/main" id="{78D3D4E1-38C9-BCA4-EC2D-2CC5BB36FE74}"/>
              </a:ext>
            </a:extLst>
          </p:cNvPr>
          <p:cNvSpPr>
            <a:spLocks noChangeShapeType="1"/>
          </p:cNvSpPr>
          <p:nvPr/>
        </p:nvSpPr>
        <p:spPr bwMode="auto">
          <a:xfrm>
            <a:off x="3113088" y="3860800"/>
            <a:ext cx="757237" cy="809625"/>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611" name="Line 27">
            <a:extLst>
              <a:ext uri="{FF2B5EF4-FFF2-40B4-BE49-F238E27FC236}">
                <a16:creationId xmlns:a16="http://schemas.microsoft.com/office/drawing/2014/main" id="{5C65061F-A865-D8D8-A445-8C62F5D228E0}"/>
              </a:ext>
            </a:extLst>
          </p:cNvPr>
          <p:cNvSpPr>
            <a:spLocks noChangeShapeType="1"/>
          </p:cNvSpPr>
          <p:nvPr/>
        </p:nvSpPr>
        <p:spPr bwMode="auto">
          <a:xfrm>
            <a:off x="3113088" y="3860800"/>
            <a:ext cx="1296987" cy="809625"/>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612" name="Line 28">
            <a:extLst>
              <a:ext uri="{FF2B5EF4-FFF2-40B4-BE49-F238E27FC236}">
                <a16:creationId xmlns:a16="http://schemas.microsoft.com/office/drawing/2014/main" id="{2FB1046F-449C-A389-BDAA-533202A8EB73}"/>
              </a:ext>
            </a:extLst>
          </p:cNvPr>
          <p:cNvSpPr>
            <a:spLocks noChangeShapeType="1"/>
          </p:cNvSpPr>
          <p:nvPr/>
        </p:nvSpPr>
        <p:spPr bwMode="auto">
          <a:xfrm>
            <a:off x="3924300" y="4941888"/>
            <a:ext cx="53975" cy="32385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613" name="Line 29">
            <a:extLst>
              <a:ext uri="{FF2B5EF4-FFF2-40B4-BE49-F238E27FC236}">
                <a16:creationId xmlns:a16="http://schemas.microsoft.com/office/drawing/2014/main" id="{B30D62DA-E9F4-A444-38C6-54AD48FB65A2}"/>
              </a:ext>
            </a:extLst>
          </p:cNvPr>
          <p:cNvSpPr>
            <a:spLocks noChangeShapeType="1"/>
          </p:cNvSpPr>
          <p:nvPr/>
        </p:nvSpPr>
        <p:spPr bwMode="auto">
          <a:xfrm>
            <a:off x="6894513" y="4941888"/>
            <a:ext cx="0" cy="32385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614" name="Line 30">
            <a:extLst>
              <a:ext uri="{FF2B5EF4-FFF2-40B4-BE49-F238E27FC236}">
                <a16:creationId xmlns:a16="http://schemas.microsoft.com/office/drawing/2014/main" id="{63A746CE-9C24-4D2A-41FB-8D42674C80DE}"/>
              </a:ext>
            </a:extLst>
          </p:cNvPr>
          <p:cNvSpPr>
            <a:spLocks noChangeShapeType="1"/>
          </p:cNvSpPr>
          <p:nvPr/>
        </p:nvSpPr>
        <p:spPr bwMode="auto">
          <a:xfrm>
            <a:off x="3113088" y="3860800"/>
            <a:ext cx="3565525" cy="809625"/>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22559" name="Text Box 31">
            <a:extLst>
              <a:ext uri="{FF2B5EF4-FFF2-40B4-BE49-F238E27FC236}">
                <a16:creationId xmlns:a16="http://schemas.microsoft.com/office/drawing/2014/main" id="{87D51211-BBBD-3481-5163-A7A402149F7D}"/>
              </a:ext>
            </a:extLst>
          </p:cNvPr>
          <p:cNvSpPr txBox="1">
            <a:spLocks noChangeArrowheads="1"/>
          </p:cNvSpPr>
          <p:nvPr/>
        </p:nvSpPr>
        <p:spPr bwMode="auto">
          <a:xfrm>
            <a:off x="4086225" y="4076700"/>
            <a:ext cx="1828800" cy="276225"/>
          </a:xfrm>
          <a:prstGeom prst="rect">
            <a:avLst/>
          </a:prstGeom>
          <a:solidFill>
            <a:schemeClr val="tx1">
              <a:lumMod val="65000"/>
            </a:schemeClr>
          </a:solidFill>
          <a:ln w="12700">
            <a:solidFill>
              <a:schemeClr val="tx1"/>
            </a:solidFill>
            <a:miter lim="800000"/>
            <a:headEnd/>
            <a:tailEnd/>
          </a:ln>
        </p:spPr>
        <p:txBody>
          <a:bodyPr>
            <a:spAutoFit/>
          </a:bodyPr>
          <a:lstStyle/>
          <a:p>
            <a:pPr algn="ctr" eaLnBrk="1" hangingPunct="1">
              <a:spcBef>
                <a:spcPct val="50000"/>
              </a:spcBef>
              <a:defRPr/>
            </a:pPr>
            <a:r>
              <a:rPr lang="fr-CH" sz="1200" dirty="0" err="1">
                <a:solidFill>
                  <a:srgbClr val="000000"/>
                </a:solidFill>
                <a:latin typeface="Tahoma" pitchFamily="34" charset="0"/>
              </a:rPr>
              <a:t>Loss</a:t>
            </a:r>
            <a:r>
              <a:rPr lang="fr-CH" sz="1200" dirty="0">
                <a:solidFill>
                  <a:srgbClr val="000000"/>
                </a:solidFill>
                <a:latin typeface="Tahoma" pitchFamily="34" charset="0"/>
              </a:rPr>
              <a:t> of </a:t>
            </a:r>
            <a:r>
              <a:rPr lang="fr-CH" sz="1200" dirty="0" err="1">
                <a:solidFill>
                  <a:srgbClr val="000000"/>
                </a:solidFill>
                <a:latin typeface="Tahoma" pitchFamily="34" charset="0"/>
              </a:rPr>
              <a:t>beam</a:t>
            </a:r>
            <a:r>
              <a:rPr lang="fr-CH" sz="1200" dirty="0">
                <a:solidFill>
                  <a:srgbClr val="000000"/>
                </a:solidFill>
                <a:latin typeface="Tahoma" pitchFamily="34" charset="0"/>
              </a:rPr>
              <a:t> vacuum</a:t>
            </a:r>
            <a:endParaRPr lang="en-US" sz="1200" dirty="0">
              <a:solidFill>
                <a:srgbClr val="000000"/>
              </a:solidFill>
              <a:latin typeface="Tahoma" pitchFamily="34" charset="0"/>
            </a:endParaRPr>
          </a:p>
        </p:txBody>
      </p:sp>
      <p:sp>
        <p:nvSpPr>
          <p:cNvPr id="67616" name="Line 32">
            <a:extLst>
              <a:ext uri="{FF2B5EF4-FFF2-40B4-BE49-F238E27FC236}">
                <a16:creationId xmlns:a16="http://schemas.microsoft.com/office/drawing/2014/main" id="{1C795E43-EA0E-13C3-6DD2-8F3E9D2197FB}"/>
              </a:ext>
            </a:extLst>
          </p:cNvPr>
          <p:cNvSpPr>
            <a:spLocks noChangeShapeType="1"/>
          </p:cNvSpPr>
          <p:nvPr/>
        </p:nvSpPr>
        <p:spPr bwMode="auto">
          <a:xfrm>
            <a:off x="2411413" y="5373688"/>
            <a:ext cx="0" cy="269875"/>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7617" name="Line 33">
            <a:extLst>
              <a:ext uri="{FF2B5EF4-FFF2-40B4-BE49-F238E27FC236}">
                <a16:creationId xmlns:a16="http://schemas.microsoft.com/office/drawing/2014/main" id="{7677AD6B-C4F1-5492-7B10-3A1B081C7035}"/>
              </a:ext>
            </a:extLst>
          </p:cNvPr>
          <p:cNvSpPr>
            <a:spLocks noChangeShapeType="1"/>
          </p:cNvSpPr>
          <p:nvPr/>
        </p:nvSpPr>
        <p:spPr bwMode="auto">
          <a:xfrm>
            <a:off x="4625975" y="1754188"/>
            <a:ext cx="0" cy="161925"/>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64546" name="Text Box 34">
            <a:extLst>
              <a:ext uri="{FF2B5EF4-FFF2-40B4-BE49-F238E27FC236}">
                <a16:creationId xmlns:a16="http://schemas.microsoft.com/office/drawing/2014/main" id="{E0F1129E-473B-4C63-7FCA-2F14ABE2F3B9}"/>
              </a:ext>
            </a:extLst>
          </p:cNvPr>
          <p:cNvSpPr txBox="1">
            <a:spLocks noChangeArrowheads="1"/>
          </p:cNvSpPr>
          <p:nvPr/>
        </p:nvSpPr>
        <p:spPr bwMode="auto">
          <a:xfrm>
            <a:off x="4518025" y="5273675"/>
            <a:ext cx="1350963"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algn="ctr" eaLnBrk="1" hangingPunct="1">
              <a:buClrTx/>
              <a:buSzTx/>
              <a:buFontTx/>
              <a:buNone/>
            </a:pPr>
            <a:r>
              <a:rPr lang="en-US" altLang="en-US" sz="1200" b="0">
                <a:solidFill>
                  <a:srgbClr val="000000"/>
                </a:solidFill>
                <a:latin typeface="Tahoma" panose="020B0604030504040204" pitchFamily="34" charset="0"/>
              </a:rPr>
              <a:t>Break vent door</a:t>
            </a:r>
          </a:p>
        </p:txBody>
      </p:sp>
      <p:sp>
        <p:nvSpPr>
          <p:cNvPr id="67619" name="Line 35">
            <a:extLst>
              <a:ext uri="{FF2B5EF4-FFF2-40B4-BE49-F238E27FC236}">
                <a16:creationId xmlns:a16="http://schemas.microsoft.com/office/drawing/2014/main" id="{5073F9FD-45AC-EC47-4959-01ADDD324608}"/>
              </a:ext>
            </a:extLst>
          </p:cNvPr>
          <p:cNvSpPr>
            <a:spLocks noChangeShapeType="1"/>
          </p:cNvSpPr>
          <p:nvPr/>
        </p:nvSpPr>
        <p:spPr bwMode="auto">
          <a:xfrm>
            <a:off x="3924300" y="4941888"/>
            <a:ext cx="1189038" cy="323850"/>
          </a:xfrm>
          <a:prstGeom prst="line">
            <a:avLst/>
          </a:prstGeom>
          <a:noFill/>
          <a:ln w="28575">
            <a:solidFill>
              <a:schemeClr val="tx1"/>
            </a:solidFill>
            <a:round/>
            <a:headEnd/>
            <a:tailEnd type="triangle" w="med" len="med"/>
          </a:ln>
        </p:spPr>
        <p:txBody>
          <a:bodyPr/>
          <a:lstStyle/>
          <a:p>
            <a:pPr algn="ctr" eaLnBrk="1" hangingPunct="1">
              <a:defRPr/>
            </a:pPr>
            <a:endParaRPr lang="fr-FR" sz="1350">
              <a:solidFill>
                <a:srgbClr val="000000"/>
              </a:solidFill>
              <a:latin typeface="Times New Roman" pitchFamily="18" charset="0"/>
            </a:endParaRPr>
          </a:p>
        </p:txBody>
      </p:sp>
      <p:sp>
        <p:nvSpPr>
          <p:cNvPr id="5" name="Date Placeholder 4">
            <a:extLst>
              <a:ext uri="{FF2B5EF4-FFF2-40B4-BE49-F238E27FC236}">
                <a16:creationId xmlns:a16="http://schemas.microsoft.com/office/drawing/2014/main" id="{5C7868AE-5372-1F9E-B268-A6F3ED329A14}"/>
              </a:ext>
            </a:extLst>
          </p:cNvPr>
          <p:cNvSpPr>
            <a:spLocks noGrp="1"/>
          </p:cNvSpPr>
          <p:nvPr>
            <p:ph type="dt" sz="half" idx="10"/>
          </p:nvPr>
        </p:nvSpPr>
        <p:spPr/>
        <p:txBody>
          <a:bodyPr/>
          <a:lstStyle/>
          <a:p>
            <a:pPr>
              <a:defRPr/>
            </a:pPr>
            <a:r>
              <a:rPr lang="en-US"/>
              <a:t>11/09/2023</a:t>
            </a:r>
          </a:p>
        </p:txBody>
      </p:sp>
      <p:sp>
        <p:nvSpPr>
          <p:cNvPr id="6" name="Footer Placeholder 5">
            <a:extLst>
              <a:ext uri="{FF2B5EF4-FFF2-40B4-BE49-F238E27FC236}">
                <a16:creationId xmlns:a16="http://schemas.microsoft.com/office/drawing/2014/main" id="{746549BD-E6FA-B81D-9B06-A7F696C1AD62}"/>
              </a:ext>
            </a:extLst>
          </p:cNvPr>
          <p:cNvSpPr>
            <a:spLocks noGrp="1"/>
          </p:cNvSpPr>
          <p:nvPr>
            <p:ph type="ftr" sz="quarter" idx="11"/>
          </p:nvPr>
        </p:nvSpPr>
        <p:spPr/>
        <p:txBody>
          <a:bodyPr/>
          <a:lstStyle/>
          <a:p>
            <a:pPr>
              <a:defRPr/>
            </a:pPr>
            <a:r>
              <a:rPr lang="en-US"/>
              <a:t>S.Myers (Paris): Higgs Hunt Historical Talk</a:t>
            </a:r>
          </a:p>
        </p:txBody>
      </p:sp>
      <p:sp>
        <p:nvSpPr>
          <p:cNvPr id="7" name="Slide Number Placeholder 6">
            <a:extLst>
              <a:ext uri="{FF2B5EF4-FFF2-40B4-BE49-F238E27FC236}">
                <a16:creationId xmlns:a16="http://schemas.microsoft.com/office/drawing/2014/main" id="{2C8158A8-DB78-C4B7-66D4-161182B94E98}"/>
              </a:ext>
            </a:extLst>
          </p:cNvPr>
          <p:cNvSpPr>
            <a:spLocks noGrp="1"/>
          </p:cNvSpPr>
          <p:nvPr>
            <p:ph type="sldNum" sz="quarter" idx="12"/>
          </p:nvPr>
        </p:nvSpPr>
        <p:spPr/>
        <p:txBody>
          <a:bodyPr/>
          <a:lstStyle/>
          <a:p>
            <a:pPr>
              <a:defRPr/>
            </a:pPr>
            <a:fld id="{7993A4E8-E9FE-47DC-8FE8-73E92AE3691D}" type="slidenum">
              <a:rPr lang="en-US" smtClean="0"/>
              <a:pPr>
                <a:defRPr/>
              </a:pPr>
              <a:t>29</a:t>
            </a:fld>
            <a:endParaRPr lang="en-US"/>
          </a:p>
        </p:txBody>
      </p:sp>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631DAFE3-00B6-B308-7F73-C81C217A3A3A}"/>
              </a:ext>
            </a:extLst>
          </p:cNvPr>
          <p:cNvSpPr>
            <a:spLocks noGrp="1" noChangeArrowheads="1"/>
          </p:cNvSpPr>
          <p:nvPr>
            <p:ph type="ctrTitle"/>
          </p:nvPr>
        </p:nvSpPr>
        <p:spPr>
          <a:xfrm>
            <a:off x="302217" y="275407"/>
            <a:ext cx="8539566" cy="410607"/>
          </a:xfrm>
          <a:solidFill>
            <a:srgbClr val="FFFF00"/>
          </a:solidFill>
        </p:spPr>
        <p:txBody>
          <a:bodyPr/>
          <a:lstStyle/>
          <a:p>
            <a:pPr eaLnBrk="1" hangingPunct="1"/>
            <a:r>
              <a:rPr lang="en-US" altLang="en-US" sz="2000" dirty="0"/>
              <a:t>“The Long and Winding Road that” led to the Discovery of the Higgs Boson </a:t>
            </a:r>
            <a:endParaRPr lang="en-GB" altLang="en-US" sz="2000" dirty="0"/>
          </a:p>
        </p:txBody>
      </p:sp>
      <p:sp>
        <p:nvSpPr>
          <p:cNvPr id="32771" name="Subtitle 2">
            <a:extLst>
              <a:ext uri="{FF2B5EF4-FFF2-40B4-BE49-F238E27FC236}">
                <a16:creationId xmlns:a16="http://schemas.microsoft.com/office/drawing/2014/main" id="{6407867A-F9FF-C405-7AF7-152D39D27987}"/>
              </a:ext>
            </a:extLst>
          </p:cNvPr>
          <p:cNvSpPr>
            <a:spLocks noGrp="1" noChangeArrowheads="1"/>
          </p:cNvSpPr>
          <p:nvPr>
            <p:ph type="subTitle" idx="1"/>
          </p:nvPr>
        </p:nvSpPr>
        <p:spPr>
          <a:xfrm>
            <a:off x="577028" y="990031"/>
            <a:ext cx="7764463" cy="5592561"/>
          </a:xfrm>
        </p:spPr>
        <p:txBody>
          <a:bodyPr/>
          <a:lstStyle/>
          <a:p>
            <a:pPr marL="457200" marR="0" lvl="0" indent="-457200" algn="l" defTabSz="914400" rtl="0" eaLnBrk="1" fontAlgn="base" latinLnBrk="0" hangingPunct="1">
              <a:lnSpc>
                <a:spcPct val="90000"/>
              </a:lnSpc>
              <a:spcBef>
                <a:spcPts val="1000"/>
              </a:spcBef>
              <a:spcAft>
                <a:spcPct val="0"/>
              </a:spcAft>
              <a:buClrTx/>
              <a:buSzTx/>
              <a:buFont typeface="+mj-lt"/>
              <a:buAutoNum type="arabicPeriod"/>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rPr>
              <a:t>The “Beginning”: LEP Note 440 (April 1983)</a:t>
            </a:r>
          </a:p>
          <a:p>
            <a:pPr marL="457200" indent="-457200" algn="l" eaLnBrk="1" hangingPunct="1">
              <a:buFont typeface="+mj-lt"/>
              <a:buAutoNum type="arabicPeriod"/>
            </a:pPr>
            <a:r>
              <a:rPr lang="en-US" altLang="en-US" sz="1800" dirty="0"/>
              <a:t>SSC: Rise and Fall (1983—1993):  LHC Approval 1994.</a:t>
            </a:r>
          </a:p>
          <a:p>
            <a:pPr marL="457200" indent="-457200" algn="l" eaLnBrk="1" hangingPunct="1">
              <a:buFont typeface="+mj-lt"/>
              <a:buAutoNum type="arabicPeriod"/>
            </a:pPr>
            <a:r>
              <a:rPr lang="en-US" altLang="en-US" sz="1800" dirty="0"/>
              <a:t>Search for Higgs in LEP2 (2000)</a:t>
            </a:r>
          </a:p>
          <a:p>
            <a:pPr marL="457200" indent="-457200" algn="l" eaLnBrk="1" hangingPunct="1">
              <a:buFont typeface="+mj-lt"/>
              <a:buAutoNum type="arabicPeriod"/>
            </a:pPr>
            <a:r>
              <a:rPr lang="en-US" altLang="en-US" sz="1800" dirty="0"/>
              <a:t>Closure of LEP: end 2000</a:t>
            </a:r>
          </a:p>
          <a:p>
            <a:pPr marL="457200" indent="-457200" algn="l" eaLnBrk="1" hangingPunct="1">
              <a:buFont typeface="+mj-lt"/>
              <a:buAutoNum type="arabicPeriod"/>
            </a:pPr>
            <a:r>
              <a:rPr lang="en-US" altLang="en-US" sz="1800" dirty="0"/>
              <a:t>Following LEP closure: LHC accelerated Preparation</a:t>
            </a:r>
          </a:p>
          <a:p>
            <a:pPr marL="457200" indent="-457200" algn="l" eaLnBrk="1" hangingPunct="1">
              <a:buFont typeface="+mj-lt"/>
              <a:buAutoNum type="arabicPeriod"/>
            </a:pPr>
            <a:r>
              <a:rPr lang="en-US" altLang="en-US" sz="1800" dirty="0"/>
              <a:t>R2E (Radiation to Electronics: 2007 CNGS)</a:t>
            </a:r>
          </a:p>
          <a:p>
            <a:pPr marL="457200" indent="-457200" algn="l" eaLnBrk="1" hangingPunct="1">
              <a:buFont typeface="+mj-lt"/>
              <a:buAutoNum type="arabicPeriod"/>
            </a:pPr>
            <a:r>
              <a:rPr lang="en-US" altLang="en-US" sz="1800" dirty="0"/>
              <a:t>September 10, 2008: First LHC Circulating Beam</a:t>
            </a:r>
          </a:p>
          <a:p>
            <a:pPr marL="457200" indent="-457200" algn="l" eaLnBrk="1" hangingPunct="1">
              <a:buFont typeface="+mj-lt"/>
              <a:buAutoNum type="arabicPeriod"/>
            </a:pPr>
            <a:r>
              <a:rPr lang="en-US" altLang="en-US" sz="1800" dirty="0"/>
              <a:t>8 Days later: nominated DAT: + 19 hours later: Accident</a:t>
            </a:r>
          </a:p>
          <a:p>
            <a:pPr marL="457200" indent="-457200" algn="l" eaLnBrk="1" hangingPunct="1">
              <a:buFont typeface="+mj-lt"/>
              <a:buAutoNum type="arabicPeriod"/>
            </a:pPr>
            <a:r>
              <a:rPr lang="en-US" altLang="en-US" sz="1800" dirty="0"/>
              <a:t>2009: Repair and Recovery of LHC</a:t>
            </a:r>
          </a:p>
          <a:p>
            <a:pPr marL="457200" indent="-457200" algn="l" eaLnBrk="1" hangingPunct="1">
              <a:buFont typeface="+mj-lt"/>
              <a:buAutoNum type="arabicPeriod"/>
            </a:pPr>
            <a:r>
              <a:rPr lang="en-US" altLang="en-US" sz="1800" dirty="0"/>
              <a:t>Initial LHC Collision Energy: 7 TeV cm</a:t>
            </a:r>
          </a:p>
          <a:p>
            <a:pPr marL="457200" indent="-457200" algn="l" eaLnBrk="1" hangingPunct="1">
              <a:buFont typeface="+mj-lt"/>
              <a:buAutoNum type="arabicPeriod"/>
            </a:pPr>
            <a:r>
              <a:rPr lang="en-US" altLang="en-US" sz="1800" dirty="0"/>
              <a:t>Beam Operation (2009-2011)</a:t>
            </a:r>
          </a:p>
          <a:p>
            <a:pPr marL="457200" indent="-457200" algn="l" eaLnBrk="1" hangingPunct="1">
              <a:buFont typeface="+mj-lt"/>
              <a:buAutoNum type="arabicPeriod"/>
            </a:pPr>
            <a:r>
              <a:rPr lang="en-US" altLang="en-US" sz="1800" dirty="0"/>
              <a:t>Preparation for 2012 </a:t>
            </a:r>
          </a:p>
          <a:p>
            <a:pPr marL="457200" indent="-457200" algn="l" eaLnBrk="1" hangingPunct="1">
              <a:buFont typeface="+mj-lt"/>
              <a:buAutoNum type="arabicPeriod"/>
            </a:pPr>
            <a:r>
              <a:rPr lang="en-US" altLang="en-US" sz="1800" dirty="0"/>
              <a:t>Nov. 2011 Luminosity Forecasts for 2012</a:t>
            </a:r>
          </a:p>
          <a:p>
            <a:pPr marL="457200" indent="-457200" algn="l" eaLnBrk="1" hangingPunct="1">
              <a:buFont typeface="+mj-lt"/>
              <a:buAutoNum type="arabicPeriod"/>
            </a:pPr>
            <a:r>
              <a:rPr lang="en-US" altLang="en-US" sz="1800" dirty="0"/>
              <a:t>July 4, 2012 Discovery of Higgs</a:t>
            </a:r>
          </a:p>
          <a:p>
            <a:pPr marL="457200" indent="-457200" algn="l" eaLnBrk="1" hangingPunct="1">
              <a:buFont typeface="+mj-lt"/>
              <a:buAutoNum type="arabicPeriod"/>
            </a:pPr>
            <a:r>
              <a:rPr lang="en-US" altLang="en-US" sz="1800" dirty="0"/>
              <a:t>LEP2: What might have been!</a:t>
            </a:r>
            <a:endParaRPr lang="en-GB" altLang="en-US" sz="1800" dirty="0"/>
          </a:p>
        </p:txBody>
      </p:sp>
      <p:sp>
        <p:nvSpPr>
          <p:cNvPr id="3" name="TextBox 2">
            <a:extLst>
              <a:ext uri="{FF2B5EF4-FFF2-40B4-BE49-F238E27FC236}">
                <a16:creationId xmlns:a16="http://schemas.microsoft.com/office/drawing/2014/main" id="{1F65FE12-2CB3-3FFB-4CF3-6EB5E4637D49}"/>
              </a:ext>
            </a:extLst>
          </p:cNvPr>
          <p:cNvSpPr txBox="1"/>
          <p:nvPr/>
        </p:nvSpPr>
        <p:spPr>
          <a:xfrm>
            <a:off x="5258164" y="990031"/>
            <a:ext cx="2236146" cy="400110"/>
          </a:xfrm>
          <a:prstGeom prst="rect">
            <a:avLst/>
          </a:prstGeom>
          <a:noFill/>
        </p:spPr>
        <p:txBody>
          <a:bodyPr wrap="square" rtlCol="0">
            <a:spAutoFit/>
          </a:bodyPr>
          <a:lstStyle/>
          <a:p>
            <a:pPr algn="ctr"/>
            <a:r>
              <a:rPr lang="en-US" sz="2000" dirty="0">
                <a:highlight>
                  <a:srgbClr val="FFFF00"/>
                </a:highlight>
              </a:rPr>
              <a:t>&gt;40 Long Years</a:t>
            </a:r>
            <a:endParaRPr lang="en-GB" sz="2000" dirty="0">
              <a:highlight>
                <a:srgbClr val="FFFF00"/>
              </a:high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9D268C1F-8E8B-37EA-6FF2-003FC573A4D3}"/>
              </a:ext>
            </a:extLst>
          </p:cNvPr>
          <p:cNvSpPr>
            <a:spLocks noGrp="1" noChangeArrowheads="1"/>
          </p:cNvSpPr>
          <p:nvPr>
            <p:ph type="title"/>
          </p:nvPr>
        </p:nvSpPr>
        <p:spPr>
          <a:xfrm>
            <a:off x="926549" y="0"/>
            <a:ext cx="6226175" cy="609600"/>
          </a:xfrm>
        </p:spPr>
        <p:txBody>
          <a:bodyPr/>
          <a:lstStyle/>
          <a:p>
            <a:pPr algn="ctr"/>
            <a:r>
              <a:rPr lang="en-US" altLang="en-US" sz="3200" dirty="0"/>
              <a:t>9</a:t>
            </a:r>
            <a:r>
              <a:rPr lang="en-US" altLang="en-US" sz="2400" dirty="0"/>
              <a:t>.     </a:t>
            </a:r>
            <a:r>
              <a:rPr lang="en-US" altLang="en-US" sz="2800" dirty="0"/>
              <a:t>2009:</a:t>
            </a:r>
            <a:r>
              <a:rPr lang="en-US" altLang="en-US" sz="2400" dirty="0"/>
              <a:t> </a:t>
            </a:r>
            <a:r>
              <a:rPr lang="en-US" altLang="en-US" sz="2800" dirty="0"/>
              <a:t>Repair and Recovery </a:t>
            </a:r>
            <a:endParaRPr lang="en-GB" altLang="en-US" sz="2400" dirty="0"/>
          </a:p>
        </p:txBody>
      </p:sp>
      <p:pic>
        <p:nvPicPr>
          <p:cNvPr id="66563" name="Picture 2" descr="C:\Users\Tjitske\AppData\Local\Microsoft\Windows\Temporary Internet Files\Low\Content.IE5\EGHERT1K\0907108_01[1].jpg">
            <a:extLst>
              <a:ext uri="{FF2B5EF4-FFF2-40B4-BE49-F238E27FC236}">
                <a16:creationId xmlns:a16="http://schemas.microsoft.com/office/drawing/2014/main" id="{90756CF2-EAEF-9752-6CB7-4B7A9AF2C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288" y="609600"/>
            <a:ext cx="6689233" cy="499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Box 2">
            <a:extLst>
              <a:ext uri="{FF2B5EF4-FFF2-40B4-BE49-F238E27FC236}">
                <a16:creationId xmlns:a16="http://schemas.microsoft.com/office/drawing/2014/main" id="{6DDC48BB-706D-1CAE-FFAA-D23F9B9A8D7B}"/>
              </a:ext>
            </a:extLst>
          </p:cNvPr>
          <p:cNvSpPr txBox="1">
            <a:spLocks noChangeArrowheads="1"/>
          </p:cNvSpPr>
          <p:nvPr/>
        </p:nvSpPr>
        <p:spPr bwMode="auto">
          <a:xfrm>
            <a:off x="1543746" y="5902444"/>
            <a:ext cx="1554162" cy="300037"/>
          </a:xfrm>
          <a:prstGeom prst="rect">
            <a:avLst/>
          </a:prstGeom>
          <a:solidFill>
            <a:srgbClr val="FFFF00"/>
          </a:solidFill>
          <a:ln>
            <a:noFill/>
          </a:ln>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fontAlgn="auto" hangingPunct="1">
              <a:spcBef>
                <a:spcPts val="0"/>
              </a:spcBef>
              <a:spcAft>
                <a:spcPts val="0"/>
              </a:spcAft>
              <a:defRPr/>
            </a:pPr>
            <a:r>
              <a:rPr lang="en-US" sz="1350"/>
              <a:t>+  8 cryogenics!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Box 3">
            <a:extLst>
              <a:ext uri="{FF2B5EF4-FFF2-40B4-BE49-F238E27FC236}">
                <a16:creationId xmlns:a16="http://schemas.microsoft.com/office/drawing/2014/main" id="{644E9C36-CD85-570C-95AB-FB61CD4C5F2F}"/>
              </a:ext>
            </a:extLst>
          </p:cNvPr>
          <p:cNvSpPr txBox="1">
            <a:spLocks noChangeArrowheads="1"/>
          </p:cNvSpPr>
          <p:nvPr/>
        </p:nvSpPr>
        <p:spPr bwMode="auto">
          <a:xfrm>
            <a:off x="914400" y="152400"/>
            <a:ext cx="7391400" cy="646331"/>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anose="02020603050405020304" pitchFamily="18" charset="0"/>
              </a:defRPr>
            </a:lvl1pPr>
            <a:lvl2pPr marL="742950" indent="-285750" eaLnBrk="0" hangingPunct="0">
              <a:defRPr>
                <a:solidFill>
                  <a:srgbClr val="000000"/>
                </a:solidFill>
                <a:latin typeface="Times New Roman" panose="02020603050405020304" pitchFamily="18" charset="0"/>
              </a:defRPr>
            </a:lvl2pPr>
            <a:lvl3pPr marL="1143000" indent="-228600" eaLnBrk="0" hangingPunct="0">
              <a:defRPr>
                <a:solidFill>
                  <a:srgbClr val="000000"/>
                </a:solidFill>
                <a:latin typeface="Times New Roman" panose="02020603050405020304" pitchFamily="18" charset="0"/>
              </a:defRPr>
            </a:lvl3pPr>
            <a:lvl4pPr marL="1600200" indent="-228600" eaLnBrk="0" hangingPunct="0">
              <a:defRPr>
                <a:solidFill>
                  <a:srgbClr val="000000"/>
                </a:solidFill>
                <a:latin typeface="Times New Roman" panose="02020603050405020304" pitchFamily="18" charset="0"/>
              </a:defRPr>
            </a:lvl4pPr>
            <a:lvl5pPr marL="2057400" indent="-228600" eaLnBrk="0" hangingPunct="0">
              <a:defRPr>
                <a:solidFill>
                  <a:srgbClr val="000000"/>
                </a:solidFill>
                <a:latin typeface="Times New Roman" panose="02020603050405020304" pitchFamily="18" charset="0"/>
              </a:defRPr>
            </a:lvl5pPr>
            <a:lvl6pPr marL="2514600" indent="-228600" algn="ctr" eaLnBrk="0" fontAlgn="base" hangingPunct="0">
              <a:spcBef>
                <a:spcPct val="0"/>
              </a:spcBef>
              <a:spcAft>
                <a:spcPct val="0"/>
              </a:spcAft>
              <a:defRPr>
                <a:solidFill>
                  <a:srgbClr val="000000"/>
                </a:solidFill>
                <a:latin typeface="Times New Roman" panose="02020603050405020304" pitchFamily="18" charset="0"/>
              </a:defRPr>
            </a:lvl6pPr>
            <a:lvl7pPr marL="2971800" indent="-228600" algn="ctr" eaLnBrk="0" fontAlgn="base" hangingPunct="0">
              <a:spcBef>
                <a:spcPct val="0"/>
              </a:spcBef>
              <a:spcAft>
                <a:spcPct val="0"/>
              </a:spcAft>
              <a:defRPr>
                <a:solidFill>
                  <a:srgbClr val="000000"/>
                </a:solidFill>
                <a:latin typeface="Times New Roman" panose="02020603050405020304" pitchFamily="18" charset="0"/>
              </a:defRPr>
            </a:lvl7pPr>
            <a:lvl8pPr marL="3429000" indent="-228600" algn="ctr" eaLnBrk="0" fontAlgn="base" hangingPunct="0">
              <a:spcBef>
                <a:spcPct val="0"/>
              </a:spcBef>
              <a:spcAft>
                <a:spcPct val="0"/>
              </a:spcAft>
              <a:defRPr>
                <a:solidFill>
                  <a:srgbClr val="000000"/>
                </a:solidFill>
                <a:latin typeface="Times New Roman" panose="02020603050405020304" pitchFamily="18" charset="0"/>
              </a:defRPr>
            </a:lvl8pPr>
            <a:lvl9pPr marL="3886200" indent="-228600" algn="ctr" eaLnBrk="0" fontAlgn="base" hangingPunct="0">
              <a:spcBef>
                <a:spcPct val="0"/>
              </a:spcBef>
              <a:spcAft>
                <a:spcPct val="0"/>
              </a:spcAft>
              <a:defRPr>
                <a:solidFill>
                  <a:srgbClr val="000000"/>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Comments on Repairs</a:t>
            </a:r>
          </a:p>
        </p:txBody>
      </p:sp>
      <p:sp>
        <p:nvSpPr>
          <p:cNvPr id="5" name="TextBox 4">
            <a:extLst>
              <a:ext uri="{FF2B5EF4-FFF2-40B4-BE49-F238E27FC236}">
                <a16:creationId xmlns:a16="http://schemas.microsoft.com/office/drawing/2014/main" id="{62A5AA43-126D-B3BC-8222-99B3FB4384C1}"/>
              </a:ext>
            </a:extLst>
          </p:cNvPr>
          <p:cNvSpPr txBox="1"/>
          <p:nvPr/>
        </p:nvSpPr>
        <p:spPr>
          <a:xfrm>
            <a:off x="381000" y="1600200"/>
            <a:ext cx="8458200" cy="3785652"/>
          </a:xfrm>
          <a:prstGeom prst="rect">
            <a:avLst/>
          </a:prstGeom>
          <a:solidFill>
            <a:schemeClr val="tx1">
              <a:lumMod val="95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All the work </a:t>
            </a:r>
            <a:r>
              <a:rPr lang="en-US" sz="2400" dirty="0">
                <a:solidFill>
                  <a:srgbClr val="000000"/>
                </a:solidFill>
                <a:latin typeface="Times New Roman" panose="02020603050405020304" pitchFamily="18" charset="0"/>
              </a:rPr>
              <a:t>done</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from November 2008 to April 2009 made us certain that a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repeat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of September 19 </a:t>
            </a:r>
            <a:r>
              <a:rPr lang="en-US" sz="2400" dirty="0" err="1">
                <a:solidFill>
                  <a:srgbClr val="000000"/>
                </a:solidFill>
                <a:latin typeface="Times New Roman" panose="02020603050405020304" pitchFamily="18" charset="0"/>
              </a:rPr>
              <a:t>sh</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ould</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NEVER happen.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offending connector in this incident had an estimated resistance of 220n</a:t>
            </a:r>
            <a:r>
              <a:rPr kumimoji="0" lang="el-GR" sz="2400" b="0" i="0" u="none" strike="noStrike" kern="1200" cap="none" spc="0" normalizeH="0" baseline="0" noProof="0" dirty="0">
                <a:ln>
                  <a:noFill/>
                </a:ln>
                <a:solidFill>
                  <a:srgbClr val="000000"/>
                </a:solidFill>
                <a:effectLst/>
                <a:uLnTx/>
                <a:uFillTx/>
                <a:latin typeface="Times New Roman"/>
                <a:ea typeface="+mn-ea"/>
                <a:cs typeface="Times New Roman"/>
              </a:rPr>
              <a:t>Ω</a:t>
            </a:r>
            <a:r>
              <a:rPr kumimoji="0" lang="en-US" sz="2400" b="0" i="0" u="none" strike="noStrike" kern="1200" cap="none" spc="0" normalizeH="0" baseline="0" noProof="0" dirty="0">
                <a:ln>
                  <a:noFill/>
                </a:ln>
                <a:solidFill>
                  <a:srgbClr val="000000"/>
                </a:solidFill>
                <a:effectLst/>
                <a:uLnTx/>
                <a:uFillTx/>
                <a:latin typeface="Times New Roman"/>
                <a:ea typeface="+mn-ea"/>
                <a:cs typeface="Times New Roman"/>
              </a:rPr>
              <a:t>. We had measured all 10,000 inter-magnet connectors and the maximum measured resistance was 2.8n</a:t>
            </a:r>
            <a:r>
              <a:rPr kumimoji="0" lang="el-GR" sz="2400" b="0" i="0" u="none" strike="noStrike" kern="1200" cap="none" spc="0" normalizeH="0" baseline="0" noProof="0" dirty="0">
                <a:ln>
                  <a:noFill/>
                </a:ln>
                <a:solidFill>
                  <a:srgbClr val="000000"/>
                </a:solidFill>
                <a:effectLst/>
                <a:uLnTx/>
                <a:uFillTx/>
                <a:latin typeface="Times New Roman"/>
                <a:ea typeface="+mn-ea"/>
                <a:cs typeface="Times New Roman"/>
              </a:rPr>
              <a:t>Ω</a:t>
            </a:r>
            <a:r>
              <a:rPr kumimoji="0" lang="en-US" sz="2400" b="0" i="0" u="none" strike="noStrike" kern="1200" cap="none" spc="0" normalizeH="0" baseline="0" noProof="0" dirty="0">
                <a:ln>
                  <a:noFill/>
                </a:ln>
                <a:solidFill>
                  <a:srgbClr val="000000"/>
                </a:solidFill>
                <a:effectLst/>
                <a:uLnTx/>
                <a:uFillTx/>
                <a:latin typeface="Times New Roman"/>
                <a:ea typeface="+mn-ea"/>
                <a:cs typeface="Times New Roman"/>
              </a:rPr>
              <a:t>.</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srgbClr val="FF0000"/>
                </a:solidFill>
                <a:latin typeface="Times New Roman" panose="02020603050405020304" pitchFamily="18" charset="0"/>
              </a:rPr>
              <a:t>However,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in April 2009, another shock: we uncovered a different possible failure scenario which could under certain circumstances produce an electric arc in the “copper stabilizers” of the magnet interconnects</a:t>
            </a:r>
          </a:p>
        </p:txBody>
      </p:sp>
      <p:sp>
        <p:nvSpPr>
          <p:cNvPr id="6" name="Date Placeholder 5">
            <a:extLst>
              <a:ext uri="{FF2B5EF4-FFF2-40B4-BE49-F238E27FC236}">
                <a16:creationId xmlns:a16="http://schemas.microsoft.com/office/drawing/2014/main" id="{0BBBD10F-A2B3-46E7-FB43-CF145D2128B7}"/>
              </a:ext>
            </a:extLst>
          </p:cNvPr>
          <p:cNvSpPr>
            <a:spLocks noGrp="1"/>
          </p:cNvSpPr>
          <p:nvPr>
            <p:ph type="dt" sz="half" idx="10"/>
          </p:nvPr>
        </p:nvSpPr>
        <p:spPr/>
        <p:txBody>
          <a:bodyPr/>
          <a:lstStyle/>
          <a:p>
            <a:pPr>
              <a:defRPr/>
            </a:pPr>
            <a:r>
              <a:rPr lang="en-US"/>
              <a:t>11/09/2023</a:t>
            </a:r>
          </a:p>
        </p:txBody>
      </p:sp>
      <p:sp>
        <p:nvSpPr>
          <p:cNvPr id="7" name="Footer Placeholder 6">
            <a:extLst>
              <a:ext uri="{FF2B5EF4-FFF2-40B4-BE49-F238E27FC236}">
                <a16:creationId xmlns:a16="http://schemas.microsoft.com/office/drawing/2014/main" id="{030F13C7-895E-D4EA-CCB5-51538C01A251}"/>
              </a:ext>
            </a:extLst>
          </p:cNvPr>
          <p:cNvSpPr>
            <a:spLocks noGrp="1"/>
          </p:cNvSpPr>
          <p:nvPr>
            <p:ph type="ftr" sz="quarter" idx="11"/>
          </p:nvPr>
        </p:nvSpPr>
        <p:spPr/>
        <p:txBody>
          <a:bodyPr/>
          <a:lstStyle/>
          <a:p>
            <a:pPr>
              <a:defRPr/>
            </a:pPr>
            <a:r>
              <a:rPr lang="en-US"/>
              <a:t>S.Myers (Paris): Higgs Hunt Historical Talk</a:t>
            </a:r>
            <a:endParaRPr lang="en-GB"/>
          </a:p>
        </p:txBody>
      </p:sp>
      <p:sp>
        <p:nvSpPr>
          <p:cNvPr id="8" name="Slide Number Placeholder 7">
            <a:extLst>
              <a:ext uri="{FF2B5EF4-FFF2-40B4-BE49-F238E27FC236}">
                <a16:creationId xmlns:a16="http://schemas.microsoft.com/office/drawing/2014/main" id="{B79CF161-7CFC-7BAC-9275-6B215A248F56}"/>
              </a:ext>
            </a:extLst>
          </p:cNvPr>
          <p:cNvSpPr>
            <a:spLocks noGrp="1"/>
          </p:cNvSpPr>
          <p:nvPr>
            <p:ph type="sldNum" sz="quarter" idx="12"/>
          </p:nvPr>
        </p:nvSpPr>
        <p:spPr/>
        <p:txBody>
          <a:bodyPr/>
          <a:lstStyle/>
          <a:p>
            <a:pPr>
              <a:defRPr/>
            </a:pPr>
            <a:fld id="{D0CDA4E9-5018-4FF0-9B98-7AABB213F9F3}" type="slidenum">
              <a:rPr lang="en-GB" smtClean="0"/>
              <a:pPr>
                <a:defRPr/>
              </a:pPr>
              <a:t>31</a:t>
            </a:fld>
            <a:endParaRPr lang="en-GB"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Footer Placeholder 4">
            <a:extLst>
              <a:ext uri="{FF2B5EF4-FFF2-40B4-BE49-F238E27FC236}">
                <a16:creationId xmlns:a16="http://schemas.microsoft.com/office/drawing/2014/main" id="{62E7E124-856A-AB46-7C32-84AFB3F8D682}"/>
              </a:ext>
            </a:extLst>
          </p:cNvPr>
          <p:cNvSpPr txBox="1">
            <a:spLocks noGrp="1"/>
          </p:cNvSpPr>
          <p:nvPr/>
        </p:nvSpPr>
        <p:spPr bwMode="auto">
          <a:xfrm>
            <a:off x="3276600" y="6011863"/>
            <a:ext cx="487680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 Verweij, TE-MPE. 28 April 2009, TE-TM meeting</a:t>
            </a:r>
          </a:p>
        </p:txBody>
      </p:sp>
      <p:sp>
        <p:nvSpPr>
          <p:cNvPr id="10243" name="Text Box 4">
            <a:extLst>
              <a:ext uri="{FF2B5EF4-FFF2-40B4-BE49-F238E27FC236}">
                <a16:creationId xmlns:a16="http://schemas.microsoft.com/office/drawing/2014/main" id="{81EA9767-7538-3B42-0506-A4EDEA40CBA5}"/>
              </a:ext>
            </a:extLst>
          </p:cNvPr>
          <p:cNvSpPr txBox="1">
            <a:spLocks noChangeArrowheads="1"/>
          </p:cNvSpPr>
          <p:nvPr/>
        </p:nvSpPr>
        <p:spPr bwMode="auto">
          <a:xfrm>
            <a:off x="666750" y="92074"/>
            <a:ext cx="7962900" cy="1015663"/>
          </a:xfrm>
          <a:prstGeom prst="rect">
            <a:avLst/>
          </a:prstGeom>
          <a:solidFill>
            <a:schemeClr val="accent2">
              <a:lumMod val="60000"/>
              <a:lumOff val="40000"/>
            </a:schemeClr>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Schoolbook" pitchFamily="18" charset="0"/>
                <a:ea typeface="ＭＳ Ｐゴシック"/>
                <a:cs typeface="ＭＳ Ｐゴシック"/>
              </a:rPr>
              <a:t>Bad surprise after gamma-ray imaging of the joints: Void is present in most of bus extremities because </a:t>
            </a:r>
            <a:r>
              <a:rPr kumimoji="0" lang="en-US" sz="2000" b="0" i="0" u="none" strike="noStrike" kern="1200" cap="none" spc="0" normalizeH="0" baseline="0" noProof="0" dirty="0" err="1">
                <a:ln>
                  <a:noFill/>
                </a:ln>
                <a:solidFill>
                  <a:srgbClr val="FFFFFF"/>
                </a:solidFill>
                <a:effectLst/>
                <a:uLnTx/>
                <a:uFillTx/>
                <a:latin typeface="Century Schoolbook" pitchFamily="18" charset="0"/>
                <a:ea typeface="ＭＳ Ｐゴシック"/>
                <a:cs typeface="ＭＳ Ｐゴシック"/>
              </a:rPr>
              <a:t>SnAg</a:t>
            </a:r>
            <a:r>
              <a:rPr kumimoji="0" lang="en-US" sz="2000" b="0" i="0" u="none" strike="noStrike" kern="1200" cap="none" spc="0" normalizeH="0" baseline="0" noProof="0" dirty="0">
                <a:ln>
                  <a:noFill/>
                </a:ln>
                <a:solidFill>
                  <a:srgbClr val="FFFFFF"/>
                </a:solidFill>
                <a:effectLst/>
                <a:uLnTx/>
                <a:uFillTx/>
                <a:latin typeface="Century Schoolbook" pitchFamily="18" charset="0"/>
                <a:ea typeface="ＭＳ Ｐゴシック"/>
                <a:cs typeface="ＭＳ Ｐゴシック"/>
              </a:rPr>
              <a:t> (Tin/silver)flows out during soldering of the joint</a:t>
            </a:r>
          </a:p>
        </p:txBody>
      </p:sp>
      <p:pic>
        <p:nvPicPr>
          <p:cNvPr id="54278" name="Picture 10" descr="QBBI-B25R3-M3QRL-cC">
            <a:extLst>
              <a:ext uri="{FF2B5EF4-FFF2-40B4-BE49-F238E27FC236}">
                <a16:creationId xmlns:a16="http://schemas.microsoft.com/office/drawing/2014/main" id="{428DED45-FB40-4D85-2802-96AECC7A2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00250"/>
            <a:ext cx="40386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12" descr="QBBI-B25R3-M3QRL-cL">
            <a:extLst>
              <a:ext uri="{FF2B5EF4-FFF2-40B4-BE49-F238E27FC236}">
                <a16:creationId xmlns:a16="http://schemas.microsoft.com/office/drawing/2014/main" id="{7C58C79B-5F46-D9EC-B0D6-73D914FA5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000250"/>
            <a:ext cx="40386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Rectangle 5">
            <a:extLst>
              <a:ext uri="{FF2B5EF4-FFF2-40B4-BE49-F238E27FC236}">
                <a16:creationId xmlns:a16="http://schemas.microsoft.com/office/drawing/2014/main" id="{9C139B43-DAC0-875E-93CB-D86C64A6F229}"/>
              </a:ext>
            </a:extLst>
          </p:cNvPr>
          <p:cNvSpPr>
            <a:spLocks noChangeArrowheads="1"/>
          </p:cNvSpPr>
          <p:nvPr/>
        </p:nvSpPr>
        <p:spPr bwMode="auto">
          <a:xfrm>
            <a:off x="680890" y="1431131"/>
            <a:ext cx="762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Gamma rays QBBI.B25R3-M3 before disconnection (QRL connection &amp; QRL lyra sides)</a:t>
            </a:r>
          </a:p>
        </p:txBody>
      </p:sp>
      <p:sp>
        <p:nvSpPr>
          <p:cNvPr id="7" name="Rectangle 6">
            <a:extLst>
              <a:ext uri="{FF2B5EF4-FFF2-40B4-BE49-F238E27FC236}">
                <a16:creationId xmlns:a16="http://schemas.microsoft.com/office/drawing/2014/main" id="{43CAE7FF-5A6E-F42C-5CC2-5D8247921C31}"/>
              </a:ext>
            </a:extLst>
          </p:cNvPr>
          <p:cNvSpPr>
            <a:spLocks noChangeArrowheads="1"/>
          </p:cNvSpPr>
          <p:nvPr/>
        </p:nvSpPr>
        <p:spPr bwMode="auto">
          <a:xfrm>
            <a:off x="3200400" y="5549900"/>
            <a:ext cx="4876800" cy="88900"/>
          </a:xfrm>
          <a:prstGeom prst="rect">
            <a:avLst/>
          </a:prstGeom>
          <a:solidFill>
            <a:schemeClr val="tx2">
              <a:lumMod val="75000"/>
              <a:lumOff val="25000"/>
            </a:schemeClr>
          </a:solidFill>
          <a:ln w="9525" algn="ctr">
            <a:noFill/>
            <a:miter lim="800000"/>
            <a:headEnd/>
            <a:tailEn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ＭＳ Ｐゴシック"/>
            </a:endParaRPr>
          </a:p>
        </p:txBody>
      </p:sp>
      <p:sp>
        <p:nvSpPr>
          <p:cNvPr id="54282" name="Rectangle 6">
            <a:extLst>
              <a:ext uri="{FF2B5EF4-FFF2-40B4-BE49-F238E27FC236}">
                <a16:creationId xmlns:a16="http://schemas.microsoft.com/office/drawing/2014/main" id="{EC98012F-A0B9-037E-1859-A377D97A3280}"/>
              </a:ext>
            </a:extLst>
          </p:cNvPr>
          <p:cNvSpPr>
            <a:spLocks noChangeArrowheads="1"/>
          </p:cNvSpPr>
          <p:nvPr/>
        </p:nvSpPr>
        <p:spPr bwMode="auto">
          <a:xfrm>
            <a:off x="3200400" y="5167313"/>
            <a:ext cx="2971800" cy="304800"/>
          </a:xfrm>
          <a:prstGeom prst="rect">
            <a:avLst/>
          </a:prstGeom>
          <a:solidFill>
            <a:srgbClr val="C5593B"/>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4283" name="Rectangle 7">
            <a:extLst>
              <a:ext uri="{FF2B5EF4-FFF2-40B4-BE49-F238E27FC236}">
                <a16:creationId xmlns:a16="http://schemas.microsoft.com/office/drawing/2014/main" id="{022EA7EE-F4B6-AAFF-F633-B4AAA5A9E36F}"/>
              </a:ext>
            </a:extLst>
          </p:cNvPr>
          <p:cNvSpPr>
            <a:spLocks noChangeArrowheads="1"/>
          </p:cNvSpPr>
          <p:nvPr/>
        </p:nvSpPr>
        <p:spPr bwMode="auto">
          <a:xfrm>
            <a:off x="2895600" y="5624513"/>
            <a:ext cx="3581400" cy="365125"/>
          </a:xfrm>
          <a:prstGeom prst="rect">
            <a:avLst/>
          </a:prstGeom>
          <a:solidFill>
            <a:srgbClr val="C5593B"/>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4284" name="Rectangle 8">
            <a:extLst>
              <a:ext uri="{FF2B5EF4-FFF2-40B4-BE49-F238E27FC236}">
                <a16:creationId xmlns:a16="http://schemas.microsoft.com/office/drawing/2014/main" id="{A1613999-648B-57CB-C4AC-365D481DCBD2}"/>
              </a:ext>
            </a:extLst>
          </p:cNvPr>
          <p:cNvSpPr>
            <a:spLocks noChangeArrowheads="1"/>
          </p:cNvSpPr>
          <p:nvPr/>
        </p:nvSpPr>
        <p:spPr bwMode="auto">
          <a:xfrm>
            <a:off x="6523038" y="5718175"/>
            <a:ext cx="1554162" cy="301625"/>
          </a:xfrm>
          <a:prstGeom prst="rect">
            <a:avLst/>
          </a:prstGeom>
          <a:solidFill>
            <a:srgbClr val="C5593B"/>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4285" name="Rectangle 9">
            <a:extLst>
              <a:ext uri="{FF2B5EF4-FFF2-40B4-BE49-F238E27FC236}">
                <a16:creationId xmlns:a16="http://schemas.microsoft.com/office/drawing/2014/main" id="{F6B3EA18-634A-7EC7-F363-A68375EAB4DA}"/>
              </a:ext>
            </a:extLst>
          </p:cNvPr>
          <p:cNvSpPr>
            <a:spLocks noChangeArrowheads="1"/>
          </p:cNvSpPr>
          <p:nvPr/>
        </p:nvSpPr>
        <p:spPr bwMode="auto">
          <a:xfrm>
            <a:off x="6248400" y="5167313"/>
            <a:ext cx="1828800" cy="311150"/>
          </a:xfrm>
          <a:prstGeom prst="rect">
            <a:avLst/>
          </a:prstGeom>
          <a:solidFill>
            <a:srgbClr val="C5593B"/>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4286" name="Rectangle 10">
            <a:extLst>
              <a:ext uri="{FF2B5EF4-FFF2-40B4-BE49-F238E27FC236}">
                <a16:creationId xmlns:a16="http://schemas.microsoft.com/office/drawing/2014/main" id="{C3EE056D-A917-7F2B-5AD4-343D3D46FC0A}"/>
              </a:ext>
            </a:extLst>
          </p:cNvPr>
          <p:cNvSpPr>
            <a:spLocks noChangeArrowheads="1"/>
          </p:cNvSpPr>
          <p:nvPr/>
        </p:nvSpPr>
        <p:spPr bwMode="auto">
          <a:xfrm>
            <a:off x="838200" y="5167313"/>
            <a:ext cx="2286000" cy="228600"/>
          </a:xfrm>
          <a:prstGeom prst="rect">
            <a:avLst/>
          </a:prstGeom>
          <a:solidFill>
            <a:srgbClr val="C5593B"/>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4287" name="Rectangle 11">
            <a:extLst>
              <a:ext uri="{FF2B5EF4-FFF2-40B4-BE49-F238E27FC236}">
                <a16:creationId xmlns:a16="http://schemas.microsoft.com/office/drawing/2014/main" id="{D170B41E-C696-B4FB-1190-3FA5B0574294}"/>
              </a:ext>
            </a:extLst>
          </p:cNvPr>
          <p:cNvSpPr>
            <a:spLocks noChangeArrowheads="1"/>
          </p:cNvSpPr>
          <p:nvPr/>
        </p:nvSpPr>
        <p:spPr bwMode="auto">
          <a:xfrm>
            <a:off x="838200" y="5624513"/>
            <a:ext cx="1981200" cy="365125"/>
          </a:xfrm>
          <a:prstGeom prst="rect">
            <a:avLst/>
          </a:prstGeom>
          <a:solidFill>
            <a:srgbClr val="C5593B"/>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4288" name="Text Box 14">
            <a:extLst>
              <a:ext uri="{FF2B5EF4-FFF2-40B4-BE49-F238E27FC236}">
                <a16:creationId xmlns:a16="http://schemas.microsoft.com/office/drawing/2014/main" id="{EE4BFD9E-B900-C4D4-FB3F-9D245EB026E8}"/>
              </a:ext>
            </a:extLst>
          </p:cNvPr>
          <p:cNvSpPr txBox="1">
            <a:spLocks noChangeArrowheads="1"/>
          </p:cNvSpPr>
          <p:nvPr/>
        </p:nvSpPr>
        <p:spPr bwMode="auto">
          <a:xfrm>
            <a:off x="1447800" y="5610225"/>
            <a:ext cx="59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bus</a:t>
            </a:r>
          </a:p>
        </p:txBody>
      </p:sp>
      <p:sp>
        <p:nvSpPr>
          <p:cNvPr id="54289" name="Text Box 15">
            <a:extLst>
              <a:ext uri="{FF2B5EF4-FFF2-40B4-BE49-F238E27FC236}">
                <a16:creationId xmlns:a16="http://schemas.microsoft.com/office/drawing/2014/main" id="{F50A857D-34F2-8480-DF8F-7C7F9101159C}"/>
              </a:ext>
            </a:extLst>
          </p:cNvPr>
          <p:cNvSpPr txBox="1">
            <a:spLocks noChangeArrowheads="1"/>
          </p:cNvSpPr>
          <p:nvPr/>
        </p:nvSpPr>
        <p:spPr bwMode="auto">
          <a:xfrm>
            <a:off x="4114800" y="5610225"/>
            <a:ext cx="1123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U-profile</a:t>
            </a:r>
          </a:p>
        </p:txBody>
      </p:sp>
      <p:sp>
        <p:nvSpPr>
          <p:cNvPr id="54290" name="Text Box 17">
            <a:extLst>
              <a:ext uri="{FF2B5EF4-FFF2-40B4-BE49-F238E27FC236}">
                <a16:creationId xmlns:a16="http://schemas.microsoft.com/office/drawing/2014/main" id="{9BBB09B2-6F42-F84D-0E11-672128B42CA3}"/>
              </a:ext>
            </a:extLst>
          </p:cNvPr>
          <p:cNvSpPr txBox="1">
            <a:spLocks noChangeArrowheads="1"/>
          </p:cNvSpPr>
          <p:nvPr/>
        </p:nvSpPr>
        <p:spPr bwMode="auto">
          <a:xfrm>
            <a:off x="7029450" y="5638800"/>
            <a:ext cx="59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bus</a:t>
            </a:r>
          </a:p>
        </p:txBody>
      </p:sp>
      <p:sp>
        <p:nvSpPr>
          <p:cNvPr id="54291" name="Rectangle 19">
            <a:extLst>
              <a:ext uri="{FF2B5EF4-FFF2-40B4-BE49-F238E27FC236}">
                <a16:creationId xmlns:a16="http://schemas.microsoft.com/office/drawing/2014/main" id="{8BBD2A5C-A760-9CF3-E328-A23BC773C741}"/>
              </a:ext>
            </a:extLst>
          </p:cNvPr>
          <p:cNvSpPr>
            <a:spLocks noChangeArrowheads="1"/>
          </p:cNvSpPr>
          <p:nvPr/>
        </p:nvSpPr>
        <p:spPr bwMode="auto">
          <a:xfrm>
            <a:off x="838200" y="5548313"/>
            <a:ext cx="731838" cy="90487"/>
          </a:xfrm>
          <a:prstGeom prst="rect">
            <a:avLst/>
          </a:prstGeom>
          <a:solidFill>
            <a:srgbClr val="00B0F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4292" name="Rectangle 20">
            <a:extLst>
              <a:ext uri="{FF2B5EF4-FFF2-40B4-BE49-F238E27FC236}">
                <a16:creationId xmlns:a16="http://schemas.microsoft.com/office/drawing/2014/main" id="{F19853CD-9569-133F-4331-12798B8E9B74}"/>
              </a:ext>
            </a:extLst>
          </p:cNvPr>
          <p:cNvSpPr>
            <a:spLocks noChangeArrowheads="1"/>
          </p:cNvSpPr>
          <p:nvPr/>
        </p:nvSpPr>
        <p:spPr bwMode="auto">
          <a:xfrm>
            <a:off x="838200" y="5395913"/>
            <a:ext cx="731838" cy="90487"/>
          </a:xfrm>
          <a:prstGeom prst="rect">
            <a:avLst/>
          </a:prstGeom>
          <a:solidFill>
            <a:srgbClr val="00B0F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 name="Rectangle 4">
            <a:extLst>
              <a:ext uri="{FF2B5EF4-FFF2-40B4-BE49-F238E27FC236}">
                <a16:creationId xmlns:a16="http://schemas.microsoft.com/office/drawing/2014/main" id="{F6324D44-166E-CC5B-280B-EBB5384DCB4F}"/>
              </a:ext>
            </a:extLst>
          </p:cNvPr>
          <p:cNvSpPr>
            <a:spLocks noChangeArrowheads="1"/>
          </p:cNvSpPr>
          <p:nvPr/>
        </p:nvSpPr>
        <p:spPr bwMode="auto">
          <a:xfrm>
            <a:off x="838200" y="5464175"/>
            <a:ext cx="5257800" cy="84138"/>
          </a:xfrm>
          <a:prstGeom prst="rect">
            <a:avLst/>
          </a:prstGeom>
          <a:solidFill>
            <a:schemeClr val="tx1">
              <a:lumMod val="75000"/>
              <a:lumOff val="25000"/>
            </a:schemeClr>
          </a:solidFill>
          <a:ln w="9525" algn="ctr">
            <a:noFill/>
            <a:miter lim="800000"/>
            <a:headEnd/>
            <a:tailEn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ＭＳ Ｐゴシック"/>
            </a:endParaRPr>
          </a:p>
        </p:txBody>
      </p:sp>
      <p:sp>
        <p:nvSpPr>
          <p:cNvPr id="54294" name="Rectangle 20">
            <a:extLst>
              <a:ext uri="{FF2B5EF4-FFF2-40B4-BE49-F238E27FC236}">
                <a16:creationId xmlns:a16="http://schemas.microsoft.com/office/drawing/2014/main" id="{9CB6234E-0DAC-1A77-FC5D-4AAB782FA769}"/>
              </a:ext>
            </a:extLst>
          </p:cNvPr>
          <p:cNvSpPr>
            <a:spLocks noChangeArrowheads="1"/>
          </p:cNvSpPr>
          <p:nvPr/>
        </p:nvSpPr>
        <p:spPr bwMode="auto">
          <a:xfrm>
            <a:off x="7345363" y="5472113"/>
            <a:ext cx="731837" cy="73025"/>
          </a:xfrm>
          <a:prstGeom prst="rect">
            <a:avLst/>
          </a:prstGeom>
          <a:solidFill>
            <a:srgbClr val="00B0F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4295" name="Text Box 17">
            <a:extLst>
              <a:ext uri="{FF2B5EF4-FFF2-40B4-BE49-F238E27FC236}">
                <a16:creationId xmlns:a16="http://schemas.microsoft.com/office/drawing/2014/main" id="{96C3662A-5659-5BAD-B448-9D1FCCFEEF97}"/>
              </a:ext>
            </a:extLst>
          </p:cNvPr>
          <p:cNvSpPr txBox="1">
            <a:spLocks noChangeArrowheads="1"/>
          </p:cNvSpPr>
          <p:nvPr/>
        </p:nvSpPr>
        <p:spPr bwMode="auto">
          <a:xfrm>
            <a:off x="4267200" y="51054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wedge</a:t>
            </a:r>
          </a:p>
        </p:txBody>
      </p:sp>
      <p:sp>
        <p:nvSpPr>
          <p:cNvPr id="25" name="Rectangle 24">
            <a:extLst>
              <a:ext uri="{FF2B5EF4-FFF2-40B4-BE49-F238E27FC236}">
                <a16:creationId xmlns:a16="http://schemas.microsoft.com/office/drawing/2014/main" id="{AD1B8EAF-D795-54D5-6BC9-9300BEF427F5}"/>
              </a:ext>
            </a:extLst>
          </p:cNvPr>
          <p:cNvSpPr/>
          <p:nvPr/>
        </p:nvSpPr>
        <p:spPr bwMode="auto">
          <a:xfrm>
            <a:off x="3124200" y="5243513"/>
            <a:ext cx="76200" cy="152400"/>
          </a:xfrm>
          <a:prstGeom prst="rect">
            <a:avLst/>
          </a:prstGeom>
          <a:solidFill>
            <a:schemeClr val="tx1">
              <a:lumMod val="50000"/>
              <a:lumOff val="50000"/>
            </a:schemeClr>
          </a:solidFill>
          <a:ln w="12700" cap="flat" cmpd="sng" algn="ctr">
            <a:no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ＭＳ Ｐゴシック"/>
            </a:endParaRPr>
          </a:p>
        </p:txBody>
      </p:sp>
      <p:sp>
        <p:nvSpPr>
          <p:cNvPr id="26" name="Rectangle 25">
            <a:extLst>
              <a:ext uri="{FF2B5EF4-FFF2-40B4-BE49-F238E27FC236}">
                <a16:creationId xmlns:a16="http://schemas.microsoft.com/office/drawing/2014/main" id="{6768903E-A6C8-BDDD-6346-D979C3127AEF}"/>
              </a:ext>
            </a:extLst>
          </p:cNvPr>
          <p:cNvSpPr/>
          <p:nvPr/>
        </p:nvSpPr>
        <p:spPr bwMode="auto">
          <a:xfrm>
            <a:off x="2819400" y="5776913"/>
            <a:ext cx="76200" cy="152400"/>
          </a:xfrm>
          <a:prstGeom prst="rect">
            <a:avLst/>
          </a:prstGeom>
          <a:solidFill>
            <a:schemeClr val="tx1">
              <a:lumMod val="50000"/>
              <a:lumOff val="50000"/>
            </a:schemeClr>
          </a:solidFill>
          <a:ln w="12700" cap="flat" cmpd="sng" algn="ctr">
            <a:no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ＭＳ Ｐゴシック"/>
            </a:endParaRPr>
          </a:p>
        </p:txBody>
      </p:sp>
      <p:cxnSp>
        <p:nvCxnSpPr>
          <p:cNvPr id="54298" name="Straight Connector 27">
            <a:extLst>
              <a:ext uri="{FF2B5EF4-FFF2-40B4-BE49-F238E27FC236}">
                <a16:creationId xmlns:a16="http://schemas.microsoft.com/office/drawing/2014/main" id="{3CB43CD8-3FFF-1901-27FF-E1A7E7138BF4}"/>
              </a:ext>
            </a:extLst>
          </p:cNvPr>
          <p:cNvCxnSpPr>
            <a:cxnSpLocks noChangeShapeType="1"/>
          </p:cNvCxnSpPr>
          <p:nvPr/>
        </p:nvCxnSpPr>
        <p:spPr bwMode="auto">
          <a:xfrm rot="16200000" flipH="1">
            <a:off x="1866900" y="4229100"/>
            <a:ext cx="1219200" cy="533400"/>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54299" name="Straight Connector 28">
            <a:extLst>
              <a:ext uri="{FF2B5EF4-FFF2-40B4-BE49-F238E27FC236}">
                <a16:creationId xmlns:a16="http://schemas.microsoft.com/office/drawing/2014/main" id="{2ADEE681-9653-F827-FD25-9D3580C5231D}"/>
              </a:ext>
            </a:extLst>
          </p:cNvPr>
          <p:cNvCxnSpPr>
            <a:cxnSpLocks noChangeShapeType="1"/>
          </p:cNvCxnSpPr>
          <p:nvPr/>
        </p:nvCxnSpPr>
        <p:spPr bwMode="auto">
          <a:xfrm rot="5400000">
            <a:off x="2628900" y="4457700"/>
            <a:ext cx="1143000" cy="0"/>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54300" name="Straight Connector 29">
            <a:extLst>
              <a:ext uri="{FF2B5EF4-FFF2-40B4-BE49-F238E27FC236}">
                <a16:creationId xmlns:a16="http://schemas.microsoft.com/office/drawing/2014/main" id="{170CDA4A-60CC-3F35-707A-E71606C31CE4}"/>
              </a:ext>
            </a:extLst>
          </p:cNvPr>
          <p:cNvCxnSpPr>
            <a:cxnSpLocks noChangeShapeType="1"/>
          </p:cNvCxnSpPr>
          <p:nvPr/>
        </p:nvCxnSpPr>
        <p:spPr bwMode="auto">
          <a:xfrm rot="10800000" flipV="1">
            <a:off x="6553200" y="3505200"/>
            <a:ext cx="1676400" cy="1524000"/>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54301" name="Straight Connector 30">
            <a:extLst>
              <a:ext uri="{FF2B5EF4-FFF2-40B4-BE49-F238E27FC236}">
                <a16:creationId xmlns:a16="http://schemas.microsoft.com/office/drawing/2014/main" id="{32D04241-FBA0-4A9E-A3CC-D5C1960B0D3E}"/>
              </a:ext>
            </a:extLst>
          </p:cNvPr>
          <p:cNvCxnSpPr>
            <a:cxnSpLocks noChangeShapeType="1"/>
          </p:cNvCxnSpPr>
          <p:nvPr/>
        </p:nvCxnSpPr>
        <p:spPr bwMode="auto">
          <a:xfrm rot="5400000">
            <a:off x="5715000" y="3962400"/>
            <a:ext cx="1524000" cy="609600"/>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sp>
        <p:nvSpPr>
          <p:cNvPr id="54302" name="Rectangle 20">
            <a:extLst>
              <a:ext uri="{FF2B5EF4-FFF2-40B4-BE49-F238E27FC236}">
                <a16:creationId xmlns:a16="http://schemas.microsoft.com/office/drawing/2014/main" id="{5DF56A30-C002-3BAC-B633-4D677BCE41AA}"/>
              </a:ext>
            </a:extLst>
          </p:cNvPr>
          <p:cNvSpPr>
            <a:spLocks noChangeArrowheads="1"/>
          </p:cNvSpPr>
          <p:nvPr/>
        </p:nvSpPr>
        <p:spPr bwMode="auto">
          <a:xfrm>
            <a:off x="7315200" y="5638800"/>
            <a:ext cx="731838" cy="73025"/>
          </a:xfrm>
          <a:prstGeom prst="rect">
            <a:avLst/>
          </a:prstGeom>
          <a:solidFill>
            <a:srgbClr val="00B0F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 name="Rectangle 36">
            <a:extLst>
              <a:ext uri="{FF2B5EF4-FFF2-40B4-BE49-F238E27FC236}">
                <a16:creationId xmlns:a16="http://schemas.microsoft.com/office/drawing/2014/main" id="{D200DC4B-3B33-A681-E784-275A415C16A0}"/>
              </a:ext>
            </a:extLst>
          </p:cNvPr>
          <p:cNvSpPr/>
          <p:nvPr/>
        </p:nvSpPr>
        <p:spPr bwMode="auto">
          <a:xfrm>
            <a:off x="6477000" y="5791200"/>
            <a:ext cx="76200" cy="152400"/>
          </a:xfrm>
          <a:prstGeom prst="rect">
            <a:avLst/>
          </a:prstGeom>
          <a:solidFill>
            <a:schemeClr val="tx1">
              <a:lumMod val="50000"/>
              <a:lumOff val="50000"/>
            </a:schemeClr>
          </a:solidFill>
          <a:ln w="12700" cap="flat" cmpd="sng" algn="ctr">
            <a:no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ＭＳ Ｐゴシック"/>
            </a:endParaRPr>
          </a:p>
        </p:txBody>
      </p:sp>
      <p:sp>
        <p:nvSpPr>
          <p:cNvPr id="38" name="Rectangle 37">
            <a:extLst>
              <a:ext uri="{FF2B5EF4-FFF2-40B4-BE49-F238E27FC236}">
                <a16:creationId xmlns:a16="http://schemas.microsoft.com/office/drawing/2014/main" id="{B6924F13-75B3-252C-D7FA-EFA79BF01442}"/>
              </a:ext>
            </a:extLst>
          </p:cNvPr>
          <p:cNvSpPr/>
          <p:nvPr/>
        </p:nvSpPr>
        <p:spPr bwMode="auto">
          <a:xfrm>
            <a:off x="6172200" y="5257800"/>
            <a:ext cx="76200" cy="152400"/>
          </a:xfrm>
          <a:prstGeom prst="rect">
            <a:avLst/>
          </a:prstGeom>
          <a:solidFill>
            <a:schemeClr val="tx1">
              <a:lumMod val="50000"/>
              <a:lumOff val="50000"/>
            </a:schemeClr>
          </a:solidFill>
          <a:ln w="12700" cap="flat" cmpd="sng" algn="ctr">
            <a:no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ＭＳ Ｐゴシック"/>
            </a:endParaRPr>
          </a:p>
        </p:txBody>
      </p:sp>
      <p:sp>
        <p:nvSpPr>
          <p:cNvPr id="54305" name="Text Box 3">
            <a:extLst>
              <a:ext uri="{FF2B5EF4-FFF2-40B4-BE49-F238E27FC236}">
                <a16:creationId xmlns:a16="http://schemas.microsoft.com/office/drawing/2014/main" id="{088C0990-2A57-4D64-737B-B58C1142BF35}"/>
              </a:ext>
            </a:extLst>
          </p:cNvPr>
          <p:cNvSpPr txBox="1">
            <a:spLocks noChangeArrowheads="1"/>
          </p:cNvSpPr>
          <p:nvPr/>
        </p:nvSpPr>
        <p:spPr bwMode="auto">
          <a:xfrm>
            <a:off x="533400" y="4343400"/>
            <a:ext cx="1752600" cy="4302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Courtesy: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Christian Scheuerlein</a:t>
            </a:r>
            <a:endParaRPr kumimoji="0" lang="en-US" altLang="en-US" sz="1100" b="0" i="0" u="none" strike="noStrike" kern="1200" cap="none" spc="0" normalizeH="0" baseline="0" noProof="0">
              <a:ln>
                <a:noFill/>
              </a:ln>
              <a:solidFill>
                <a:srgbClr val="009999"/>
              </a:solidFill>
              <a:effectLst/>
              <a:uLnTx/>
              <a:uFillTx/>
              <a:latin typeface="Arial" panose="020B0604020202020204" pitchFamily="34" charset="0"/>
              <a:ea typeface="ＭＳ Ｐゴシック" panose="020B0600070205080204" pitchFamily="34" charset="-128"/>
              <a:cs typeface="+mn-cs"/>
            </a:endParaRPr>
          </a:p>
        </p:txBody>
      </p:sp>
      <p:sp>
        <p:nvSpPr>
          <p:cNvPr id="4" name="Date Placeholder 3">
            <a:extLst>
              <a:ext uri="{FF2B5EF4-FFF2-40B4-BE49-F238E27FC236}">
                <a16:creationId xmlns:a16="http://schemas.microsoft.com/office/drawing/2014/main" id="{268C3EA1-CFE0-90F7-9B17-CE4BC6AF89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11/09/2023</a:t>
            </a:r>
          </a:p>
        </p:txBody>
      </p:sp>
      <p:sp>
        <p:nvSpPr>
          <p:cNvPr id="5" name="Footer Placeholder 4">
            <a:extLst>
              <a:ext uri="{FF2B5EF4-FFF2-40B4-BE49-F238E27FC236}">
                <a16:creationId xmlns:a16="http://schemas.microsoft.com/office/drawing/2014/main" id="{CB19DAEA-F145-4B5A-478E-A1895D7481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S.Myers (Paris): Higgs Hunt Historical Talk</a:t>
            </a:r>
            <a:endParaRPr kumimoji="0" lang="en-GB" sz="75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Slide Number Placeholder 5">
            <a:extLst>
              <a:ext uri="{FF2B5EF4-FFF2-40B4-BE49-F238E27FC236}">
                <a16:creationId xmlns:a16="http://schemas.microsoft.com/office/drawing/2014/main" id="{D1EE728F-95E4-53F9-0B4E-EF76C20786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CDA4E9-5018-4FF0-9B98-7AABB213F9F3}" type="slidenum">
              <a:rPr kumimoji="0" lang="en-GB" sz="75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75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51359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a:extLst>
              <a:ext uri="{FF2B5EF4-FFF2-40B4-BE49-F238E27FC236}">
                <a16:creationId xmlns:a16="http://schemas.microsoft.com/office/drawing/2014/main" id="{1CED2910-805C-312F-B1E5-C22099E50C8E}"/>
              </a:ext>
            </a:extLst>
          </p:cNvPr>
          <p:cNvSpPr txBox="1">
            <a:spLocks noChangeArrowheads="1"/>
          </p:cNvSpPr>
          <p:nvPr/>
        </p:nvSpPr>
        <p:spPr bwMode="auto">
          <a:xfrm>
            <a:off x="457200" y="914400"/>
            <a:ext cx="8229600" cy="301306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565150" eaLnBrk="0" hangingPunct="0">
              <a:defRPr>
                <a:solidFill>
                  <a:schemeClr val="tx1"/>
                </a:solidFill>
                <a:latin typeface="Arial" panose="020B0604020202020204" pitchFamily="34" charset="0"/>
              </a:defRPr>
            </a:lvl1pPr>
            <a:lvl2pPr marL="631825" indent="5651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174625" marR="0" lvl="0" indent="565150" algn="l"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enhanced quality assurance introduced during sector 3-4 repair revealed new data concerning the copper bus bar in which the superconductor is embedded. </a:t>
            </a:r>
          </a:p>
          <a:p>
            <a:pPr marL="174625" marR="0" lvl="0" indent="565150" algn="l"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Tests have demonstrated that the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process</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of soldering the superconductor in the interconnecting high-current splices can cause discontinuity of the copper part of the busbars and produce voids which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prevent contact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between the superconducting cable and the copper: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Dangerous in case of a quench</a:t>
            </a:r>
          </a:p>
        </p:txBody>
      </p:sp>
      <p:sp>
        <p:nvSpPr>
          <p:cNvPr id="5" name="Rectangle 4">
            <a:extLst>
              <a:ext uri="{FF2B5EF4-FFF2-40B4-BE49-F238E27FC236}">
                <a16:creationId xmlns:a16="http://schemas.microsoft.com/office/drawing/2014/main" id="{6A362B15-62B1-2A56-63FF-168B70D370DE}"/>
              </a:ext>
            </a:extLst>
          </p:cNvPr>
          <p:cNvSpPr>
            <a:spLocks noChangeArrowheads="1"/>
          </p:cNvSpPr>
          <p:nvPr/>
        </p:nvSpPr>
        <p:spPr bwMode="auto">
          <a:xfrm>
            <a:off x="571500" y="214313"/>
            <a:ext cx="4387958" cy="381000"/>
          </a:xfrm>
          <a:prstGeom prst="rect">
            <a:avLst/>
          </a:prstGeom>
          <a:noFill/>
          <a:ln w="9525">
            <a:noFill/>
            <a:miter lim="800000"/>
            <a:headEnd/>
            <a:tailEnd/>
          </a:ln>
          <a:effectLst/>
        </p:spPr>
        <p:txBody>
          <a:bodyPr lIns="92075" tIns="46038" rIns="92075" bIns="46038"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panose="020B0604020202020204" pitchFamily="34" charset="0"/>
                <a:ea typeface="+mn-ea"/>
                <a:cs typeface="+mn-cs"/>
              </a:rPr>
              <a:t>Summary </a:t>
            </a:r>
            <a:r>
              <a:rPr kumimoji="0" lang="en-US" sz="2000" b="0"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panose="020B0604020202020204" pitchFamily="34" charset="0"/>
                <a:ea typeface="+mn-ea"/>
                <a:cs typeface="+mn-cs"/>
              </a:rPr>
              <a:t>June 2009</a:t>
            </a:r>
            <a:endParaRPr kumimoji="0" lang="en-US" sz="3200" b="0"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40059FC-3D42-EC75-A067-31705DE03FD7}"/>
              </a:ext>
            </a:extLst>
          </p:cNvPr>
          <p:cNvSpPr txBox="1"/>
          <p:nvPr/>
        </p:nvSpPr>
        <p:spPr>
          <a:xfrm>
            <a:off x="457200" y="4364610"/>
            <a:ext cx="8229600" cy="1938992"/>
          </a:xfrm>
          <a:prstGeom prst="rect">
            <a:avLst/>
          </a:prstGeom>
          <a:noFill/>
        </p:spPr>
        <p:txBody>
          <a:bodyPr wrap="square" rtlCol="0">
            <a:spAutoFit/>
          </a:bodyPr>
          <a:lstStyle/>
          <a:p>
            <a:r>
              <a:rPr lang="en-US" sz="2400" dirty="0"/>
              <a:t>There was not enough time to do a complete repair! </a:t>
            </a:r>
          </a:p>
          <a:p>
            <a:r>
              <a:rPr lang="en-US" sz="2400" dirty="0"/>
              <a:t>Only mitigation: operate at </a:t>
            </a:r>
            <a:r>
              <a:rPr lang="en-US" sz="2400" dirty="0">
                <a:solidFill>
                  <a:srgbClr val="FF0000"/>
                </a:solidFill>
              </a:rPr>
              <a:t>reduced collision energy.</a:t>
            </a:r>
          </a:p>
          <a:p>
            <a:endParaRPr lang="en-US" sz="2400" dirty="0">
              <a:solidFill>
                <a:srgbClr val="FF0000"/>
              </a:solidFill>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en-US" altLang="en-US" sz="2400" b="0" i="0" u="none" strike="noStrike" kern="0" cap="none" spc="0" normalizeH="0" baseline="0" noProof="0" dirty="0">
                <a:ln>
                  <a:noFill/>
                </a:ln>
                <a:solidFill>
                  <a:srgbClr val="FF0000"/>
                </a:solidFill>
                <a:effectLst/>
                <a:uLnTx/>
                <a:uFillTx/>
                <a:latin typeface="Arial"/>
                <a:ea typeface="+mn-ea"/>
                <a:cs typeface="+mn-cs"/>
              </a:rPr>
              <a:t>? What is the highest SAFE energy?</a:t>
            </a:r>
            <a:endParaRPr kumimoji="0" lang="en-GB" altLang="en-US" sz="2400" b="0" i="0" u="none" strike="noStrike" kern="0" cap="none" spc="0" normalizeH="0" baseline="0" noProof="0" dirty="0">
              <a:ln>
                <a:noFill/>
              </a:ln>
              <a:solidFill>
                <a:srgbClr val="FF0000"/>
              </a:solidFill>
              <a:effectLst/>
              <a:uLnTx/>
              <a:uFillTx/>
              <a:latin typeface="Arial"/>
              <a:ea typeface="+mn-ea"/>
              <a:cs typeface="+mn-cs"/>
            </a:endParaRPr>
          </a:p>
          <a:p>
            <a:endParaRPr lang="en-GB" sz="2400" dirty="0">
              <a:solidFill>
                <a:srgbClr val="FF0000"/>
              </a:solidFill>
            </a:endParaRPr>
          </a:p>
        </p:txBody>
      </p:sp>
      <p:sp>
        <p:nvSpPr>
          <p:cNvPr id="7" name="Date Placeholder 6">
            <a:extLst>
              <a:ext uri="{FF2B5EF4-FFF2-40B4-BE49-F238E27FC236}">
                <a16:creationId xmlns:a16="http://schemas.microsoft.com/office/drawing/2014/main" id="{F40051CB-C086-28FE-DC6F-1848B6BD0C88}"/>
              </a:ext>
            </a:extLst>
          </p:cNvPr>
          <p:cNvSpPr>
            <a:spLocks noGrp="1"/>
          </p:cNvSpPr>
          <p:nvPr>
            <p:ph type="dt" sz="half" idx="10"/>
          </p:nvPr>
        </p:nvSpPr>
        <p:spPr/>
        <p:txBody>
          <a:bodyPr/>
          <a:lstStyle/>
          <a:p>
            <a:pPr>
              <a:defRPr/>
            </a:pPr>
            <a:r>
              <a:rPr lang="en-US"/>
              <a:t>11/09/2023</a:t>
            </a:r>
            <a:endParaRPr lang="en-GB"/>
          </a:p>
        </p:txBody>
      </p:sp>
      <p:sp>
        <p:nvSpPr>
          <p:cNvPr id="8" name="Footer Placeholder 7">
            <a:extLst>
              <a:ext uri="{FF2B5EF4-FFF2-40B4-BE49-F238E27FC236}">
                <a16:creationId xmlns:a16="http://schemas.microsoft.com/office/drawing/2014/main" id="{2DDC7F82-DE9C-044A-E431-7B56F0333726}"/>
              </a:ext>
            </a:extLst>
          </p:cNvPr>
          <p:cNvSpPr>
            <a:spLocks noGrp="1"/>
          </p:cNvSpPr>
          <p:nvPr>
            <p:ph type="ftr" sz="quarter" idx="11"/>
          </p:nvPr>
        </p:nvSpPr>
        <p:spPr/>
        <p:txBody>
          <a:bodyPr/>
          <a:lstStyle/>
          <a:p>
            <a:pPr>
              <a:defRPr/>
            </a:pPr>
            <a:r>
              <a:rPr lang="en-US"/>
              <a:t>S.Myers (Paris): Higgs Hunt Historical Talk</a:t>
            </a:r>
            <a:endParaRPr lang="en-GB"/>
          </a:p>
        </p:txBody>
      </p:sp>
      <p:sp>
        <p:nvSpPr>
          <p:cNvPr id="9" name="Slide Number Placeholder 8">
            <a:extLst>
              <a:ext uri="{FF2B5EF4-FFF2-40B4-BE49-F238E27FC236}">
                <a16:creationId xmlns:a16="http://schemas.microsoft.com/office/drawing/2014/main" id="{1EC9B0F5-C503-D950-E623-5D4CC6D0CF4C}"/>
              </a:ext>
            </a:extLst>
          </p:cNvPr>
          <p:cNvSpPr>
            <a:spLocks noGrp="1"/>
          </p:cNvSpPr>
          <p:nvPr>
            <p:ph type="sldNum" sz="quarter" idx="12"/>
          </p:nvPr>
        </p:nvSpPr>
        <p:spPr/>
        <p:txBody>
          <a:bodyPr/>
          <a:lstStyle/>
          <a:p>
            <a:fld id="{74DD9264-14A8-4624-95F0-F5D5242D562A}" type="slidenum">
              <a:rPr lang="en-GB" altLang="en-US" smtClean="0"/>
              <a:pPr/>
              <a:t>33</a:t>
            </a:fld>
            <a:endParaRPr lang="en-GB"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F8125A1-1C25-2FBA-B88B-7CC20FF86FF7}"/>
              </a:ext>
            </a:extLst>
          </p:cNvPr>
          <p:cNvSpPr>
            <a:spLocks noGrp="1" noChangeArrowheads="1"/>
          </p:cNvSpPr>
          <p:nvPr>
            <p:ph type="title"/>
          </p:nvPr>
        </p:nvSpPr>
        <p:spPr>
          <a:xfrm>
            <a:off x="332509" y="198437"/>
            <a:ext cx="8354290" cy="809481"/>
          </a:xfrm>
        </p:spPr>
        <p:txBody>
          <a:bodyPr/>
          <a:lstStyle/>
          <a:p>
            <a:r>
              <a:rPr lang="en-GB" altLang="en-US" sz="3200" dirty="0">
                <a:solidFill>
                  <a:srgbClr val="FF0000"/>
                </a:solidFill>
              </a:rPr>
              <a:t>10 </a:t>
            </a:r>
            <a:r>
              <a:rPr lang="en-GB" altLang="en-US" sz="2400" dirty="0">
                <a:solidFill>
                  <a:srgbClr val="FF0000"/>
                </a:solidFill>
              </a:rPr>
              <a:t>Difficult Decision</a:t>
            </a:r>
            <a:r>
              <a:rPr lang="en-GB" altLang="en-US" sz="2400" dirty="0"/>
              <a:t> on Initial Beam Operating Energy</a:t>
            </a:r>
            <a:br>
              <a:rPr lang="en-GB" altLang="en-US" sz="2400" dirty="0"/>
            </a:br>
            <a:r>
              <a:rPr lang="en-GB" altLang="en-US" sz="1200" dirty="0"/>
              <a:t>(August 2009)</a:t>
            </a:r>
            <a:endParaRPr lang="en-GB" altLang="en-US" sz="2400" dirty="0"/>
          </a:p>
        </p:txBody>
      </p:sp>
      <p:sp>
        <p:nvSpPr>
          <p:cNvPr id="78851" name="Rectangle 3">
            <a:extLst>
              <a:ext uri="{FF2B5EF4-FFF2-40B4-BE49-F238E27FC236}">
                <a16:creationId xmlns:a16="http://schemas.microsoft.com/office/drawing/2014/main" id="{5F0C1CEE-8FC1-5894-CF05-1D84AF93AD29}"/>
              </a:ext>
            </a:extLst>
          </p:cNvPr>
          <p:cNvSpPr>
            <a:spLocks noGrp="1" noChangeArrowheads="1"/>
          </p:cNvSpPr>
          <p:nvPr>
            <p:ph type="body" idx="1"/>
          </p:nvPr>
        </p:nvSpPr>
        <p:spPr>
          <a:xfrm>
            <a:off x="457200" y="1220739"/>
            <a:ext cx="8435975" cy="4889116"/>
          </a:xfrm>
        </p:spPr>
        <p:txBody>
          <a:bodyPr/>
          <a:lstStyle/>
          <a:p>
            <a:pPr>
              <a:lnSpc>
                <a:spcPct val="80000"/>
              </a:lnSpc>
            </a:pPr>
            <a:r>
              <a:rPr lang="en-US" altLang="en-US" sz="2000" dirty="0"/>
              <a:t>Highest measured value of (</a:t>
            </a:r>
            <a:r>
              <a:rPr lang="en-US" altLang="en-US" sz="2000" dirty="0" err="1"/>
              <a:t>R</a:t>
            </a:r>
            <a:r>
              <a:rPr lang="en-US" altLang="en-US" sz="2000" baseline="-10000" dirty="0" err="1"/>
              <a:t>long</a:t>
            </a:r>
            <a:r>
              <a:rPr lang="en-US" altLang="en-US" sz="2000" dirty="0"/>
              <a:t>) in 5 sectors at 300K was </a:t>
            </a:r>
            <a:r>
              <a:rPr lang="en-US" altLang="en-US" sz="2000" dirty="0">
                <a:solidFill>
                  <a:srgbClr val="FF0000"/>
                </a:solidFill>
              </a:rPr>
              <a:t>53</a:t>
            </a:r>
            <a:r>
              <a:rPr lang="en-US" altLang="en-US" sz="2000" dirty="0">
                <a:solidFill>
                  <a:srgbClr val="FF0000"/>
                </a:solidFill>
                <a:sym typeface="Symbol" panose="05050102010706020507" pitchFamily="18" charset="2"/>
              </a:rPr>
              <a:t></a:t>
            </a:r>
            <a:r>
              <a:rPr lang="en-US" altLang="en-US" sz="2000" dirty="0">
                <a:solidFill>
                  <a:srgbClr val="FF0000"/>
                </a:solidFill>
              </a:rPr>
              <a:t>.</a:t>
            </a:r>
            <a:endParaRPr lang="en-US" altLang="en-US" sz="2000" dirty="0"/>
          </a:p>
          <a:p>
            <a:pPr>
              <a:lnSpc>
                <a:spcPct val="80000"/>
              </a:lnSpc>
            </a:pPr>
            <a:r>
              <a:rPr lang="en-US" altLang="en-US" sz="2000" dirty="0"/>
              <a:t>To Operate at 7TeV cm </a:t>
            </a:r>
          </a:p>
          <a:p>
            <a:pPr lvl="1">
              <a:lnSpc>
                <a:spcPct val="80000"/>
              </a:lnSpc>
            </a:pPr>
            <a:r>
              <a:rPr lang="en-US" altLang="en-US" sz="1800" dirty="0"/>
              <a:t>Simulations show that resistances of </a:t>
            </a:r>
            <a:r>
              <a:rPr lang="en-US" altLang="en-US" sz="1800" dirty="0">
                <a:solidFill>
                  <a:srgbClr val="FF0000"/>
                </a:solidFill>
                <a:sym typeface="Symbol" panose="05050102010706020507" pitchFamily="18" charset="2"/>
              </a:rPr>
              <a:t></a:t>
            </a:r>
            <a:r>
              <a:rPr lang="en-US" altLang="en-US" sz="1800" dirty="0">
                <a:solidFill>
                  <a:srgbClr val="FF0000"/>
                </a:solidFill>
              </a:rPr>
              <a:t>120</a:t>
            </a:r>
            <a:r>
              <a:rPr lang="en-US" altLang="en-US" sz="1800" dirty="0">
                <a:solidFill>
                  <a:srgbClr val="FF0000"/>
                </a:solidFill>
                <a:sym typeface="Symbol" panose="05050102010706020507" pitchFamily="18" charset="2"/>
              </a:rPr>
              <a:t></a:t>
            </a:r>
            <a:r>
              <a:rPr lang="en-US" altLang="en-US" sz="1800" dirty="0">
                <a:solidFill>
                  <a:srgbClr val="FF0000"/>
                </a:solidFill>
              </a:rPr>
              <a:t> </a:t>
            </a:r>
            <a:r>
              <a:rPr lang="en-US" altLang="en-US" sz="1800" dirty="0"/>
              <a:t>are safe from thermal runaway under conservative assumed conditions (i.e. &gt;x2 safety margin)</a:t>
            </a:r>
            <a:endParaRPr lang="en-GB" altLang="en-US" sz="1800" dirty="0"/>
          </a:p>
          <a:p>
            <a:pPr>
              <a:lnSpc>
                <a:spcPct val="80000"/>
              </a:lnSpc>
            </a:pPr>
            <a:r>
              <a:rPr lang="en-US" altLang="en-US" sz="2000" dirty="0"/>
              <a:t>To Operate at 10TeV cm </a:t>
            </a:r>
          </a:p>
          <a:p>
            <a:pPr lvl="1">
              <a:lnSpc>
                <a:spcPct val="80000"/>
              </a:lnSpc>
            </a:pPr>
            <a:r>
              <a:rPr lang="en-US" altLang="en-US" sz="1800" dirty="0"/>
              <a:t>Simulations show that resistances of </a:t>
            </a:r>
            <a:r>
              <a:rPr lang="en-US" altLang="en-US" sz="1800" dirty="0">
                <a:solidFill>
                  <a:srgbClr val="FF0000"/>
                </a:solidFill>
                <a:sym typeface="Symbol" panose="05050102010706020507" pitchFamily="18" charset="2"/>
              </a:rPr>
              <a:t></a:t>
            </a:r>
            <a:r>
              <a:rPr lang="en-US" altLang="en-US" sz="1800" dirty="0">
                <a:solidFill>
                  <a:srgbClr val="FF0000"/>
                </a:solidFill>
              </a:rPr>
              <a:t>67</a:t>
            </a:r>
            <a:r>
              <a:rPr lang="en-US" altLang="en-US" sz="1800" dirty="0">
                <a:solidFill>
                  <a:srgbClr val="FF0000"/>
                </a:solidFill>
                <a:sym typeface="Symbol" panose="05050102010706020507" pitchFamily="18" charset="2"/>
              </a:rPr>
              <a:t></a:t>
            </a:r>
            <a:r>
              <a:rPr lang="en-US" altLang="en-US" sz="1800" dirty="0">
                <a:solidFill>
                  <a:srgbClr val="FF0000"/>
                </a:solidFill>
              </a:rPr>
              <a:t> </a:t>
            </a:r>
            <a:r>
              <a:rPr lang="en-US" altLang="en-US" sz="1800" dirty="0"/>
              <a:t>are safe from thermal runaway. (i.e. only a 25% safety margin)</a:t>
            </a:r>
          </a:p>
          <a:p>
            <a:pPr lvl="1">
              <a:lnSpc>
                <a:spcPct val="80000"/>
              </a:lnSpc>
            </a:pPr>
            <a:endParaRPr lang="en-US" altLang="en-US" sz="1800" dirty="0"/>
          </a:p>
          <a:p>
            <a:pPr marL="57150" indent="0">
              <a:lnSpc>
                <a:spcPct val="80000"/>
              </a:lnSpc>
              <a:buNone/>
            </a:pPr>
            <a:r>
              <a:rPr lang="en-US" altLang="en-US" sz="2400" dirty="0">
                <a:solidFill>
                  <a:srgbClr val="FF0000"/>
                </a:solidFill>
              </a:rPr>
              <a:t>Decision:</a:t>
            </a:r>
            <a:r>
              <a:rPr lang="en-US" altLang="en-US" sz="2400" dirty="0"/>
              <a:t> Operation initially at 7 TeV cm </a:t>
            </a:r>
          </a:p>
          <a:p>
            <a:pPr marL="457200" lvl="1" indent="0">
              <a:lnSpc>
                <a:spcPct val="80000"/>
              </a:lnSpc>
              <a:buNone/>
            </a:pPr>
            <a:r>
              <a:rPr lang="en-US" altLang="en-US" sz="2000" dirty="0"/>
              <a:t>During Operation</a:t>
            </a:r>
          </a:p>
          <a:p>
            <a:pPr lvl="1">
              <a:lnSpc>
                <a:spcPct val="80000"/>
              </a:lnSpc>
            </a:pPr>
            <a:r>
              <a:rPr lang="en-US" altLang="en-US" sz="1600" dirty="0"/>
              <a:t>monitor carefully all quenches to gain additional information.</a:t>
            </a:r>
          </a:p>
          <a:p>
            <a:pPr lvl="1">
              <a:lnSpc>
                <a:spcPct val="80000"/>
              </a:lnSpc>
            </a:pPr>
            <a:r>
              <a:rPr lang="en-US" altLang="en-US" sz="1600" dirty="0"/>
              <a:t>Continue simulations and validation of simulations by experimentation (FRESCA)</a:t>
            </a:r>
          </a:p>
          <a:p>
            <a:pPr>
              <a:lnSpc>
                <a:spcPct val="80000"/>
              </a:lnSpc>
            </a:pPr>
            <a:r>
              <a:rPr lang="en-US" altLang="en-US" sz="2000" dirty="0"/>
              <a:t>Then when considered safe: operate at around 8TeV cm.</a:t>
            </a:r>
          </a:p>
          <a:p>
            <a:pPr>
              <a:lnSpc>
                <a:spcPct val="80000"/>
              </a:lnSpc>
            </a:pPr>
            <a:endParaRPr lang="en-US" altLang="en-US" sz="2000" dirty="0"/>
          </a:p>
          <a:p>
            <a:pPr>
              <a:lnSpc>
                <a:spcPct val="80000"/>
              </a:lnSpc>
            </a:pPr>
            <a:endParaRPr lang="en-US" altLang="en-US" sz="2000" dirty="0"/>
          </a:p>
          <a:p>
            <a:pPr>
              <a:lnSpc>
                <a:spcPct val="80000"/>
              </a:lnSpc>
            </a:pPr>
            <a:r>
              <a:rPr lang="en-US" altLang="en-US" sz="2000" dirty="0">
                <a:solidFill>
                  <a:srgbClr val="FF0000"/>
                </a:solidFill>
              </a:rPr>
              <a:t>Was 7 or 8 TeV cm enough energy to discover the Higgs?</a:t>
            </a:r>
          </a:p>
          <a:p>
            <a:pPr marL="0" indent="0">
              <a:lnSpc>
                <a:spcPct val="80000"/>
              </a:lnSpc>
              <a:buNone/>
            </a:pPr>
            <a:endParaRPr lang="en-US" altLang="en-US" sz="2000" dirty="0">
              <a:solidFill>
                <a:srgbClr val="FF0000"/>
              </a:solidFill>
            </a:endParaRPr>
          </a:p>
        </p:txBody>
      </p:sp>
      <p:sp>
        <p:nvSpPr>
          <p:cNvPr id="4" name="Rounded Rectangle 3">
            <a:extLst>
              <a:ext uri="{FF2B5EF4-FFF2-40B4-BE49-F238E27FC236}">
                <a16:creationId xmlns:a16="http://schemas.microsoft.com/office/drawing/2014/main" id="{3712B318-105D-80A4-EAF1-67A970B65485}"/>
              </a:ext>
            </a:extLst>
          </p:cNvPr>
          <p:cNvSpPr/>
          <p:nvPr/>
        </p:nvSpPr>
        <p:spPr>
          <a:xfrm>
            <a:off x="142483" y="3334732"/>
            <a:ext cx="8643937" cy="1633194"/>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Date Placeholder 4">
            <a:extLst>
              <a:ext uri="{FF2B5EF4-FFF2-40B4-BE49-F238E27FC236}">
                <a16:creationId xmlns:a16="http://schemas.microsoft.com/office/drawing/2014/main" id="{0FEE1AC0-9BBC-6754-964F-FFDD9BF2E956}"/>
              </a:ext>
            </a:extLst>
          </p:cNvPr>
          <p:cNvSpPr>
            <a:spLocks noGrp="1"/>
          </p:cNvSpPr>
          <p:nvPr>
            <p:ph type="dt" sz="half" idx="10"/>
          </p:nvPr>
        </p:nvSpPr>
        <p:spPr>
          <a:xfrm>
            <a:off x="457200" y="6245225"/>
            <a:ext cx="1111827" cy="476250"/>
          </a:xfrm>
        </p:spPr>
        <p:txBody>
          <a:bodyPr/>
          <a:lstStyle/>
          <a:p>
            <a:pPr>
              <a:defRPr/>
            </a:pPr>
            <a:r>
              <a:rPr lang="en-US"/>
              <a:t>11/09/2023</a:t>
            </a:r>
            <a:endParaRPr lang="en-GB"/>
          </a:p>
        </p:txBody>
      </p:sp>
      <p:sp>
        <p:nvSpPr>
          <p:cNvPr id="6" name="Slide Number Placeholder 5">
            <a:extLst>
              <a:ext uri="{FF2B5EF4-FFF2-40B4-BE49-F238E27FC236}">
                <a16:creationId xmlns:a16="http://schemas.microsoft.com/office/drawing/2014/main" id="{103ED339-D7B8-BBE4-703E-82907BF153C2}"/>
              </a:ext>
            </a:extLst>
          </p:cNvPr>
          <p:cNvSpPr>
            <a:spLocks noGrp="1"/>
          </p:cNvSpPr>
          <p:nvPr>
            <p:ph type="sldNum" sz="quarter" idx="11"/>
          </p:nvPr>
        </p:nvSpPr>
        <p:spPr>
          <a:xfrm>
            <a:off x="8281554" y="6245225"/>
            <a:ext cx="405245" cy="338137"/>
          </a:xfrm>
        </p:spPr>
        <p:txBody>
          <a:bodyPr/>
          <a:lstStyle/>
          <a:p>
            <a:fld id="{A84FD202-95E6-43D7-A2D0-97E072A7832C}" type="slidenum">
              <a:rPr lang="en-GB" altLang="en-US" smtClean="0"/>
              <a:pPr/>
              <a:t>34</a:t>
            </a:fld>
            <a:endParaRPr lang="en-GB" altLang="en-US" dirty="0"/>
          </a:p>
        </p:txBody>
      </p:sp>
      <p:cxnSp>
        <p:nvCxnSpPr>
          <p:cNvPr id="8" name="Straight Arrow Connector 7">
            <a:extLst>
              <a:ext uri="{FF2B5EF4-FFF2-40B4-BE49-F238E27FC236}">
                <a16:creationId xmlns:a16="http://schemas.microsoft.com/office/drawing/2014/main" id="{C052AFAC-5464-F821-935F-35E1DAF4F4B9}"/>
              </a:ext>
            </a:extLst>
          </p:cNvPr>
          <p:cNvCxnSpPr/>
          <p:nvPr/>
        </p:nvCxnSpPr>
        <p:spPr>
          <a:xfrm flipV="1">
            <a:off x="5361709" y="1579418"/>
            <a:ext cx="2306782" cy="9767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2772-3C14-A2C1-B7B8-AB20B81BF562}"/>
              </a:ext>
            </a:extLst>
          </p:cNvPr>
          <p:cNvSpPr>
            <a:spLocks noGrp="1"/>
          </p:cNvSpPr>
          <p:nvPr>
            <p:ph type="title"/>
          </p:nvPr>
        </p:nvSpPr>
        <p:spPr>
          <a:xfrm>
            <a:off x="457200" y="2527834"/>
            <a:ext cx="8229600" cy="714380"/>
          </a:xfrm>
        </p:spPr>
        <p:txBody>
          <a:bodyPr/>
          <a:lstStyle/>
          <a:p>
            <a:r>
              <a:rPr lang="en-US" dirty="0"/>
              <a:t>11. Beam Operation 2009-2011</a:t>
            </a:r>
            <a:endParaRPr lang="en-GB" dirty="0"/>
          </a:p>
        </p:txBody>
      </p:sp>
      <p:sp>
        <p:nvSpPr>
          <p:cNvPr id="3" name="Date Placeholder 2">
            <a:extLst>
              <a:ext uri="{FF2B5EF4-FFF2-40B4-BE49-F238E27FC236}">
                <a16:creationId xmlns:a16="http://schemas.microsoft.com/office/drawing/2014/main" id="{07750BE0-4712-E72C-5813-E7F8E96F9A9E}"/>
              </a:ext>
            </a:extLst>
          </p:cNvPr>
          <p:cNvSpPr>
            <a:spLocks noGrp="1"/>
          </p:cNvSpPr>
          <p:nvPr>
            <p:ph type="dt" sz="half" idx="10"/>
          </p:nvPr>
        </p:nvSpPr>
        <p:spPr/>
        <p:txBody>
          <a:bodyPr/>
          <a:lstStyle/>
          <a:p>
            <a:pPr>
              <a:defRPr/>
            </a:pPr>
            <a:r>
              <a:rPr lang="en-US"/>
              <a:t>11/09/2023</a:t>
            </a:r>
            <a:endParaRPr lang="en-GB"/>
          </a:p>
        </p:txBody>
      </p:sp>
      <p:sp>
        <p:nvSpPr>
          <p:cNvPr id="6" name="Slide Number Placeholder 5">
            <a:extLst>
              <a:ext uri="{FF2B5EF4-FFF2-40B4-BE49-F238E27FC236}">
                <a16:creationId xmlns:a16="http://schemas.microsoft.com/office/drawing/2014/main" id="{6CDE01A8-56AC-F737-2577-1F00CEEA055E}"/>
              </a:ext>
            </a:extLst>
          </p:cNvPr>
          <p:cNvSpPr>
            <a:spLocks noGrp="1"/>
          </p:cNvSpPr>
          <p:nvPr>
            <p:ph type="sldNum" sz="quarter" idx="11"/>
          </p:nvPr>
        </p:nvSpPr>
        <p:spPr/>
        <p:txBody>
          <a:bodyPr/>
          <a:lstStyle/>
          <a:p>
            <a:fld id="{A84FD202-95E6-43D7-A2D0-97E072A7832C}" type="slidenum">
              <a:rPr lang="en-GB" altLang="en-US" smtClean="0"/>
              <a:pPr/>
              <a:t>35</a:t>
            </a:fld>
            <a:endParaRPr lang="en-GB" altLang="en-US"/>
          </a:p>
        </p:txBody>
      </p:sp>
    </p:spTree>
    <p:extLst>
      <p:ext uri="{BB962C8B-B14F-4D97-AF65-F5344CB8AC3E}">
        <p14:creationId xmlns:p14="http://schemas.microsoft.com/office/powerpoint/2010/main" val="79133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a:stCxn id="7" idx="2"/>
          </p:cNvCxnSpPr>
          <p:nvPr/>
        </p:nvCxnSpPr>
        <p:spPr bwMode="auto">
          <a:xfrm rot="5400000">
            <a:off x="1839496" y="3875489"/>
            <a:ext cx="5500728" cy="35719"/>
          </a:xfrm>
          <a:prstGeom prst="straightConnector1">
            <a:avLst/>
          </a:prstGeom>
          <a:solidFill>
            <a:schemeClr val="accent1"/>
          </a:solidFill>
          <a:ln w="82550" cap="sq" cmpd="sng" algn="ctr">
            <a:solidFill>
              <a:schemeClr val="bg2"/>
            </a:solidFill>
            <a:prstDash val="solid"/>
            <a:round/>
            <a:headEnd type="none" w="med" len="med"/>
            <a:tailEnd type="arrow"/>
          </a:ln>
          <a:effectLst/>
        </p:spPr>
      </p:cxnSp>
      <p:sp>
        <p:nvSpPr>
          <p:cNvPr id="6" name="Title 5"/>
          <p:cNvSpPr>
            <a:spLocks noGrp="1"/>
          </p:cNvSpPr>
          <p:nvPr>
            <p:ph type="title"/>
          </p:nvPr>
        </p:nvSpPr>
        <p:spPr/>
        <p:txBody>
          <a:bodyPr/>
          <a:lstStyle/>
          <a:p>
            <a:r>
              <a:rPr lang="en-US" dirty="0"/>
              <a:t>11. Beam Commissioning Plan</a:t>
            </a:r>
            <a:endParaRPr lang="en-GB" dirty="0"/>
          </a:p>
        </p:txBody>
      </p:sp>
      <p:sp>
        <p:nvSpPr>
          <p:cNvPr id="7" name="Rectangle 6"/>
          <p:cNvSpPr/>
          <p:nvPr/>
        </p:nvSpPr>
        <p:spPr bwMode="auto">
          <a:xfrm>
            <a:off x="3000364" y="714356"/>
            <a:ext cx="3214710" cy="428628"/>
          </a:xfrm>
          <a:prstGeom prst="rect">
            <a:avLst/>
          </a:prstGeom>
          <a:solidFill>
            <a:srgbClr val="FFFF99"/>
          </a:solidFill>
          <a:ln w="12700" cap="sq"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7D"/>
                </a:solidFill>
                <a:effectLst/>
                <a:uLnTx/>
                <a:uFillTx/>
                <a:latin typeface="Arial" charset="0"/>
                <a:ea typeface="+mn-ea"/>
                <a:cs typeface="+mn-cs"/>
              </a:rPr>
              <a:t>Global machine checkout</a:t>
            </a:r>
            <a:endParaRPr kumimoji="0" lang="en-GB" sz="2000" b="0" i="0" u="none" strike="noStrike" kern="1200" cap="none" spc="0" normalizeH="0" baseline="0" noProof="0" dirty="0">
              <a:ln>
                <a:noFill/>
              </a:ln>
              <a:solidFill>
                <a:srgbClr val="00007D"/>
              </a:solidFill>
              <a:effectLst/>
              <a:uLnTx/>
              <a:uFillTx/>
              <a:latin typeface="Arial" charset="0"/>
              <a:ea typeface="+mn-ea"/>
              <a:cs typeface="+mn-cs"/>
            </a:endParaRPr>
          </a:p>
        </p:txBody>
      </p:sp>
      <p:sp>
        <p:nvSpPr>
          <p:cNvPr id="8" name="Rectangle 7"/>
          <p:cNvSpPr/>
          <p:nvPr/>
        </p:nvSpPr>
        <p:spPr bwMode="auto">
          <a:xfrm>
            <a:off x="2571736" y="1285860"/>
            <a:ext cx="4071966" cy="500066"/>
          </a:xfrm>
          <a:prstGeom prst="rect">
            <a:avLst/>
          </a:prstGeom>
          <a:solidFill>
            <a:schemeClr val="accent2">
              <a:lumMod val="40000"/>
              <a:lumOff val="60000"/>
            </a:schemeClr>
          </a:solidFill>
          <a:ln w="12700" cap="sq"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7D"/>
                </a:solidFill>
                <a:effectLst/>
                <a:uLnTx/>
                <a:uFillTx/>
                <a:latin typeface="Arial" charset="0"/>
                <a:ea typeface="+mn-ea"/>
                <a:cs typeface="+mn-cs"/>
              </a:rPr>
              <a:t>Essential 450 GeV commissioning</a:t>
            </a:r>
            <a:endParaRPr kumimoji="0" lang="en-GB" sz="2000" b="0" i="0" u="none" strike="noStrike" kern="1200" cap="none" spc="0" normalizeH="0" baseline="0" noProof="0" dirty="0">
              <a:ln>
                <a:noFill/>
              </a:ln>
              <a:solidFill>
                <a:srgbClr val="00007D"/>
              </a:solidFill>
              <a:effectLst/>
              <a:uLnTx/>
              <a:uFillTx/>
              <a:latin typeface="Arial" charset="0"/>
              <a:ea typeface="+mn-ea"/>
              <a:cs typeface="+mn-cs"/>
            </a:endParaRPr>
          </a:p>
        </p:txBody>
      </p:sp>
      <p:sp>
        <p:nvSpPr>
          <p:cNvPr id="9" name="Rectangle 8"/>
          <p:cNvSpPr/>
          <p:nvPr/>
        </p:nvSpPr>
        <p:spPr bwMode="auto">
          <a:xfrm>
            <a:off x="642910" y="5442042"/>
            <a:ext cx="3929090" cy="500066"/>
          </a:xfrm>
          <a:prstGeom prst="rect">
            <a:avLst/>
          </a:prstGeom>
          <a:solidFill>
            <a:srgbClr val="FF9999"/>
          </a:solidFill>
          <a:ln w="12700" cap="sq"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7D"/>
                </a:solidFill>
                <a:effectLst/>
                <a:uLnTx/>
                <a:uFillTx/>
                <a:latin typeface="Arial" charset="0"/>
                <a:ea typeface="+mn-ea"/>
                <a:cs typeface="+mn-cs"/>
              </a:rPr>
              <a:t>System/beam commissioning</a:t>
            </a:r>
            <a:endParaRPr kumimoji="0" lang="en-GB" sz="2000" b="0" i="0" u="none" strike="noStrike" kern="1200" cap="none" spc="0" normalizeH="0" baseline="0" noProof="0" dirty="0">
              <a:ln>
                <a:noFill/>
              </a:ln>
              <a:solidFill>
                <a:srgbClr val="00007D"/>
              </a:solidFill>
              <a:effectLst/>
              <a:uLnTx/>
              <a:uFillTx/>
              <a:latin typeface="Arial" charset="0"/>
              <a:ea typeface="+mn-ea"/>
              <a:cs typeface="+mn-cs"/>
            </a:endParaRPr>
          </a:p>
        </p:txBody>
      </p:sp>
      <p:sp>
        <p:nvSpPr>
          <p:cNvPr id="10" name="Rectangle 9"/>
          <p:cNvSpPr/>
          <p:nvPr/>
        </p:nvSpPr>
        <p:spPr bwMode="auto">
          <a:xfrm>
            <a:off x="4572000" y="3643314"/>
            <a:ext cx="4429188" cy="428628"/>
          </a:xfrm>
          <a:prstGeom prst="rect">
            <a:avLst/>
          </a:prstGeom>
          <a:solidFill>
            <a:schemeClr val="accent1"/>
          </a:solidFill>
          <a:ln w="12700" cap="sq"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7D"/>
                </a:solidFill>
                <a:effectLst/>
                <a:uLnTx/>
                <a:uFillTx/>
                <a:latin typeface="Arial" charset="0"/>
                <a:ea typeface="+mn-ea"/>
                <a:cs typeface="+mn-cs"/>
              </a:rPr>
              <a:t>Machine protection</a:t>
            </a:r>
            <a:r>
              <a:rPr kumimoji="0" lang="en-GB" sz="2000" b="0" i="0" u="none" strike="noStrike" kern="1200" cap="none" spc="0" normalizeH="0" baseline="0" noProof="0" dirty="0">
                <a:ln>
                  <a:noFill/>
                </a:ln>
                <a:solidFill>
                  <a:srgbClr val="00007D"/>
                </a:solidFill>
                <a:effectLst/>
                <a:uLnTx/>
                <a:uFillTx/>
                <a:latin typeface="Arial" charset="0"/>
                <a:ea typeface="+mn-ea"/>
                <a:cs typeface="+mn-cs"/>
              </a:rPr>
              <a:t> commissioning 2</a:t>
            </a:r>
            <a:endParaRPr kumimoji="0" lang="en-US" sz="2000" b="0" i="0" u="none" strike="noStrike" kern="1200" cap="none" spc="0" normalizeH="0" baseline="0" noProof="0" dirty="0">
              <a:ln>
                <a:noFill/>
              </a:ln>
              <a:solidFill>
                <a:srgbClr val="00007D"/>
              </a:solidFill>
              <a:effectLst/>
              <a:uLnTx/>
              <a:uFillTx/>
              <a:latin typeface="Arial" charset="0"/>
              <a:ea typeface="+mn-ea"/>
              <a:cs typeface="+mn-cs"/>
            </a:endParaRPr>
          </a:p>
        </p:txBody>
      </p:sp>
      <p:sp>
        <p:nvSpPr>
          <p:cNvPr id="11" name="Rectangle 10"/>
          <p:cNvSpPr/>
          <p:nvPr/>
        </p:nvSpPr>
        <p:spPr bwMode="auto">
          <a:xfrm>
            <a:off x="2928926" y="4286256"/>
            <a:ext cx="3643338" cy="428628"/>
          </a:xfrm>
          <a:prstGeom prst="rect">
            <a:avLst/>
          </a:prstGeom>
          <a:solidFill>
            <a:schemeClr val="accent1"/>
          </a:solidFill>
          <a:ln w="12700" cap="sq"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7D"/>
                </a:solidFill>
                <a:effectLst/>
                <a:uLnTx/>
                <a:uFillTx/>
                <a:latin typeface="Arial" charset="0"/>
                <a:ea typeface="+mn-ea"/>
                <a:cs typeface="+mn-cs"/>
              </a:rPr>
              <a:t>3.5 TeV beam &amp; first collisions</a:t>
            </a:r>
            <a:endParaRPr kumimoji="0" lang="en-GB" sz="2000" b="0" i="0" u="none" strike="noStrike" kern="1200" cap="none" spc="0" normalizeH="0" baseline="0" noProof="0" dirty="0">
              <a:ln>
                <a:noFill/>
              </a:ln>
              <a:solidFill>
                <a:srgbClr val="00007D"/>
              </a:solidFill>
              <a:effectLst/>
              <a:uLnTx/>
              <a:uFillTx/>
              <a:latin typeface="Arial" charset="0"/>
              <a:ea typeface="+mn-ea"/>
              <a:cs typeface="+mn-cs"/>
            </a:endParaRPr>
          </a:p>
        </p:txBody>
      </p:sp>
      <p:sp>
        <p:nvSpPr>
          <p:cNvPr id="12" name="Rectangle 11"/>
          <p:cNvSpPr/>
          <p:nvPr/>
        </p:nvSpPr>
        <p:spPr bwMode="auto">
          <a:xfrm>
            <a:off x="3214678" y="2714620"/>
            <a:ext cx="2786082" cy="357190"/>
          </a:xfrm>
          <a:prstGeom prst="rect">
            <a:avLst/>
          </a:prstGeom>
          <a:solidFill>
            <a:schemeClr val="accent2">
              <a:lumMod val="40000"/>
              <a:lumOff val="60000"/>
            </a:schemeClr>
          </a:solidFill>
          <a:ln w="12700" cap="sq"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7D"/>
                </a:solidFill>
                <a:effectLst/>
                <a:uLnTx/>
                <a:uFillTx/>
                <a:latin typeface="Arial" charset="0"/>
                <a:ea typeface="+mn-ea"/>
                <a:cs typeface="+mn-cs"/>
              </a:rPr>
              <a:t>450 GeV collisions***</a:t>
            </a:r>
            <a:endParaRPr kumimoji="0" lang="en-GB" sz="2000" b="0" i="0" u="none" strike="noStrike" kern="1200" cap="none" spc="0" normalizeH="0" baseline="0" noProof="0" dirty="0">
              <a:ln>
                <a:noFill/>
              </a:ln>
              <a:solidFill>
                <a:srgbClr val="00007D"/>
              </a:solidFill>
              <a:effectLst/>
              <a:uLnTx/>
              <a:uFillTx/>
              <a:latin typeface="Arial" charset="0"/>
              <a:ea typeface="+mn-ea"/>
              <a:cs typeface="+mn-cs"/>
            </a:endParaRPr>
          </a:p>
        </p:txBody>
      </p:sp>
      <p:sp>
        <p:nvSpPr>
          <p:cNvPr id="13" name="Rectangle 12"/>
          <p:cNvSpPr/>
          <p:nvPr/>
        </p:nvSpPr>
        <p:spPr bwMode="auto">
          <a:xfrm>
            <a:off x="2428860" y="3143248"/>
            <a:ext cx="4357718" cy="357190"/>
          </a:xfrm>
          <a:prstGeom prst="rect">
            <a:avLst/>
          </a:prstGeom>
          <a:solidFill>
            <a:schemeClr val="bg2">
              <a:lumMod val="20000"/>
              <a:lumOff val="80000"/>
            </a:schemeClr>
          </a:solidFill>
          <a:ln w="12700" cap="sq"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7D"/>
                </a:solidFill>
                <a:effectLst/>
                <a:uLnTx/>
                <a:uFillTx/>
                <a:latin typeface="Arial" charset="0"/>
                <a:ea typeface="+mn-ea"/>
                <a:cs typeface="+mn-cs"/>
              </a:rPr>
              <a:t>Ramp commissioning to 1.2 TeV</a:t>
            </a:r>
            <a:endParaRPr kumimoji="0" lang="en-GB" sz="2000" b="0" i="0" u="none" strike="noStrike" kern="1200" cap="none" spc="0" normalizeH="0" baseline="0" noProof="0" dirty="0">
              <a:ln>
                <a:noFill/>
              </a:ln>
              <a:solidFill>
                <a:srgbClr val="00007D"/>
              </a:solidFill>
              <a:effectLst/>
              <a:uLnTx/>
              <a:uFillTx/>
              <a:latin typeface="Arial" charset="0"/>
              <a:ea typeface="+mn-ea"/>
              <a:cs typeface="+mn-cs"/>
            </a:endParaRPr>
          </a:p>
        </p:txBody>
      </p:sp>
      <p:sp>
        <p:nvSpPr>
          <p:cNvPr id="15" name="Rectangle 14"/>
          <p:cNvSpPr/>
          <p:nvPr/>
        </p:nvSpPr>
        <p:spPr bwMode="auto">
          <a:xfrm>
            <a:off x="2071670" y="4929198"/>
            <a:ext cx="5072098" cy="357190"/>
          </a:xfrm>
          <a:prstGeom prst="rect">
            <a:avLst/>
          </a:prstGeom>
          <a:solidFill>
            <a:srgbClr val="FF9999"/>
          </a:solidFill>
          <a:ln w="12700" cap="sq"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7D"/>
                </a:solidFill>
                <a:effectLst/>
                <a:uLnTx/>
                <a:uFillTx/>
                <a:latin typeface="Arial" charset="0"/>
                <a:ea typeface="+mn-ea"/>
                <a:cs typeface="+mn-cs"/>
              </a:rPr>
              <a:t>Full machine protection qualification</a:t>
            </a:r>
            <a:endParaRPr kumimoji="0" lang="en-GB" sz="2000" b="0" i="0" u="none" strike="noStrike" kern="1200" cap="none" spc="0" normalizeH="0" baseline="0" noProof="0" dirty="0">
              <a:ln>
                <a:noFill/>
              </a:ln>
              <a:solidFill>
                <a:srgbClr val="00007D"/>
              </a:solidFill>
              <a:effectLst/>
              <a:uLnTx/>
              <a:uFillTx/>
              <a:latin typeface="Arial" charset="0"/>
              <a:ea typeface="+mn-ea"/>
              <a:cs typeface="+mn-cs"/>
            </a:endParaRPr>
          </a:p>
        </p:txBody>
      </p:sp>
      <p:sp>
        <p:nvSpPr>
          <p:cNvPr id="16" name="Rectangle 15"/>
          <p:cNvSpPr/>
          <p:nvPr/>
        </p:nvSpPr>
        <p:spPr bwMode="auto">
          <a:xfrm>
            <a:off x="4572000" y="5429264"/>
            <a:ext cx="3143272" cy="500066"/>
          </a:xfrm>
          <a:prstGeom prst="rect">
            <a:avLst/>
          </a:prstGeom>
          <a:solidFill>
            <a:srgbClr val="FF9999"/>
          </a:solidFill>
          <a:ln w="12700" cap="sq"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7D"/>
                </a:solidFill>
                <a:effectLst/>
                <a:uLnTx/>
                <a:uFillTx/>
                <a:latin typeface="Arial" charset="0"/>
                <a:ea typeface="+mn-ea"/>
                <a:cs typeface="+mn-cs"/>
              </a:rPr>
              <a:t>Pilot physics</a:t>
            </a:r>
            <a:endParaRPr kumimoji="0" lang="en-GB" sz="2000" b="0" i="0" u="none" strike="noStrike" kern="1200" cap="none" spc="0" normalizeH="0" baseline="0" noProof="0" dirty="0">
              <a:ln>
                <a:noFill/>
              </a:ln>
              <a:solidFill>
                <a:srgbClr val="00007D"/>
              </a:solidFill>
              <a:effectLst/>
              <a:uLnTx/>
              <a:uFillTx/>
              <a:latin typeface="Arial" charset="0"/>
              <a:ea typeface="+mn-ea"/>
              <a:cs typeface="+mn-cs"/>
            </a:endParaRPr>
          </a:p>
        </p:txBody>
      </p:sp>
      <p:sp>
        <p:nvSpPr>
          <p:cNvPr id="17" name="Rectangle 16"/>
          <p:cNvSpPr/>
          <p:nvPr/>
        </p:nvSpPr>
        <p:spPr bwMode="auto">
          <a:xfrm>
            <a:off x="785786" y="3643314"/>
            <a:ext cx="3786214" cy="428628"/>
          </a:xfrm>
          <a:prstGeom prst="rect">
            <a:avLst/>
          </a:prstGeom>
          <a:solidFill>
            <a:schemeClr val="accent1"/>
          </a:solidFill>
          <a:ln w="12700" cap="sq"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7D"/>
                </a:solidFill>
                <a:effectLst/>
                <a:uLnTx/>
                <a:uFillTx/>
                <a:latin typeface="Arial" charset="0"/>
                <a:ea typeface="+mn-ea"/>
                <a:cs typeface="+mn-cs"/>
              </a:rPr>
              <a:t>System/beam commissioning</a:t>
            </a:r>
            <a:endParaRPr kumimoji="0" lang="en-GB" sz="2000" b="0" i="0" u="none" strike="noStrike" kern="1200" cap="none" spc="0" normalizeH="0" baseline="0" noProof="0" dirty="0">
              <a:ln>
                <a:noFill/>
              </a:ln>
              <a:solidFill>
                <a:srgbClr val="00007D"/>
              </a:solidFill>
              <a:effectLst/>
              <a:uLnTx/>
              <a:uFillTx/>
              <a:latin typeface="Arial" charset="0"/>
              <a:ea typeface="+mn-ea"/>
              <a:cs typeface="+mn-cs"/>
            </a:endParaRPr>
          </a:p>
        </p:txBody>
      </p:sp>
      <p:sp>
        <p:nvSpPr>
          <p:cNvPr id="22" name="Rectangle 21"/>
          <p:cNvSpPr/>
          <p:nvPr/>
        </p:nvSpPr>
        <p:spPr bwMode="auto">
          <a:xfrm>
            <a:off x="2500298" y="1857364"/>
            <a:ext cx="4357750" cy="357190"/>
          </a:xfrm>
          <a:prstGeom prst="rect">
            <a:avLst/>
          </a:prstGeom>
          <a:solidFill>
            <a:schemeClr val="accent2">
              <a:lumMod val="40000"/>
              <a:lumOff val="60000"/>
            </a:schemeClr>
          </a:solidFill>
          <a:ln w="12700" cap="sq"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7D"/>
                </a:solidFill>
                <a:effectLst/>
                <a:uLnTx/>
                <a:uFillTx/>
                <a:latin typeface="Arial" charset="0"/>
                <a:ea typeface="+mn-ea"/>
                <a:cs typeface="+mn-cs"/>
              </a:rPr>
              <a:t>Machine protection</a:t>
            </a:r>
            <a:r>
              <a:rPr kumimoji="0" lang="en-GB" sz="2000" b="0" i="0" u="none" strike="noStrike" kern="1200" cap="none" spc="0" normalizeH="0" baseline="0" noProof="0" dirty="0">
                <a:ln>
                  <a:noFill/>
                </a:ln>
                <a:solidFill>
                  <a:srgbClr val="00007D"/>
                </a:solidFill>
                <a:effectLst/>
                <a:uLnTx/>
                <a:uFillTx/>
                <a:latin typeface="Arial" charset="0"/>
                <a:ea typeface="+mn-ea"/>
                <a:cs typeface="+mn-cs"/>
              </a:rPr>
              <a:t> commissioning 1</a:t>
            </a:r>
            <a:endParaRPr kumimoji="0" lang="en-US" sz="2000" b="0" i="0" u="none" strike="noStrike" kern="1200" cap="none" spc="0" normalizeH="0" baseline="0" noProof="0" dirty="0">
              <a:ln>
                <a:noFill/>
              </a:ln>
              <a:solidFill>
                <a:srgbClr val="00007D"/>
              </a:solidFill>
              <a:effectLst/>
              <a:uLnTx/>
              <a:uFillTx/>
              <a:latin typeface="Arial" charset="0"/>
              <a:ea typeface="+mn-ea"/>
              <a:cs typeface="+mn-cs"/>
            </a:endParaRPr>
          </a:p>
        </p:txBody>
      </p:sp>
      <p:sp>
        <p:nvSpPr>
          <p:cNvPr id="23" name="Rectangle 22"/>
          <p:cNvSpPr/>
          <p:nvPr/>
        </p:nvSpPr>
        <p:spPr bwMode="auto">
          <a:xfrm>
            <a:off x="2928926" y="2285992"/>
            <a:ext cx="3357586" cy="357190"/>
          </a:xfrm>
          <a:prstGeom prst="rect">
            <a:avLst/>
          </a:prstGeom>
          <a:solidFill>
            <a:srgbClr val="99FF99"/>
          </a:solidFill>
          <a:ln w="12700" cap="sq"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7D"/>
                </a:solidFill>
                <a:effectLst/>
                <a:uLnTx/>
                <a:uFillTx/>
                <a:latin typeface="Arial" charset="0"/>
                <a:ea typeface="+mn-ea"/>
                <a:cs typeface="+mn-cs"/>
              </a:rPr>
              <a:t>Experiments’ magnets at 450 GeV</a:t>
            </a:r>
            <a:endParaRPr kumimoji="0" lang="en-GB" sz="1600" b="0" i="0" u="none" strike="noStrike" kern="1200" cap="none" spc="0" normalizeH="0" baseline="0" noProof="0" dirty="0">
              <a:ln>
                <a:noFill/>
              </a:ln>
              <a:solidFill>
                <a:srgbClr val="00007D"/>
              </a:solidFill>
              <a:effectLst/>
              <a:uLnTx/>
              <a:uFillTx/>
              <a:latin typeface="Arial" charset="0"/>
              <a:ea typeface="+mn-ea"/>
              <a:cs typeface="+mn-cs"/>
            </a:endParaRPr>
          </a:p>
        </p:txBody>
      </p:sp>
      <p:sp>
        <p:nvSpPr>
          <p:cNvPr id="24" name="Rectangle 23"/>
          <p:cNvSpPr/>
          <p:nvPr/>
        </p:nvSpPr>
        <p:spPr bwMode="auto">
          <a:xfrm>
            <a:off x="7429520" y="1357298"/>
            <a:ext cx="1457580" cy="400110"/>
          </a:xfrm>
          <a:prstGeom prst="rect">
            <a:avLst/>
          </a:prstGeom>
          <a:solidFill>
            <a:schemeClr val="accent1"/>
          </a:solidFill>
          <a:ln w="12700" cap="sq"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7D"/>
                </a:solidFill>
                <a:effectLst/>
                <a:uLnTx/>
                <a:uFillTx/>
                <a:latin typeface="Arial" charset="0"/>
                <a:ea typeface="+mn-ea"/>
                <a:cs typeface="+mn-cs"/>
              </a:rPr>
              <a:t>Trial ramps</a:t>
            </a:r>
            <a:endParaRPr kumimoji="0" lang="en-GB" sz="2000" b="0" i="0" u="none" strike="noStrike" kern="1200" cap="none" spc="0" normalizeH="0" baseline="0" noProof="0" dirty="0">
              <a:ln>
                <a:noFill/>
              </a:ln>
              <a:solidFill>
                <a:srgbClr val="00007D"/>
              </a:solidFill>
              <a:effectLst/>
              <a:uLnTx/>
              <a:uFillTx/>
              <a:latin typeface="Arial" charset="0"/>
              <a:ea typeface="+mn-ea"/>
              <a:cs typeface="+mn-cs"/>
            </a:endParaRPr>
          </a:p>
        </p:txBody>
      </p:sp>
      <p:cxnSp>
        <p:nvCxnSpPr>
          <p:cNvPr id="26" name="Straight Arrow Connector 25"/>
          <p:cNvCxnSpPr>
            <a:stCxn id="8" idx="3"/>
            <a:endCxn id="24" idx="1"/>
          </p:cNvCxnSpPr>
          <p:nvPr/>
        </p:nvCxnSpPr>
        <p:spPr bwMode="auto">
          <a:xfrm>
            <a:off x="6643702" y="1535893"/>
            <a:ext cx="785818" cy="21460"/>
          </a:xfrm>
          <a:prstGeom prst="straightConnector1">
            <a:avLst/>
          </a:prstGeom>
          <a:solidFill>
            <a:schemeClr val="accent1"/>
          </a:solidFill>
          <a:ln w="12700" cap="sq" cmpd="sng" algn="ctr">
            <a:solidFill>
              <a:schemeClr val="bg2"/>
            </a:solidFill>
            <a:prstDash val="solid"/>
            <a:round/>
            <a:headEnd type="stealth" w="med" len="med"/>
            <a:tailEnd type="stealth"/>
          </a:ln>
          <a:effectLst/>
        </p:spPr>
      </p:cxnSp>
      <p:cxnSp>
        <p:nvCxnSpPr>
          <p:cNvPr id="29" name="Straight Arrow Connector 28"/>
          <p:cNvCxnSpPr/>
          <p:nvPr/>
        </p:nvCxnSpPr>
        <p:spPr bwMode="auto">
          <a:xfrm>
            <a:off x="1428728" y="3000372"/>
            <a:ext cx="785818" cy="500066"/>
          </a:xfrm>
          <a:prstGeom prst="straightConnector1">
            <a:avLst/>
          </a:prstGeom>
          <a:solidFill>
            <a:schemeClr val="accent1"/>
          </a:solidFill>
          <a:ln w="12700" cap="sq" cmpd="sng" algn="ctr">
            <a:solidFill>
              <a:schemeClr val="bg2"/>
            </a:solidFill>
            <a:prstDash val="solid"/>
            <a:round/>
            <a:headEnd type="none" w="med" len="med"/>
            <a:tailEnd type="arrow"/>
          </a:ln>
          <a:effectLst/>
        </p:spPr>
      </p:cxnSp>
      <p:sp>
        <p:nvSpPr>
          <p:cNvPr id="30" name="TextBox 29"/>
          <p:cNvSpPr txBox="1"/>
          <p:nvPr/>
        </p:nvSpPr>
        <p:spPr>
          <a:xfrm>
            <a:off x="500034" y="2643182"/>
            <a:ext cx="107157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7D"/>
                </a:solidFill>
                <a:effectLst/>
                <a:uLnTx/>
                <a:uFillTx/>
                <a:latin typeface="Arial" charset="0"/>
                <a:ea typeface="+mn-ea"/>
                <a:cs typeface="+mn-cs"/>
              </a:rPr>
              <a:t>Xmas</a:t>
            </a:r>
            <a:endParaRPr kumimoji="0" lang="en-GB" sz="2000" b="0" i="0" u="none" strike="noStrike" kern="1200" cap="none" spc="0" normalizeH="0" baseline="0" noProof="0" dirty="0">
              <a:ln>
                <a:noFill/>
              </a:ln>
              <a:solidFill>
                <a:srgbClr val="00007D"/>
              </a:solidFill>
              <a:effectLst/>
              <a:uLnTx/>
              <a:uFillTx/>
              <a:latin typeface="Arial" charset="0"/>
              <a:ea typeface="+mn-ea"/>
              <a:cs typeface="+mn-cs"/>
            </a:endParaRPr>
          </a:p>
        </p:txBody>
      </p:sp>
      <p:cxnSp>
        <p:nvCxnSpPr>
          <p:cNvPr id="27" name="Straight Connector 26"/>
          <p:cNvCxnSpPr/>
          <p:nvPr/>
        </p:nvCxnSpPr>
        <p:spPr bwMode="auto">
          <a:xfrm>
            <a:off x="500034" y="3571876"/>
            <a:ext cx="7786742" cy="0"/>
          </a:xfrm>
          <a:prstGeom prst="line">
            <a:avLst/>
          </a:prstGeom>
          <a:solidFill>
            <a:schemeClr val="accent1"/>
          </a:solidFill>
          <a:ln w="25400" cap="sq" cmpd="sng" algn="ctr">
            <a:solidFill>
              <a:srgbClr val="FF0000"/>
            </a:solidFill>
            <a:prstDash val="solid"/>
            <a:round/>
            <a:headEnd type="none" w="med" len="med"/>
            <a:tailEnd type="none" w="med" len="med"/>
          </a:ln>
          <a:effectLst/>
        </p:spPr>
      </p:cxnSp>
      <p:sp>
        <p:nvSpPr>
          <p:cNvPr id="28" name="TextBox 27"/>
          <p:cNvSpPr txBox="1"/>
          <p:nvPr/>
        </p:nvSpPr>
        <p:spPr>
          <a:xfrm>
            <a:off x="285720" y="4357694"/>
            <a:ext cx="1357322" cy="461665"/>
          </a:xfrm>
          <a:prstGeom prst="rect">
            <a:avLst/>
          </a:prstGeom>
          <a:solidFill>
            <a:srgbClr val="FFFF00"/>
          </a:solidFill>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7D"/>
                </a:solidFill>
                <a:effectLst/>
                <a:uLnTx/>
                <a:uFillTx/>
                <a:latin typeface="Arial" charset="0"/>
                <a:ea typeface="+mn-ea"/>
                <a:cs typeface="+mn-cs"/>
              </a:rPr>
              <a:t>2010</a:t>
            </a:r>
          </a:p>
        </p:txBody>
      </p:sp>
      <p:sp>
        <p:nvSpPr>
          <p:cNvPr id="3" name="TextBox 2">
            <a:extLst>
              <a:ext uri="{FF2B5EF4-FFF2-40B4-BE49-F238E27FC236}">
                <a16:creationId xmlns:a16="http://schemas.microsoft.com/office/drawing/2014/main" id="{F88FAB03-723D-37FE-E4B3-17F24CD8B024}"/>
              </a:ext>
            </a:extLst>
          </p:cNvPr>
          <p:cNvSpPr txBox="1"/>
          <p:nvPr/>
        </p:nvSpPr>
        <p:spPr>
          <a:xfrm>
            <a:off x="7290589" y="2468521"/>
            <a:ext cx="1357322" cy="461665"/>
          </a:xfrm>
          <a:prstGeom prst="rect">
            <a:avLst/>
          </a:prstGeom>
          <a:solidFill>
            <a:srgbClr val="FFFF00"/>
          </a:solidFill>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7D"/>
                </a:solidFill>
                <a:effectLst/>
                <a:uLnTx/>
                <a:uFillTx/>
                <a:latin typeface="Arial" charset="0"/>
                <a:ea typeface="+mn-ea"/>
                <a:cs typeface="+mn-cs"/>
              </a:rPr>
              <a:t>2009</a:t>
            </a:r>
          </a:p>
        </p:txBody>
      </p:sp>
      <p:sp>
        <p:nvSpPr>
          <p:cNvPr id="4" name="Slide Number Placeholder 3">
            <a:extLst>
              <a:ext uri="{FF2B5EF4-FFF2-40B4-BE49-F238E27FC236}">
                <a16:creationId xmlns:a16="http://schemas.microsoft.com/office/drawing/2014/main" id="{87CEADEE-8F0E-FB5B-7BB1-99F9A21877D9}"/>
              </a:ext>
            </a:extLst>
          </p:cNvPr>
          <p:cNvSpPr>
            <a:spLocks noGrp="1"/>
          </p:cNvSpPr>
          <p:nvPr>
            <p:ph type="sldNum" sz="quarter" idx="11"/>
          </p:nvPr>
        </p:nvSpPr>
        <p:spPr/>
        <p:txBody>
          <a:bodyPr/>
          <a:lstStyle/>
          <a:p>
            <a:fld id="{20D66058-8582-419F-AA3B-A79C8D77E78A}"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143000" y="76200"/>
            <a:ext cx="6858000" cy="609600"/>
          </a:xfrm>
        </p:spPr>
        <p:txBody>
          <a:bodyPr>
            <a:normAutofit fontScale="90000"/>
          </a:bodyPr>
          <a:lstStyle/>
          <a:p>
            <a:pPr eaLnBrk="1" hangingPunct="1"/>
            <a:r>
              <a:rPr lang="en-US" sz="3200" dirty="0">
                <a:ea typeface="ＭＳ Ｐゴシック" pitchFamily="34" charset="-128"/>
              </a:rPr>
              <a:t>11. Summary of LHC Commissioning 2009 </a:t>
            </a:r>
          </a:p>
        </p:txBody>
      </p:sp>
      <p:sp>
        <p:nvSpPr>
          <p:cNvPr id="9219" name="Content Placeholder 2"/>
          <p:cNvSpPr>
            <a:spLocks noGrp="1"/>
          </p:cNvSpPr>
          <p:nvPr>
            <p:ph idx="1"/>
          </p:nvPr>
        </p:nvSpPr>
        <p:spPr>
          <a:xfrm>
            <a:off x="457200" y="914400"/>
            <a:ext cx="8229600" cy="4419600"/>
          </a:xfrm>
        </p:spPr>
        <p:txBody>
          <a:bodyPr/>
          <a:lstStyle/>
          <a:p>
            <a:pPr eaLnBrk="1" hangingPunct="1"/>
            <a:r>
              <a:rPr lang="en-US" sz="2400" dirty="0">
                <a:ea typeface="ＭＳ Ｐゴシック" pitchFamily="34" charset="-128"/>
              </a:rPr>
              <a:t>November 20</a:t>
            </a:r>
            <a:r>
              <a:rPr lang="en-US" sz="2400" baseline="30000" dirty="0">
                <a:ea typeface="ＭＳ Ｐゴシック" pitchFamily="34" charset="-128"/>
              </a:rPr>
              <a:t>th</a:t>
            </a:r>
            <a:r>
              <a:rPr lang="en-US" sz="2400" dirty="0">
                <a:ea typeface="ＭＳ Ｐゴシック" pitchFamily="34" charset="-128"/>
              </a:rPr>
              <a:t> 2009</a:t>
            </a:r>
          </a:p>
          <a:p>
            <a:pPr lvl="1" eaLnBrk="1" hangingPunct="1"/>
            <a:r>
              <a:rPr lang="en-US" sz="2000" dirty="0">
                <a:ea typeface="ＭＳ Ｐゴシック" pitchFamily="34" charset="-128"/>
              </a:rPr>
              <a:t>First beams around again</a:t>
            </a:r>
          </a:p>
          <a:p>
            <a:pPr eaLnBrk="1" hangingPunct="1"/>
            <a:r>
              <a:rPr lang="en-US" sz="2400" dirty="0">
                <a:ea typeface="ＭＳ Ｐゴシック" pitchFamily="34" charset="-128"/>
              </a:rPr>
              <a:t>November 29</a:t>
            </a:r>
            <a:r>
              <a:rPr lang="en-US" sz="2400" baseline="30000" dirty="0">
                <a:ea typeface="ＭＳ Ｐゴシック" pitchFamily="34" charset="-128"/>
              </a:rPr>
              <a:t>th</a:t>
            </a:r>
            <a:r>
              <a:rPr lang="en-US" sz="2400" dirty="0">
                <a:ea typeface="ＭＳ Ｐゴシック" pitchFamily="34" charset="-128"/>
              </a:rPr>
              <a:t> 2009</a:t>
            </a:r>
          </a:p>
          <a:p>
            <a:pPr lvl="1" eaLnBrk="1" hangingPunct="1"/>
            <a:r>
              <a:rPr lang="en-US" sz="2000" dirty="0">
                <a:ea typeface="ＭＳ Ｐゴシック" pitchFamily="34" charset="-128"/>
              </a:rPr>
              <a:t>Both beams accelerated to 1.18 TeV simultaneously</a:t>
            </a:r>
          </a:p>
          <a:p>
            <a:pPr eaLnBrk="1" hangingPunct="1"/>
            <a:r>
              <a:rPr lang="en-US" sz="2400" dirty="0">
                <a:ea typeface="ＭＳ Ｐゴシック" pitchFamily="34" charset="-128"/>
              </a:rPr>
              <a:t>December 8</a:t>
            </a:r>
            <a:r>
              <a:rPr lang="en-US" sz="2400" baseline="30000" dirty="0">
                <a:ea typeface="ＭＳ Ｐゴシック" pitchFamily="34" charset="-128"/>
              </a:rPr>
              <a:t>th</a:t>
            </a:r>
            <a:r>
              <a:rPr lang="en-US" sz="2400" dirty="0">
                <a:ea typeface="ＭＳ Ｐゴシック" pitchFamily="34" charset="-128"/>
              </a:rPr>
              <a:t> 2009</a:t>
            </a:r>
          </a:p>
          <a:p>
            <a:pPr lvl="1" eaLnBrk="1" hangingPunct="1"/>
            <a:r>
              <a:rPr lang="en-US" sz="2000" dirty="0">
                <a:ea typeface="ＭＳ Ｐゴシック" pitchFamily="34" charset="-128"/>
              </a:rPr>
              <a:t>2x2 accelerated to 1.18 TeV</a:t>
            </a:r>
          </a:p>
          <a:p>
            <a:pPr lvl="1" eaLnBrk="1" hangingPunct="1"/>
            <a:r>
              <a:rPr lang="en-US" sz="2000" dirty="0">
                <a:ea typeface="ＭＳ Ｐゴシック" pitchFamily="34" charset="-128"/>
              </a:rPr>
              <a:t>First collisions at 2.36 TeV cm!</a:t>
            </a:r>
          </a:p>
          <a:p>
            <a:pPr eaLnBrk="1" hangingPunct="1"/>
            <a:r>
              <a:rPr lang="en-US" sz="2400" dirty="0">
                <a:ea typeface="ＭＳ Ｐゴシック" pitchFamily="34" charset="-128"/>
              </a:rPr>
              <a:t>December 14th  2009</a:t>
            </a:r>
          </a:p>
          <a:p>
            <a:pPr lvl="1" eaLnBrk="1" hangingPunct="1"/>
            <a:r>
              <a:rPr lang="en-US" sz="2000" dirty="0">
                <a:ea typeface="ＭＳ Ｐゴシック" pitchFamily="34" charset="-128"/>
              </a:rPr>
              <a:t>Stable 2x2 at 1.18 TeV</a:t>
            </a:r>
          </a:p>
          <a:p>
            <a:pPr lvl="1" eaLnBrk="1" hangingPunct="1"/>
            <a:r>
              <a:rPr lang="en-US" sz="2000" dirty="0">
                <a:ea typeface="ＭＳ Ｐゴシック" pitchFamily="34" charset="-128"/>
              </a:rPr>
              <a:t>Collisions in all four experiments</a:t>
            </a:r>
          </a:p>
          <a:p>
            <a:pPr eaLnBrk="1" hangingPunct="1"/>
            <a:endParaRPr lang="en-US" sz="2400" dirty="0">
              <a:ea typeface="ＭＳ Ｐゴシック" pitchFamily="34" charset="-128"/>
            </a:endParaRPr>
          </a:p>
          <a:p>
            <a:pPr eaLnBrk="1" hangingPunct="1"/>
            <a:endParaRPr lang="en-US" sz="2400" dirty="0">
              <a:ea typeface="ＭＳ Ｐゴシック" pitchFamily="34" charset="-128"/>
            </a:endParaRPr>
          </a:p>
        </p:txBody>
      </p:sp>
      <p:sp>
        <p:nvSpPr>
          <p:cNvPr id="8" name="TextBox 7"/>
          <p:cNvSpPr txBox="1">
            <a:spLocks noChangeArrowheads="1"/>
          </p:cNvSpPr>
          <p:nvPr/>
        </p:nvSpPr>
        <p:spPr bwMode="auto">
          <a:xfrm>
            <a:off x="4648200" y="3200400"/>
            <a:ext cx="2933700" cy="369888"/>
          </a:xfrm>
          <a:prstGeom prst="rect">
            <a:avLst/>
          </a:prstGeom>
          <a:noFill/>
          <a:ln w="9525">
            <a:noFill/>
            <a:miter lim="800000"/>
            <a:headEnd/>
            <a:tailEnd/>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mn-ea"/>
                <a:cs typeface="Arial" charset="0"/>
              </a:rPr>
              <a:t>LHC - highest energy collider</a:t>
            </a:r>
          </a:p>
        </p:txBody>
      </p:sp>
      <p:sp>
        <p:nvSpPr>
          <p:cNvPr id="9222" name="TextBox 8"/>
          <p:cNvSpPr txBox="1">
            <a:spLocks noChangeArrowheads="1"/>
          </p:cNvSpPr>
          <p:nvPr/>
        </p:nvSpPr>
        <p:spPr bwMode="auto">
          <a:xfrm>
            <a:off x="457200" y="5562600"/>
            <a:ext cx="8153400" cy="646113"/>
          </a:xfrm>
          <a:prstGeom prst="rect">
            <a:avLst/>
          </a:prstGeom>
          <a:solidFill>
            <a:srgbClr val="FFFF99"/>
          </a:solidFill>
          <a:ln w="9525">
            <a:solidFill>
              <a:schemeClr val="tx2"/>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Limited to 2 kA in main circuits (1.18 TeV) during deployment and testing of new Quench Protection System</a:t>
            </a:r>
          </a:p>
        </p:txBody>
      </p:sp>
      <p:sp>
        <p:nvSpPr>
          <p:cNvPr id="3" name="Date Placeholder 2">
            <a:extLst>
              <a:ext uri="{FF2B5EF4-FFF2-40B4-BE49-F238E27FC236}">
                <a16:creationId xmlns:a16="http://schemas.microsoft.com/office/drawing/2014/main" id="{5E9CE7E9-F127-7AE5-1C9E-5A4C81B4A892}"/>
              </a:ext>
            </a:extLst>
          </p:cNvPr>
          <p:cNvSpPr>
            <a:spLocks noGrp="1"/>
          </p:cNvSpPr>
          <p:nvPr>
            <p:ph type="dt" sz="half" idx="10"/>
          </p:nvPr>
        </p:nvSpPr>
        <p:spPr/>
        <p:txBody>
          <a:bodyPr/>
          <a:lstStyle/>
          <a:p>
            <a:pPr>
              <a:defRPr/>
            </a:pPr>
            <a:r>
              <a:rPr lang="en-US"/>
              <a:t>11/09/2023</a:t>
            </a:r>
            <a:endParaRPr lang="en-GB"/>
          </a:p>
        </p:txBody>
      </p:sp>
      <p:sp>
        <p:nvSpPr>
          <p:cNvPr id="4" name="Footer Placeholder 3">
            <a:extLst>
              <a:ext uri="{FF2B5EF4-FFF2-40B4-BE49-F238E27FC236}">
                <a16:creationId xmlns:a16="http://schemas.microsoft.com/office/drawing/2014/main" id="{3E474B22-F30C-3F8C-43A3-CEB62F0C37B7}"/>
              </a:ext>
            </a:extLst>
          </p:cNvPr>
          <p:cNvSpPr>
            <a:spLocks noGrp="1"/>
          </p:cNvSpPr>
          <p:nvPr>
            <p:ph type="ftr" sz="quarter" idx="11"/>
          </p:nvPr>
        </p:nvSpPr>
        <p:spPr/>
        <p:txBody>
          <a:bodyPr/>
          <a:lstStyle/>
          <a:p>
            <a:pPr>
              <a:defRPr/>
            </a:pPr>
            <a:r>
              <a:rPr lang="en-US"/>
              <a:t>S.Myers (Paris): Higgs Hunt Historical Talk</a:t>
            </a:r>
            <a:endParaRPr lang="en-GB"/>
          </a:p>
        </p:txBody>
      </p:sp>
      <p:sp>
        <p:nvSpPr>
          <p:cNvPr id="5" name="Slide Number Placeholder 4">
            <a:extLst>
              <a:ext uri="{FF2B5EF4-FFF2-40B4-BE49-F238E27FC236}">
                <a16:creationId xmlns:a16="http://schemas.microsoft.com/office/drawing/2014/main" id="{C02DC224-327D-1D5F-5764-7127858BC202}"/>
              </a:ext>
            </a:extLst>
          </p:cNvPr>
          <p:cNvSpPr>
            <a:spLocks noGrp="1"/>
          </p:cNvSpPr>
          <p:nvPr>
            <p:ph type="sldNum" sz="quarter" idx="12"/>
          </p:nvPr>
        </p:nvSpPr>
        <p:spPr/>
        <p:txBody>
          <a:bodyPr/>
          <a:lstStyle/>
          <a:p>
            <a:pPr>
              <a:defRPr/>
            </a:pPr>
            <a:fld id="{83EEEAB1-D7F8-4006-A19E-22EB3592E5FC}" type="slidenum">
              <a:rPr lang="en-GB" smtClean="0"/>
              <a:pPr>
                <a:defRPr/>
              </a:pPr>
              <a:t>37</a:t>
            </a:fld>
            <a:endParaRPr lang="en-GB"/>
          </a:p>
        </p:txBody>
      </p:sp>
      <p:cxnSp>
        <p:nvCxnSpPr>
          <p:cNvPr id="6" name="Straight Arrow Connector 5">
            <a:extLst>
              <a:ext uri="{FF2B5EF4-FFF2-40B4-BE49-F238E27FC236}">
                <a16:creationId xmlns:a16="http://schemas.microsoft.com/office/drawing/2014/main" id="{89331641-E7AB-46C6-7545-6FEE0DE7AA73}"/>
              </a:ext>
            </a:extLst>
          </p:cNvPr>
          <p:cNvCxnSpPr/>
          <p:nvPr/>
        </p:nvCxnSpPr>
        <p:spPr>
          <a:xfrm>
            <a:off x="4416136" y="2473036"/>
            <a:ext cx="509155" cy="29614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278238C-502E-11C6-AF11-6F28AE5750C4}"/>
              </a:ext>
            </a:extLst>
          </p:cNvPr>
          <p:cNvSpPr>
            <a:spLocks noGrp="1"/>
          </p:cNvSpPr>
          <p:nvPr>
            <p:ph type="ctrTitle"/>
          </p:nvPr>
        </p:nvSpPr>
        <p:spPr>
          <a:xfrm>
            <a:off x="685800" y="2130425"/>
            <a:ext cx="7772400" cy="1470025"/>
          </a:xfrm>
        </p:spPr>
        <p:txBody>
          <a:bodyPr/>
          <a:lstStyle/>
          <a:p>
            <a:pPr algn="ctr">
              <a:buFontTx/>
              <a:buNone/>
            </a:pPr>
            <a:r>
              <a:rPr lang="en-US" altLang="en-US" sz="4400" dirty="0"/>
              <a:t>11.   First Collisions at 7TeV cm</a:t>
            </a:r>
            <a:br>
              <a:rPr lang="en-US" altLang="en-US" sz="4400" dirty="0"/>
            </a:br>
            <a:r>
              <a:rPr lang="en-US" altLang="en-US" sz="4400" dirty="0"/>
              <a:t>March 30, 2010</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2"/>
          <p:cNvPicPr>
            <a:picLocks noChangeAspect="1" noChangeArrowheads="1"/>
          </p:cNvPicPr>
          <p:nvPr/>
        </p:nvPicPr>
        <p:blipFill>
          <a:blip r:embed="rId3" cstate="print"/>
          <a:srcRect/>
          <a:stretch>
            <a:fillRect/>
          </a:stretch>
        </p:blipFill>
        <p:spPr bwMode="auto">
          <a:xfrm>
            <a:off x="827088" y="908050"/>
            <a:ext cx="8004175" cy="5949950"/>
          </a:xfrm>
          <a:prstGeom prst="rect">
            <a:avLst/>
          </a:prstGeom>
          <a:noFill/>
          <a:ln w="9525">
            <a:noFill/>
            <a:miter lim="800000"/>
            <a:headEnd/>
            <a:tailEnd/>
          </a:ln>
        </p:spPr>
      </p:pic>
      <p:sp>
        <p:nvSpPr>
          <p:cNvPr id="8" name="Title 1"/>
          <p:cNvSpPr>
            <a:spLocks noGrp="1"/>
          </p:cNvSpPr>
          <p:nvPr>
            <p:ph type="title"/>
          </p:nvPr>
        </p:nvSpPr>
        <p:spPr>
          <a:xfrm>
            <a:off x="457200" y="274638"/>
            <a:ext cx="8229600" cy="706437"/>
          </a:xfrm>
          <a:solidFill>
            <a:schemeClr val="accent6">
              <a:lumMod val="20000"/>
              <a:lumOff val="80000"/>
            </a:schemeClr>
          </a:solidFill>
        </p:spPr>
        <p:txBody>
          <a:bodyPr rtlCol="0"/>
          <a:lstStyle/>
          <a:p>
            <a:pPr eaLnBrk="1" fontAlgn="auto" hangingPunct="1">
              <a:spcAft>
                <a:spcPts val="0"/>
              </a:spcAft>
              <a:defRPr/>
            </a:pPr>
            <a:r>
              <a:rPr lang="en-GB" dirty="0"/>
              <a:t>11.     2010: </a:t>
            </a:r>
            <a:r>
              <a:rPr lang="en-GB" dirty="0">
                <a:highlight>
                  <a:srgbClr val="FFFF00"/>
                </a:highlight>
              </a:rPr>
              <a:t>4pb</a:t>
            </a:r>
            <a:r>
              <a:rPr lang="en-GB" baseline="30000" dirty="0">
                <a:highlight>
                  <a:srgbClr val="FFFF00"/>
                </a:highlight>
              </a:rPr>
              <a:t>-1</a:t>
            </a:r>
            <a:r>
              <a:rPr lang="en-GB" dirty="0"/>
              <a:t> </a:t>
            </a:r>
            <a:r>
              <a:rPr lang="en-GB" sz="2400" dirty="0"/>
              <a:t>(move to bunch trains)</a:t>
            </a:r>
            <a:endParaRPr lang="en-GB" dirty="0"/>
          </a:p>
        </p:txBody>
      </p:sp>
      <p:cxnSp>
        <p:nvCxnSpPr>
          <p:cNvPr id="9" name="Straight Connector 8"/>
          <p:cNvCxnSpPr/>
          <p:nvPr/>
        </p:nvCxnSpPr>
        <p:spPr>
          <a:xfrm>
            <a:off x="1692275" y="2781300"/>
            <a:ext cx="6119813" cy="0"/>
          </a:xfrm>
          <a:prstGeom prst="line">
            <a:avLst/>
          </a:prstGeom>
          <a:ln w="22225">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1" name="Right Brace 10"/>
          <p:cNvSpPr/>
          <p:nvPr/>
        </p:nvSpPr>
        <p:spPr>
          <a:xfrm rot="16200000">
            <a:off x="7416006" y="2528094"/>
            <a:ext cx="144463" cy="504825"/>
          </a:xfrm>
          <a:prstGeom prst="rightBrace">
            <a:avLst>
              <a:gd name="adj1" fmla="val 9744"/>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489" name="TextBox 11"/>
          <p:cNvSpPr txBox="1">
            <a:spLocks noChangeArrowheads="1"/>
          </p:cNvSpPr>
          <p:nvPr/>
        </p:nvSpPr>
        <p:spPr bwMode="auto">
          <a:xfrm>
            <a:off x="6948488" y="2205038"/>
            <a:ext cx="1079500" cy="461962"/>
          </a:xfrm>
          <a:prstGeom prst="rect">
            <a:avLst/>
          </a:prstGeom>
          <a:solidFill>
            <a:srgbClr val="FFFF00"/>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Bunch Trains Set Up</a:t>
            </a:r>
          </a:p>
        </p:txBody>
      </p:sp>
      <p:sp>
        <p:nvSpPr>
          <p:cNvPr id="5" name="TextBox 4">
            <a:extLst>
              <a:ext uri="{FF2B5EF4-FFF2-40B4-BE49-F238E27FC236}">
                <a16:creationId xmlns:a16="http://schemas.microsoft.com/office/drawing/2014/main" id="{8C8F3436-4011-A8C8-8B74-743984B95556}"/>
              </a:ext>
            </a:extLst>
          </p:cNvPr>
          <p:cNvSpPr txBox="1"/>
          <p:nvPr/>
        </p:nvSpPr>
        <p:spPr>
          <a:xfrm>
            <a:off x="2307720" y="5531813"/>
            <a:ext cx="2521455" cy="338554"/>
          </a:xfrm>
          <a:prstGeom prst="rect">
            <a:avLst/>
          </a:prstGeom>
          <a:noFill/>
          <a:ln>
            <a:solidFill>
              <a:schemeClr val="accent1"/>
            </a:solidFill>
          </a:ln>
        </p:spPr>
        <p:txBody>
          <a:bodyPr wrap="square" rtlCol="0">
            <a:spAutoFit/>
          </a:bodyPr>
          <a:lstStyle/>
          <a:p>
            <a:r>
              <a:rPr lang="en-US" sz="1600" dirty="0"/>
              <a:t>Ultra-Cautious operation</a:t>
            </a:r>
            <a:endParaRPr lang="en-GB" sz="1600" dirty="0"/>
          </a:p>
        </p:txBody>
      </p:sp>
      <p:sp>
        <p:nvSpPr>
          <p:cNvPr id="6" name="Date Placeholder 5">
            <a:extLst>
              <a:ext uri="{FF2B5EF4-FFF2-40B4-BE49-F238E27FC236}">
                <a16:creationId xmlns:a16="http://schemas.microsoft.com/office/drawing/2014/main" id="{897DAC82-4E0C-92C8-6DD4-61A4DAD4D0DA}"/>
              </a:ext>
            </a:extLst>
          </p:cNvPr>
          <p:cNvSpPr>
            <a:spLocks noGrp="1"/>
          </p:cNvSpPr>
          <p:nvPr>
            <p:ph type="dt" sz="half" idx="10"/>
          </p:nvPr>
        </p:nvSpPr>
        <p:spPr/>
        <p:txBody>
          <a:bodyPr/>
          <a:lstStyle/>
          <a:p>
            <a:pPr>
              <a:defRPr/>
            </a:pPr>
            <a:r>
              <a:rPr lang="en-US"/>
              <a:t>11/09/2023</a:t>
            </a:r>
            <a:endParaRPr lang="en-GB"/>
          </a:p>
        </p:txBody>
      </p:sp>
      <p:sp>
        <p:nvSpPr>
          <p:cNvPr id="7" name="Footer Placeholder 6">
            <a:extLst>
              <a:ext uri="{FF2B5EF4-FFF2-40B4-BE49-F238E27FC236}">
                <a16:creationId xmlns:a16="http://schemas.microsoft.com/office/drawing/2014/main" id="{2E307ADD-3D3E-6B4E-7911-7B831960AD45}"/>
              </a:ext>
            </a:extLst>
          </p:cNvPr>
          <p:cNvSpPr>
            <a:spLocks noGrp="1"/>
          </p:cNvSpPr>
          <p:nvPr>
            <p:ph type="ftr" sz="quarter" idx="11"/>
          </p:nvPr>
        </p:nvSpPr>
        <p:spPr/>
        <p:txBody>
          <a:bodyPr/>
          <a:lstStyle/>
          <a:p>
            <a:pPr>
              <a:defRPr/>
            </a:pPr>
            <a:r>
              <a:rPr lang="en-US"/>
              <a:t>S.Myers (Paris): Higgs Hunt Historical Talk</a:t>
            </a:r>
            <a:endParaRPr lang="en-GB"/>
          </a:p>
        </p:txBody>
      </p:sp>
      <p:sp>
        <p:nvSpPr>
          <p:cNvPr id="10" name="Slide Number Placeholder 9">
            <a:extLst>
              <a:ext uri="{FF2B5EF4-FFF2-40B4-BE49-F238E27FC236}">
                <a16:creationId xmlns:a16="http://schemas.microsoft.com/office/drawing/2014/main" id="{200122FB-24C0-515A-157C-46802B0BF019}"/>
              </a:ext>
            </a:extLst>
          </p:cNvPr>
          <p:cNvSpPr>
            <a:spLocks noGrp="1"/>
          </p:cNvSpPr>
          <p:nvPr>
            <p:ph type="sldNum" sz="quarter" idx="12"/>
          </p:nvPr>
        </p:nvSpPr>
        <p:spPr/>
        <p:txBody>
          <a:bodyPr/>
          <a:lstStyle/>
          <a:p>
            <a:pPr>
              <a:defRPr/>
            </a:pPr>
            <a:fld id="{83EEEAB1-D7F8-4006-A19E-22EB3592E5FC}" type="slidenum">
              <a:rPr lang="en-GB" smtClean="0"/>
              <a:pPr>
                <a:defRPr/>
              </a:pPr>
              <a:t>39</a:t>
            </a:fld>
            <a:endParaRPr lang="en-GB"/>
          </a:p>
        </p:txBody>
      </p:sp>
      <p:cxnSp>
        <p:nvCxnSpPr>
          <p:cNvPr id="4" name="Straight Arrow Connector 3">
            <a:extLst>
              <a:ext uri="{FF2B5EF4-FFF2-40B4-BE49-F238E27FC236}">
                <a16:creationId xmlns:a16="http://schemas.microsoft.com/office/drawing/2014/main" id="{743E40B7-6967-0158-3989-32218F344217}"/>
              </a:ext>
            </a:extLst>
          </p:cNvPr>
          <p:cNvCxnSpPr/>
          <p:nvPr/>
        </p:nvCxnSpPr>
        <p:spPr>
          <a:xfrm>
            <a:off x="2098964" y="5531813"/>
            <a:ext cx="0" cy="3385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C9F6F4-45D2-1474-4DC7-45F1D715D054}"/>
              </a:ext>
            </a:extLst>
          </p:cNvPr>
          <p:cNvPicPr>
            <a:picLocks noChangeAspect="1"/>
          </p:cNvPicPr>
          <p:nvPr/>
        </p:nvPicPr>
        <p:blipFill>
          <a:blip r:embed="rId3"/>
          <a:stretch>
            <a:fillRect/>
          </a:stretch>
        </p:blipFill>
        <p:spPr>
          <a:xfrm>
            <a:off x="1576387" y="1061049"/>
            <a:ext cx="5991225" cy="4391025"/>
          </a:xfrm>
          <a:prstGeom prst="rect">
            <a:avLst/>
          </a:prstGeom>
        </p:spPr>
      </p:pic>
      <p:sp>
        <p:nvSpPr>
          <p:cNvPr id="9" name="TextBox 8">
            <a:extLst>
              <a:ext uri="{FF2B5EF4-FFF2-40B4-BE49-F238E27FC236}">
                <a16:creationId xmlns:a16="http://schemas.microsoft.com/office/drawing/2014/main" id="{9ACC1885-CD06-6DF7-370D-F34977BC0C97}"/>
              </a:ext>
            </a:extLst>
          </p:cNvPr>
          <p:cNvSpPr txBox="1"/>
          <p:nvPr/>
        </p:nvSpPr>
        <p:spPr>
          <a:xfrm>
            <a:off x="1378999" y="303529"/>
            <a:ext cx="6545625" cy="646331"/>
          </a:xfrm>
          <a:prstGeom prst="rect">
            <a:avLst/>
          </a:prstGeom>
          <a:noFill/>
        </p:spPr>
        <p:txBody>
          <a:bodyPr wrap="square" rtlCol="0">
            <a:spAutoFit/>
          </a:bodyPr>
          <a:lstStyle/>
          <a:p>
            <a:pPr algn="ctr"/>
            <a:r>
              <a:rPr lang="en-GB" dirty="0">
                <a:highlight>
                  <a:srgbClr val="00FF00"/>
                </a:highlight>
              </a:rPr>
              <a:t>April 1983</a:t>
            </a:r>
            <a:r>
              <a:rPr lang="en-GB" dirty="0"/>
              <a:t>: First Performance Estimates of the LHC (Myers/Schnell)</a:t>
            </a:r>
          </a:p>
        </p:txBody>
      </p:sp>
      <p:sp>
        <p:nvSpPr>
          <p:cNvPr id="10" name="TextBox 4">
            <a:extLst>
              <a:ext uri="{FF2B5EF4-FFF2-40B4-BE49-F238E27FC236}">
                <a16:creationId xmlns:a16="http://schemas.microsoft.com/office/drawing/2014/main" id="{B00991D5-8EE7-732C-CC93-AD98EE010585}"/>
              </a:ext>
            </a:extLst>
          </p:cNvPr>
          <p:cNvSpPr txBox="1">
            <a:spLocks noChangeArrowheads="1"/>
          </p:cNvSpPr>
          <p:nvPr/>
        </p:nvSpPr>
        <p:spPr bwMode="auto">
          <a:xfrm>
            <a:off x="403226" y="333375"/>
            <a:ext cx="3904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t>1</a:t>
            </a:r>
            <a:endParaRPr lang="en-GB" altLang="en-US" sz="1800" dirty="0"/>
          </a:p>
        </p:txBody>
      </p:sp>
      <p:sp>
        <p:nvSpPr>
          <p:cNvPr id="11" name="TextBox 10">
            <a:extLst>
              <a:ext uri="{FF2B5EF4-FFF2-40B4-BE49-F238E27FC236}">
                <a16:creationId xmlns:a16="http://schemas.microsoft.com/office/drawing/2014/main" id="{2BAB0517-D152-5DE8-821D-0F36DAAF69EE}"/>
              </a:ext>
            </a:extLst>
          </p:cNvPr>
          <p:cNvSpPr txBox="1"/>
          <p:nvPr/>
        </p:nvSpPr>
        <p:spPr>
          <a:xfrm>
            <a:off x="2686050" y="5796951"/>
            <a:ext cx="3940660" cy="307777"/>
          </a:xfrm>
          <a:prstGeom prst="rect">
            <a:avLst/>
          </a:prstGeom>
          <a:solidFill>
            <a:schemeClr val="accent4">
              <a:lumMod val="20000"/>
              <a:lumOff val="80000"/>
            </a:schemeClr>
          </a:solidFill>
          <a:ln>
            <a:solidFill>
              <a:schemeClr val="tx1"/>
            </a:solidFill>
          </a:ln>
        </p:spPr>
        <p:txBody>
          <a:bodyPr wrap="square" rtlCol="0">
            <a:spAutoFit/>
          </a:bodyPr>
          <a:lstStyle/>
          <a:p>
            <a:r>
              <a:rPr lang="en-GB" sz="1400" dirty="0"/>
              <a:t>Followed by LEP Notes 450,460,470</a:t>
            </a:r>
          </a:p>
        </p:txBody>
      </p:sp>
      <p:sp>
        <p:nvSpPr>
          <p:cNvPr id="2" name="Date Placeholder 1">
            <a:extLst>
              <a:ext uri="{FF2B5EF4-FFF2-40B4-BE49-F238E27FC236}">
                <a16:creationId xmlns:a16="http://schemas.microsoft.com/office/drawing/2014/main" id="{BBB5B2A7-FCB4-8B9F-B00F-9ECAD9068436}"/>
              </a:ext>
            </a:extLst>
          </p:cNvPr>
          <p:cNvSpPr>
            <a:spLocks noGrp="1"/>
          </p:cNvSpPr>
          <p:nvPr>
            <p:ph type="dt" sz="half" idx="10"/>
          </p:nvPr>
        </p:nvSpPr>
        <p:spPr/>
        <p:txBody>
          <a:bodyPr/>
          <a:lstStyle/>
          <a:p>
            <a:pPr>
              <a:defRPr/>
            </a:pPr>
            <a:r>
              <a:rPr lang="en-US"/>
              <a:t>11/09/2023</a:t>
            </a:r>
            <a:endParaRPr lang="en-GB"/>
          </a:p>
        </p:txBody>
      </p:sp>
      <p:sp>
        <p:nvSpPr>
          <p:cNvPr id="3" name="Footer Placeholder 2">
            <a:extLst>
              <a:ext uri="{FF2B5EF4-FFF2-40B4-BE49-F238E27FC236}">
                <a16:creationId xmlns:a16="http://schemas.microsoft.com/office/drawing/2014/main" id="{B9C53F6A-C8CF-D5A9-DA3F-10C1FA85D01B}"/>
              </a:ext>
            </a:extLst>
          </p:cNvPr>
          <p:cNvSpPr>
            <a:spLocks noGrp="1"/>
          </p:cNvSpPr>
          <p:nvPr>
            <p:ph type="ftr" sz="quarter" idx="11"/>
          </p:nvPr>
        </p:nvSpPr>
        <p:spPr/>
        <p:txBody>
          <a:bodyPr/>
          <a:lstStyle/>
          <a:p>
            <a:pPr>
              <a:defRPr/>
            </a:pPr>
            <a:r>
              <a:rPr lang="en-US"/>
              <a:t>S.Myers (Paris): Higgs Hunt Historical Talk</a:t>
            </a:r>
            <a:endParaRPr lang="en-GB"/>
          </a:p>
        </p:txBody>
      </p:sp>
      <p:sp>
        <p:nvSpPr>
          <p:cNvPr id="7" name="Slide Number Placeholder 6">
            <a:extLst>
              <a:ext uri="{FF2B5EF4-FFF2-40B4-BE49-F238E27FC236}">
                <a16:creationId xmlns:a16="http://schemas.microsoft.com/office/drawing/2014/main" id="{DBB85379-14D1-1F05-7A55-43B8D6E9B93B}"/>
              </a:ext>
            </a:extLst>
          </p:cNvPr>
          <p:cNvSpPr>
            <a:spLocks noGrp="1"/>
          </p:cNvSpPr>
          <p:nvPr>
            <p:ph type="sldNum" sz="quarter" idx="12"/>
          </p:nvPr>
        </p:nvSpPr>
        <p:spPr/>
        <p:txBody>
          <a:bodyPr/>
          <a:lstStyle/>
          <a:p>
            <a:pPr>
              <a:defRPr/>
            </a:pPr>
            <a:fld id="{A41727FE-8786-448B-8B1E-01FED10F9FFD}" type="slidenum">
              <a:rPr lang="en-GB" smtClean="0"/>
              <a:pPr>
                <a:defRPr/>
              </a:pPr>
              <a:t>4</a:t>
            </a:fld>
            <a:endParaRPr lang="en-GB"/>
          </a:p>
        </p:txBody>
      </p:sp>
    </p:spTree>
    <p:extLst>
      <p:ext uri="{BB962C8B-B14F-4D97-AF65-F5344CB8AC3E}">
        <p14:creationId xmlns:p14="http://schemas.microsoft.com/office/powerpoint/2010/main" val="257800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lhc-statistics.web.cern.ch/LHC-Statistics/PRO/Plots/2011/Run/LHC_2011_prot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69" y="507567"/>
            <a:ext cx="8522122" cy="6123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B7DE98-BB3D-8741-7EBE-B82177D3966E}"/>
              </a:ext>
            </a:extLst>
          </p:cNvPr>
          <p:cNvSpPr txBox="1"/>
          <p:nvPr/>
        </p:nvSpPr>
        <p:spPr>
          <a:xfrm>
            <a:off x="4364608" y="1490473"/>
            <a:ext cx="1329181" cy="400110"/>
          </a:xfrm>
          <a:prstGeom prst="rect">
            <a:avLst/>
          </a:prstGeom>
          <a:noFill/>
        </p:spPr>
        <p:txBody>
          <a:bodyPr wrap="square" rtlCol="0">
            <a:spAutoFit/>
          </a:bodyPr>
          <a:lstStyle/>
          <a:p>
            <a:r>
              <a:rPr lang="en-US" sz="2000" dirty="0">
                <a:highlight>
                  <a:srgbClr val="FFFF00"/>
                </a:highlight>
              </a:rPr>
              <a:t>~5600pb</a:t>
            </a:r>
            <a:r>
              <a:rPr lang="en-US" sz="2000" baseline="30000" dirty="0">
                <a:highlight>
                  <a:srgbClr val="FFFF00"/>
                </a:highlight>
              </a:rPr>
              <a:t>-1</a:t>
            </a:r>
            <a:endParaRPr lang="en-GB" sz="2000" baseline="30000" dirty="0">
              <a:highlight>
                <a:srgbClr val="FFFF00"/>
              </a:highlight>
            </a:endParaRPr>
          </a:p>
        </p:txBody>
      </p:sp>
      <p:sp>
        <p:nvSpPr>
          <p:cNvPr id="6" name="TextBox 5">
            <a:extLst>
              <a:ext uri="{FF2B5EF4-FFF2-40B4-BE49-F238E27FC236}">
                <a16:creationId xmlns:a16="http://schemas.microsoft.com/office/drawing/2014/main" id="{D060B1EC-15D9-CD5E-1ABF-1A3AB921EC3C}"/>
              </a:ext>
            </a:extLst>
          </p:cNvPr>
          <p:cNvSpPr txBox="1"/>
          <p:nvPr/>
        </p:nvSpPr>
        <p:spPr>
          <a:xfrm>
            <a:off x="2417618" y="583334"/>
            <a:ext cx="848591" cy="461665"/>
          </a:xfrm>
          <a:prstGeom prst="rect">
            <a:avLst/>
          </a:prstGeom>
          <a:noFill/>
        </p:spPr>
        <p:txBody>
          <a:bodyPr wrap="square" rtlCol="0">
            <a:spAutoFit/>
          </a:bodyPr>
          <a:lstStyle/>
          <a:p>
            <a:r>
              <a:rPr lang="en-US" sz="2400" b="1" dirty="0"/>
              <a:t>11</a:t>
            </a:r>
            <a:r>
              <a:rPr lang="en-US" sz="2000" b="1" dirty="0"/>
              <a:t>.</a:t>
            </a:r>
            <a:endParaRPr lang="en-GB" sz="2000" b="1" dirty="0"/>
          </a:p>
        </p:txBody>
      </p:sp>
      <p:sp>
        <p:nvSpPr>
          <p:cNvPr id="7" name="Date Placeholder 6">
            <a:extLst>
              <a:ext uri="{FF2B5EF4-FFF2-40B4-BE49-F238E27FC236}">
                <a16:creationId xmlns:a16="http://schemas.microsoft.com/office/drawing/2014/main" id="{2FA72447-FECE-88F2-6E95-0387F85285A9}"/>
              </a:ext>
            </a:extLst>
          </p:cNvPr>
          <p:cNvSpPr>
            <a:spLocks noGrp="1"/>
          </p:cNvSpPr>
          <p:nvPr>
            <p:ph type="dt" sz="half" idx="10"/>
          </p:nvPr>
        </p:nvSpPr>
        <p:spPr/>
        <p:txBody>
          <a:bodyPr/>
          <a:lstStyle/>
          <a:p>
            <a:pPr>
              <a:defRPr/>
            </a:pPr>
            <a:r>
              <a:rPr lang="en-US"/>
              <a:t>11/09/2023</a:t>
            </a:r>
            <a:endParaRPr lang="en-GB"/>
          </a:p>
        </p:txBody>
      </p:sp>
      <p:sp>
        <p:nvSpPr>
          <p:cNvPr id="8" name="Footer Placeholder 7">
            <a:extLst>
              <a:ext uri="{FF2B5EF4-FFF2-40B4-BE49-F238E27FC236}">
                <a16:creationId xmlns:a16="http://schemas.microsoft.com/office/drawing/2014/main" id="{87919D14-BEE7-74C9-9C0B-1B29D9C1832F}"/>
              </a:ext>
            </a:extLst>
          </p:cNvPr>
          <p:cNvSpPr>
            <a:spLocks noGrp="1"/>
          </p:cNvSpPr>
          <p:nvPr>
            <p:ph type="ftr" sz="quarter" idx="11"/>
          </p:nvPr>
        </p:nvSpPr>
        <p:spPr/>
        <p:txBody>
          <a:bodyPr/>
          <a:lstStyle/>
          <a:p>
            <a:pPr>
              <a:defRPr/>
            </a:pPr>
            <a:r>
              <a:rPr lang="en-US"/>
              <a:t>S.Myers (Paris): Higgs Hunt Historical Talk</a:t>
            </a:r>
            <a:endParaRPr lang="en-GB"/>
          </a:p>
        </p:txBody>
      </p:sp>
      <p:sp>
        <p:nvSpPr>
          <p:cNvPr id="9" name="Slide Number Placeholder 8">
            <a:extLst>
              <a:ext uri="{FF2B5EF4-FFF2-40B4-BE49-F238E27FC236}">
                <a16:creationId xmlns:a16="http://schemas.microsoft.com/office/drawing/2014/main" id="{A03C685A-AE52-162B-1D20-C05427368A3D}"/>
              </a:ext>
            </a:extLst>
          </p:cNvPr>
          <p:cNvSpPr>
            <a:spLocks noGrp="1"/>
          </p:cNvSpPr>
          <p:nvPr>
            <p:ph type="sldNum" sz="quarter" idx="12"/>
          </p:nvPr>
        </p:nvSpPr>
        <p:spPr/>
        <p:txBody>
          <a:bodyPr/>
          <a:lstStyle/>
          <a:p>
            <a:pPr>
              <a:defRPr/>
            </a:pPr>
            <a:fld id="{FB30A32E-C526-4E55-9173-70AFA61C9DDD}" type="slidenum">
              <a:rPr lang="en-GB" smtClean="0"/>
              <a:pPr>
                <a:defRPr/>
              </a:pPr>
              <a:t>40</a:t>
            </a:fld>
            <a:endParaRPr lang="en-GB"/>
          </a:p>
        </p:txBody>
      </p:sp>
    </p:spTree>
    <p:extLst>
      <p:ext uri="{BB962C8B-B14F-4D97-AF65-F5344CB8AC3E}">
        <p14:creationId xmlns:p14="http://schemas.microsoft.com/office/powerpoint/2010/main" val="1739215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3BF030-3E61-26FE-BAB0-FCF451F346A7}"/>
              </a:ext>
            </a:extLst>
          </p:cNvPr>
          <p:cNvSpPr>
            <a:spLocks noGrp="1"/>
          </p:cNvSpPr>
          <p:nvPr>
            <p:ph type="title"/>
          </p:nvPr>
        </p:nvSpPr>
        <p:spPr/>
        <p:txBody>
          <a:bodyPr/>
          <a:lstStyle/>
          <a:p>
            <a:r>
              <a:rPr lang="en-GB" dirty="0"/>
              <a:t>12.  Preparation for 2012</a:t>
            </a:r>
          </a:p>
        </p:txBody>
      </p:sp>
      <p:sp>
        <p:nvSpPr>
          <p:cNvPr id="5" name="Content Placeholder 4">
            <a:extLst>
              <a:ext uri="{FF2B5EF4-FFF2-40B4-BE49-F238E27FC236}">
                <a16:creationId xmlns:a16="http://schemas.microsoft.com/office/drawing/2014/main" id="{1EA9AC6A-8D06-AD9D-15C4-7BBE694BBEFB}"/>
              </a:ext>
            </a:extLst>
          </p:cNvPr>
          <p:cNvSpPr>
            <a:spLocks noGrp="1"/>
          </p:cNvSpPr>
          <p:nvPr>
            <p:ph idx="1"/>
          </p:nvPr>
        </p:nvSpPr>
        <p:spPr>
          <a:xfrm>
            <a:off x="354423" y="1470581"/>
            <a:ext cx="8110847" cy="3657599"/>
          </a:xfrm>
        </p:spPr>
        <p:txBody>
          <a:bodyPr>
            <a:normAutofit/>
          </a:bodyPr>
          <a:lstStyle/>
          <a:p>
            <a:pPr marL="0" indent="0">
              <a:buNone/>
            </a:pPr>
            <a:r>
              <a:rPr lang="en-GB" dirty="0"/>
              <a:t>Goal: Discover the Higgs Boson</a:t>
            </a:r>
          </a:p>
          <a:p>
            <a:pPr marL="0" indent="0">
              <a:buNone/>
            </a:pPr>
            <a:endParaRPr lang="en-GB" dirty="0"/>
          </a:p>
          <a:p>
            <a:pPr marL="0" indent="0">
              <a:buNone/>
            </a:pPr>
            <a:r>
              <a:rPr lang="en-GB" dirty="0"/>
              <a:t>Constraints and Parameters:</a:t>
            </a:r>
          </a:p>
          <a:p>
            <a:r>
              <a:rPr lang="en-GB" dirty="0"/>
              <a:t>R2E</a:t>
            </a:r>
          </a:p>
          <a:p>
            <a:r>
              <a:rPr lang="en-GB" dirty="0"/>
              <a:t>Collision energy</a:t>
            </a:r>
          </a:p>
          <a:p>
            <a:r>
              <a:rPr lang="en-GB" dirty="0"/>
              <a:t>Needed luminosity to discover Higgs</a:t>
            </a:r>
          </a:p>
          <a:p>
            <a:r>
              <a:rPr lang="en-GB" dirty="0"/>
              <a:t>Luminosity Forecasts using 2011 results</a:t>
            </a:r>
          </a:p>
        </p:txBody>
      </p:sp>
      <p:sp>
        <p:nvSpPr>
          <p:cNvPr id="7" name="Date Placeholder 6">
            <a:extLst>
              <a:ext uri="{FF2B5EF4-FFF2-40B4-BE49-F238E27FC236}">
                <a16:creationId xmlns:a16="http://schemas.microsoft.com/office/drawing/2014/main" id="{304535C1-0578-BA51-C404-1B9CD0B86131}"/>
              </a:ext>
            </a:extLst>
          </p:cNvPr>
          <p:cNvSpPr>
            <a:spLocks noGrp="1"/>
          </p:cNvSpPr>
          <p:nvPr>
            <p:ph type="dt" sz="half" idx="10"/>
          </p:nvPr>
        </p:nvSpPr>
        <p:spPr/>
        <p:txBody>
          <a:bodyPr/>
          <a:lstStyle/>
          <a:p>
            <a:pPr>
              <a:defRPr/>
            </a:pPr>
            <a:r>
              <a:rPr lang="en-US"/>
              <a:t>11/09/2023</a:t>
            </a:r>
            <a:endParaRPr lang="en-GB"/>
          </a:p>
        </p:txBody>
      </p:sp>
      <p:sp>
        <p:nvSpPr>
          <p:cNvPr id="8" name="Footer Placeholder 7">
            <a:extLst>
              <a:ext uri="{FF2B5EF4-FFF2-40B4-BE49-F238E27FC236}">
                <a16:creationId xmlns:a16="http://schemas.microsoft.com/office/drawing/2014/main" id="{B1344821-BA43-25F6-1E31-68833C0BABB4}"/>
              </a:ext>
            </a:extLst>
          </p:cNvPr>
          <p:cNvSpPr>
            <a:spLocks noGrp="1"/>
          </p:cNvSpPr>
          <p:nvPr>
            <p:ph type="ftr" sz="quarter" idx="11"/>
          </p:nvPr>
        </p:nvSpPr>
        <p:spPr/>
        <p:txBody>
          <a:bodyPr/>
          <a:lstStyle/>
          <a:p>
            <a:pPr>
              <a:defRPr/>
            </a:pPr>
            <a:r>
              <a:rPr lang="en-US"/>
              <a:t>S.Myers (Paris): Higgs Hunt Historical Talk</a:t>
            </a:r>
            <a:endParaRPr lang="en-GB"/>
          </a:p>
        </p:txBody>
      </p:sp>
      <p:sp>
        <p:nvSpPr>
          <p:cNvPr id="9" name="Slide Number Placeholder 8">
            <a:extLst>
              <a:ext uri="{FF2B5EF4-FFF2-40B4-BE49-F238E27FC236}">
                <a16:creationId xmlns:a16="http://schemas.microsoft.com/office/drawing/2014/main" id="{8F849046-0C6B-3D2C-6457-B61955A2A229}"/>
              </a:ext>
            </a:extLst>
          </p:cNvPr>
          <p:cNvSpPr>
            <a:spLocks noGrp="1"/>
          </p:cNvSpPr>
          <p:nvPr>
            <p:ph type="sldNum" sz="quarter" idx="12"/>
          </p:nvPr>
        </p:nvSpPr>
        <p:spPr/>
        <p:txBody>
          <a:bodyPr/>
          <a:lstStyle/>
          <a:p>
            <a:pPr>
              <a:defRPr/>
            </a:pPr>
            <a:fld id="{83EEEAB1-D7F8-4006-A19E-22EB3592E5FC}" type="slidenum">
              <a:rPr lang="en-GB" smtClean="0"/>
              <a:pPr>
                <a:defRPr/>
              </a:pPr>
              <a:t>41</a:t>
            </a:fld>
            <a:endParaRPr lang="en-GB"/>
          </a:p>
        </p:txBody>
      </p:sp>
    </p:spTree>
    <p:extLst>
      <p:ext uri="{BB962C8B-B14F-4D97-AF65-F5344CB8AC3E}">
        <p14:creationId xmlns:p14="http://schemas.microsoft.com/office/powerpoint/2010/main" val="156238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US" dirty="0"/>
              <a:t>12.    R2E: Expectations (Nov 2011)</a:t>
            </a:r>
          </a:p>
        </p:txBody>
      </p:sp>
      <p:sp>
        <p:nvSpPr>
          <p:cNvPr id="3" name="Content Placeholder 2"/>
          <p:cNvSpPr>
            <a:spLocks noGrp="1"/>
          </p:cNvSpPr>
          <p:nvPr>
            <p:ph idx="1"/>
          </p:nvPr>
        </p:nvSpPr>
        <p:spPr>
          <a:xfrm>
            <a:off x="457200" y="1544313"/>
            <a:ext cx="8551717" cy="4118732"/>
          </a:xfrm>
        </p:spPr>
        <p:txBody>
          <a:bodyPr>
            <a:normAutofit/>
          </a:bodyPr>
          <a:lstStyle/>
          <a:p>
            <a:r>
              <a:rPr lang="en-US" dirty="0"/>
              <a:t>In 2011, about 50% of the unwanted beam dumps were due to SEEs</a:t>
            </a:r>
          </a:p>
          <a:p>
            <a:r>
              <a:rPr lang="en-US" dirty="0"/>
              <a:t>Even so the machine availability was “acceptable”</a:t>
            </a:r>
          </a:p>
          <a:p>
            <a:r>
              <a:rPr lang="en-US" dirty="0"/>
              <a:t>2012 R2E predictions showed that with an integrated luminosity up to ~16fb</a:t>
            </a:r>
            <a:r>
              <a:rPr lang="en-US" baseline="30000" dirty="0"/>
              <a:t>-1</a:t>
            </a:r>
            <a:r>
              <a:rPr lang="en-US" dirty="0"/>
              <a:t> we should have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same machine availability </a:t>
            </a:r>
            <a:endParaRPr lang="en-US" baseline="30000" dirty="0"/>
          </a:p>
          <a:p>
            <a:r>
              <a:rPr lang="en-US" dirty="0"/>
              <a:t>The </a:t>
            </a:r>
            <a:r>
              <a:rPr lang="en-US" dirty="0">
                <a:solidFill>
                  <a:srgbClr val="FF0000"/>
                </a:solidFill>
              </a:rPr>
              <a:t>minimum expectation </a:t>
            </a:r>
            <a:r>
              <a:rPr lang="en-US" dirty="0"/>
              <a:t>is that LHC (due to the mitigation actions) would have the same availability in 2012 even with an increased luminosity by a factor of 3</a:t>
            </a:r>
          </a:p>
        </p:txBody>
      </p:sp>
      <p:sp>
        <p:nvSpPr>
          <p:cNvPr id="7" name="Date Placeholder 6">
            <a:extLst>
              <a:ext uri="{FF2B5EF4-FFF2-40B4-BE49-F238E27FC236}">
                <a16:creationId xmlns:a16="http://schemas.microsoft.com/office/drawing/2014/main" id="{541AFA32-6E15-B97B-0669-ABB1E5CD6A07}"/>
              </a:ext>
            </a:extLst>
          </p:cNvPr>
          <p:cNvSpPr>
            <a:spLocks noGrp="1"/>
          </p:cNvSpPr>
          <p:nvPr>
            <p:ph type="dt" sz="half" idx="10"/>
          </p:nvPr>
        </p:nvSpPr>
        <p:spPr/>
        <p:txBody>
          <a:bodyPr/>
          <a:lstStyle/>
          <a:p>
            <a:pPr>
              <a:defRPr/>
            </a:pPr>
            <a:r>
              <a:rPr lang="en-US"/>
              <a:t>11/09/2023</a:t>
            </a:r>
            <a:endParaRPr lang="en-GB"/>
          </a:p>
        </p:txBody>
      </p:sp>
      <p:sp>
        <p:nvSpPr>
          <p:cNvPr id="8" name="Footer Placeholder 7">
            <a:extLst>
              <a:ext uri="{FF2B5EF4-FFF2-40B4-BE49-F238E27FC236}">
                <a16:creationId xmlns:a16="http://schemas.microsoft.com/office/drawing/2014/main" id="{CB86DB43-E125-7378-617D-61869F490B8F}"/>
              </a:ext>
            </a:extLst>
          </p:cNvPr>
          <p:cNvSpPr>
            <a:spLocks noGrp="1"/>
          </p:cNvSpPr>
          <p:nvPr>
            <p:ph type="ftr" sz="quarter" idx="11"/>
          </p:nvPr>
        </p:nvSpPr>
        <p:spPr/>
        <p:txBody>
          <a:bodyPr/>
          <a:lstStyle/>
          <a:p>
            <a:pPr>
              <a:defRPr/>
            </a:pPr>
            <a:r>
              <a:rPr lang="en-US"/>
              <a:t>S.Myers (Paris): Higgs Hunt Historical Talk</a:t>
            </a:r>
            <a:endParaRPr lang="en-GB"/>
          </a:p>
        </p:txBody>
      </p:sp>
      <p:sp>
        <p:nvSpPr>
          <p:cNvPr id="9" name="Slide Number Placeholder 8">
            <a:extLst>
              <a:ext uri="{FF2B5EF4-FFF2-40B4-BE49-F238E27FC236}">
                <a16:creationId xmlns:a16="http://schemas.microsoft.com/office/drawing/2014/main" id="{10BBFA74-A15C-00AF-5BDB-26BBB566ABCA}"/>
              </a:ext>
            </a:extLst>
          </p:cNvPr>
          <p:cNvSpPr>
            <a:spLocks noGrp="1"/>
          </p:cNvSpPr>
          <p:nvPr>
            <p:ph type="sldNum" sz="quarter" idx="12"/>
          </p:nvPr>
        </p:nvSpPr>
        <p:spPr/>
        <p:txBody>
          <a:bodyPr/>
          <a:lstStyle/>
          <a:p>
            <a:pPr>
              <a:defRPr/>
            </a:pPr>
            <a:fld id="{0596DFAA-C470-40FC-8D67-A47809AAD592}" type="slidenum">
              <a:rPr lang="en-GB" smtClean="0"/>
              <a:pPr>
                <a:defRPr/>
              </a:pPr>
              <a:t>42</a:t>
            </a:fld>
            <a:endParaRPr lang="en-GB"/>
          </a:p>
        </p:txBody>
      </p:sp>
    </p:spTree>
    <p:extLst>
      <p:ext uri="{BB962C8B-B14F-4D97-AF65-F5344CB8AC3E}">
        <p14:creationId xmlns:p14="http://schemas.microsoft.com/office/powerpoint/2010/main" val="59258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4A5F6A-BC1F-96E1-9587-92F7DFD2A8CF}"/>
              </a:ext>
            </a:extLst>
          </p:cNvPr>
          <p:cNvSpPr>
            <a:spLocks noGrp="1"/>
          </p:cNvSpPr>
          <p:nvPr>
            <p:ph type="title"/>
          </p:nvPr>
        </p:nvSpPr>
        <p:spPr/>
        <p:txBody>
          <a:bodyPr/>
          <a:lstStyle/>
          <a:p>
            <a:pPr algn="l"/>
            <a:r>
              <a:rPr lang="en-GB" dirty="0"/>
              <a:t>12.     2012 Collision Energy</a:t>
            </a:r>
          </a:p>
        </p:txBody>
      </p:sp>
      <p:sp>
        <p:nvSpPr>
          <p:cNvPr id="8" name="Content Placeholder 7">
            <a:extLst>
              <a:ext uri="{FF2B5EF4-FFF2-40B4-BE49-F238E27FC236}">
                <a16:creationId xmlns:a16="http://schemas.microsoft.com/office/drawing/2014/main" id="{C4992AA9-6E99-B230-E76F-227391588FE6}"/>
              </a:ext>
            </a:extLst>
          </p:cNvPr>
          <p:cNvSpPr>
            <a:spLocks noGrp="1"/>
          </p:cNvSpPr>
          <p:nvPr>
            <p:ph idx="1"/>
          </p:nvPr>
        </p:nvSpPr>
        <p:spPr/>
        <p:txBody>
          <a:bodyPr/>
          <a:lstStyle/>
          <a:p>
            <a:endParaRPr lang="en-GB" dirty="0"/>
          </a:p>
          <a:p>
            <a:r>
              <a:rPr lang="en-GB" dirty="0"/>
              <a:t>Decision: “safe” to go to 8TeV cm</a:t>
            </a:r>
          </a:p>
        </p:txBody>
      </p:sp>
      <p:sp>
        <p:nvSpPr>
          <p:cNvPr id="5" name="Date Placeholder 4">
            <a:extLst>
              <a:ext uri="{FF2B5EF4-FFF2-40B4-BE49-F238E27FC236}">
                <a16:creationId xmlns:a16="http://schemas.microsoft.com/office/drawing/2014/main" id="{B8D453A3-59A6-4DF3-DFF9-9415697A3E1A}"/>
              </a:ext>
            </a:extLst>
          </p:cNvPr>
          <p:cNvSpPr>
            <a:spLocks noGrp="1"/>
          </p:cNvSpPr>
          <p:nvPr>
            <p:ph type="dt" sz="half" idx="10"/>
          </p:nvPr>
        </p:nvSpPr>
        <p:spPr/>
        <p:txBody>
          <a:bodyPr/>
          <a:lstStyle/>
          <a:p>
            <a:pPr>
              <a:defRPr/>
            </a:pPr>
            <a:r>
              <a:rPr lang="en-US"/>
              <a:t>11/09/2023</a:t>
            </a:r>
            <a:endParaRPr lang="en-GB"/>
          </a:p>
        </p:txBody>
      </p:sp>
      <p:sp>
        <p:nvSpPr>
          <p:cNvPr id="6" name="Footer Placeholder 5">
            <a:extLst>
              <a:ext uri="{FF2B5EF4-FFF2-40B4-BE49-F238E27FC236}">
                <a16:creationId xmlns:a16="http://schemas.microsoft.com/office/drawing/2014/main" id="{B05CCF8A-A8FD-29FE-F065-F05D84CC7C8E}"/>
              </a:ext>
            </a:extLst>
          </p:cNvPr>
          <p:cNvSpPr>
            <a:spLocks noGrp="1"/>
          </p:cNvSpPr>
          <p:nvPr>
            <p:ph type="ftr" sz="quarter" idx="11"/>
          </p:nvPr>
        </p:nvSpPr>
        <p:spPr>
          <a:xfrm>
            <a:off x="2705100" y="6381461"/>
            <a:ext cx="3733799" cy="365125"/>
          </a:xfrm>
        </p:spPr>
        <p:txBody>
          <a:bodyPr/>
          <a:lstStyle/>
          <a:p>
            <a:pPr>
              <a:defRPr/>
            </a:pPr>
            <a:r>
              <a:rPr lang="en-US" dirty="0" err="1"/>
              <a:t>S.Myers</a:t>
            </a:r>
            <a:r>
              <a:rPr lang="en-US" dirty="0"/>
              <a:t> (Paris): Higgs Hunt Historical Talk</a:t>
            </a:r>
            <a:endParaRPr lang="en-GB" dirty="0"/>
          </a:p>
        </p:txBody>
      </p:sp>
      <p:sp>
        <p:nvSpPr>
          <p:cNvPr id="9" name="Slide Number Placeholder 8">
            <a:extLst>
              <a:ext uri="{FF2B5EF4-FFF2-40B4-BE49-F238E27FC236}">
                <a16:creationId xmlns:a16="http://schemas.microsoft.com/office/drawing/2014/main" id="{DA9B1AA7-7159-CDD9-480C-2A8A6E4A0F72}"/>
              </a:ext>
            </a:extLst>
          </p:cNvPr>
          <p:cNvSpPr>
            <a:spLocks noGrp="1"/>
          </p:cNvSpPr>
          <p:nvPr>
            <p:ph type="sldNum" sz="quarter" idx="12"/>
          </p:nvPr>
        </p:nvSpPr>
        <p:spPr/>
        <p:txBody>
          <a:bodyPr/>
          <a:lstStyle/>
          <a:p>
            <a:pPr>
              <a:defRPr/>
            </a:pPr>
            <a:fld id="{B3D71F74-A749-4237-9233-FCB25F2B40C0}" type="slidenum">
              <a:rPr lang="en-GB" smtClean="0"/>
              <a:pPr>
                <a:defRPr/>
              </a:pPr>
              <a:t>43</a:t>
            </a:fld>
            <a:endParaRPr lang="en-GB"/>
          </a:p>
        </p:txBody>
      </p:sp>
    </p:spTree>
    <p:extLst>
      <p:ext uri="{BB962C8B-B14F-4D97-AF65-F5344CB8AC3E}">
        <p14:creationId xmlns:p14="http://schemas.microsoft.com/office/powerpoint/2010/main" val="3476393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9E25-E3A3-B40C-2B9C-ED0802C3552A}"/>
              </a:ext>
            </a:extLst>
          </p:cNvPr>
          <p:cNvSpPr>
            <a:spLocks noGrp="1"/>
          </p:cNvSpPr>
          <p:nvPr>
            <p:ph type="title"/>
          </p:nvPr>
        </p:nvSpPr>
        <p:spPr>
          <a:xfrm>
            <a:off x="628650" y="365126"/>
            <a:ext cx="7886700" cy="611619"/>
          </a:xfrm>
        </p:spPr>
        <p:txBody>
          <a:bodyPr/>
          <a:lstStyle/>
          <a:p>
            <a:r>
              <a:rPr lang="en-GB" sz="3600" dirty="0"/>
              <a:t>13.    Luminosity Forecasts 2012</a:t>
            </a:r>
            <a:endParaRPr lang="en-GB" sz="1800" dirty="0"/>
          </a:p>
        </p:txBody>
      </p:sp>
      <p:sp>
        <p:nvSpPr>
          <p:cNvPr id="3" name="Content Placeholder 2">
            <a:extLst>
              <a:ext uri="{FF2B5EF4-FFF2-40B4-BE49-F238E27FC236}">
                <a16:creationId xmlns:a16="http://schemas.microsoft.com/office/drawing/2014/main" id="{B2AD1463-650B-AE06-6237-DA45F65E97B9}"/>
              </a:ext>
            </a:extLst>
          </p:cNvPr>
          <p:cNvSpPr>
            <a:spLocks noGrp="1"/>
          </p:cNvSpPr>
          <p:nvPr>
            <p:ph idx="1"/>
          </p:nvPr>
        </p:nvSpPr>
        <p:spPr>
          <a:xfrm>
            <a:off x="332510" y="1485809"/>
            <a:ext cx="8021782" cy="4551309"/>
          </a:xfrm>
        </p:spPr>
        <p:txBody>
          <a:bodyPr/>
          <a:lstStyle/>
          <a:p>
            <a:r>
              <a:rPr lang="en-GB" dirty="0"/>
              <a:t>Green light from R2E</a:t>
            </a:r>
          </a:p>
          <a:p>
            <a:r>
              <a:rPr lang="en-GB" dirty="0"/>
              <a:t>Decision to increase the beam energy to 8TeV cm.</a:t>
            </a:r>
          </a:p>
          <a:p>
            <a:r>
              <a:rPr lang="en-GB" dirty="0"/>
              <a:t>Used the luminosity results from 2011 physics</a:t>
            </a:r>
          </a:p>
          <a:p>
            <a:r>
              <a:rPr lang="en-GB" dirty="0"/>
              <a:t>I simulated the expected integrated luminosity as a </a:t>
            </a:r>
            <a:r>
              <a:rPr lang="en-GB" dirty="0" err="1"/>
              <a:t>functin</a:t>
            </a:r>
            <a:r>
              <a:rPr lang="en-GB" dirty="0"/>
              <a:t> on of time in 2012.</a:t>
            </a:r>
          </a:p>
          <a:p>
            <a:r>
              <a:rPr lang="en-GB" dirty="0"/>
              <a:t> Compared this with the expected integrated luminosity needed for detection of a Higgs at 5</a:t>
            </a:r>
            <a:r>
              <a:rPr lang="en-GB" dirty="0">
                <a:sym typeface="Symbol" panose="05050102010706020507" pitchFamily="18" charset="2"/>
              </a:rPr>
              <a:t>.</a:t>
            </a:r>
          </a:p>
          <a:p>
            <a:r>
              <a:rPr lang="en-GB" dirty="0">
                <a:sym typeface="Symbol" panose="05050102010706020507" pitchFamily="18" charset="2"/>
              </a:rPr>
              <a:t>I presented these results to CMS and ATLAS on 21 &amp; 22 November 2011.</a:t>
            </a:r>
            <a:endParaRPr lang="en-GB" dirty="0"/>
          </a:p>
        </p:txBody>
      </p:sp>
      <p:sp>
        <p:nvSpPr>
          <p:cNvPr id="7" name="Date Placeholder 6">
            <a:extLst>
              <a:ext uri="{FF2B5EF4-FFF2-40B4-BE49-F238E27FC236}">
                <a16:creationId xmlns:a16="http://schemas.microsoft.com/office/drawing/2014/main" id="{1FC6A808-F150-BF72-77E5-47C2E0D4B50B}"/>
              </a:ext>
            </a:extLst>
          </p:cNvPr>
          <p:cNvSpPr>
            <a:spLocks noGrp="1"/>
          </p:cNvSpPr>
          <p:nvPr>
            <p:ph type="dt" sz="half" idx="10"/>
          </p:nvPr>
        </p:nvSpPr>
        <p:spPr/>
        <p:txBody>
          <a:bodyPr/>
          <a:lstStyle/>
          <a:p>
            <a:pPr>
              <a:defRPr/>
            </a:pPr>
            <a:r>
              <a:rPr lang="en-US"/>
              <a:t>11/09/2023</a:t>
            </a:r>
            <a:endParaRPr lang="en-GB"/>
          </a:p>
        </p:txBody>
      </p:sp>
      <p:sp>
        <p:nvSpPr>
          <p:cNvPr id="8" name="Footer Placeholder 7">
            <a:extLst>
              <a:ext uri="{FF2B5EF4-FFF2-40B4-BE49-F238E27FC236}">
                <a16:creationId xmlns:a16="http://schemas.microsoft.com/office/drawing/2014/main" id="{8DDE65E7-C068-B56B-C3D7-99845BB5D1DC}"/>
              </a:ext>
            </a:extLst>
          </p:cNvPr>
          <p:cNvSpPr>
            <a:spLocks noGrp="1"/>
          </p:cNvSpPr>
          <p:nvPr>
            <p:ph type="ftr" sz="quarter" idx="11"/>
          </p:nvPr>
        </p:nvSpPr>
        <p:spPr/>
        <p:txBody>
          <a:bodyPr/>
          <a:lstStyle/>
          <a:p>
            <a:pPr>
              <a:defRPr/>
            </a:pPr>
            <a:r>
              <a:rPr lang="en-US"/>
              <a:t>S.Myers (Paris): Higgs Hunt Historical Talk</a:t>
            </a:r>
            <a:endParaRPr lang="en-GB"/>
          </a:p>
        </p:txBody>
      </p:sp>
      <p:sp>
        <p:nvSpPr>
          <p:cNvPr id="9" name="Slide Number Placeholder 8">
            <a:extLst>
              <a:ext uri="{FF2B5EF4-FFF2-40B4-BE49-F238E27FC236}">
                <a16:creationId xmlns:a16="http://schemas.microsoft.com/office/drawing/2014/main" id="{A0D9F9AC-6596-EB40-5D6D-FAE0A0B01744}"/>
              </a:ext>
            </a:extLst>
          </p:cNvPr>
          <p:cNvSpPr>
            <a:spLocks noGrp="1"/>
          </p:cNvSpPr>
          <p:nvPr>
            <p:ph type="sldNum" sz="quarter" idx="12"/>
          </p:nvPr>
        </p:nvSpPr>
        <p:spPr/>
        <p:txBody>
          <a:bodyPr/>
          <a:lstStyle/>
          <a:p>
            <a:pPr>
              <a:defRPr/>
            </a:pPr>
            <a:fld id="{0596DFAA-C470-40FC-8D67-A47809AAD592}" type="slidenum">
              <a:rPr lang="en-GB" smtClean="0"/>
              <a:pPr>
                <a:defRPr/>
              </a:pPr>
              <a:t>44</a:t>
            </a:fld>
            <a:endParaRPr lang="en-GB" dirty="0"/>
          </a:p>
        </p:txBody>
      </p:sp>
    </p:spTree>
    <p:extLst>
      <p:ext uri="{BB962C8B-B14F-4D97-AF65-F5344CB8AC3E}">
        <p14:creationId xmlns:p14="http://schemas.microsoft.com/office/powerpoint/2010/main" val="55139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06090"/>
          </a:xfrm>
        </p:spPr>
        <p:txBody>
          <a:bodyPr>
            <a:normAutofit/>
          </a:bodyPr>
          <a:lstStyle/>
          <a:p>
            <a:r>
              <a:rPr lang="en-GB" sz="3600" dirty="0"/>
              <a:t>13.   2012 Simulated Integrated Luminosity</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7377"/>
            <a:ext cx="8413948" cy="530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263040" y="1724782"/>
            <a:ext cx="2856523" cy="923330"/>
          </a:xfrm>
          <a:prstGeom prst="rect">
            <a:avLst/>
          </a:prstGeom>
          <a:solidFill>
            <a:schemeClr val="bg2">
              <a:lumMod val="90000"/>
            </a:schemeClr>
          </a:solidFill>
        </p:spPr>
        <p:txBody>
          <a:bodyPr wrap="square" rtlCol="0">
            <a:spAutoFit/>
          </a:bodyPr>
          <a:lstStyle/>
          <a:p>
            <a:pPr algn="ctr"/>
            <a:r>
              <a:rPr lang="fr-CH" dirty="0"/>
              <a:t>E= 4TeV</a:t>
            </a:r>
          </a:p>
          <a:p>
            <a:pPr algn="ctr"/>
            <a:r>
              <a:rPr lang="fr-CH" dirty="0"/>
              <a:t>Beta* = 0.7m</a:t>
            </a:r>
          </a:p>
          <a:p>
            <a:pPr algn="ctr"/>
            <a:r>
              <a:rPr lang="fr-CH" dirty="0"/>
              <a:t>148 </a:t>
            </a:r>
            <a:r>
              <a:rPr lang="fr-CH" dirty="0" err="1"/>
              <a:t>days</a:t>
            </a:r>
            <a:r>
              <a:rPr lang="fr-CH" dirty="0"/>
              <a:t> of </a:t>
            </a:r>
            <a:r>
              <a:rPr lang="fr-CH" dirty="0" err="1"/>
              <a:t>physics</a:t>
            </a:r>
            <a:endParaRPr lang="en-GB" dirty="0"/>
          </a:p>
        </p:txBody>
      </p:sp>
      <p:sp>
        <p:nvSpPr>
          <p:cNvPr id="6" name="Date Placeholder 5">
            <a:extLst>
              <a:ext uri="{FF2B5EF4-FFF2-40B4-BE49-F238E27FC236}">
                <a16:creationId xmlns:a16="http://schemas.microsoft.com/office/drawing/2014/main" id="{9474FC4B-2021-A41E-1FE8-C410BD55BE4F}"/>
              </a:ext>
            </a:extLst>
          </p:cNvPr>
          <p:cNvSpPr>
            <a:spLocks noGrp="1"/>
          </p:cNvSpPr>
          <p:nvPr>
            <p:ph type="dt" sz="half" idx="10"/>
          </p:nvPr>
        </p:nvSpPr>
        <p:spPr/>
        <p:txBody>
          <a:bodyPr/>
          <a:lstStyle/>
          <a:p>
            <a:pPr>
              <a:defRPr/>
            </a:pPr>
            <a:r>
              <a:rPr lang="en-US"/>
              <a:t>11/09/2023</a:t>
            </a:r>
            <a:endParaRPr lang="en-GB"/>
          </a:p>
        </p:txBody>
      </p:sp>
      <p:sp>
        <p:nvSpPr>
          <p:cNvPr id="7" name="Footer Placeholder 6">
            <a:extLst>
              <a:ext uri="{FF2B5EF4-FFF2-40B4-BE49-F238E27FC236}">
                <a16:creationId xmlns:a16="http://schemas.microsoft.com/office/drawing/2014/main" id="{A30E9D3E-D8D7-B106-6C4E-B1539A8BA7F3}"/>
              </a:ext>
            </a:extLst>
          </p:cNvPr>
          <p:cNvSpPr>
            <a:spLocks noGrp="1"/>
          </p:cNvSpPr>
          <p:nvPr>
            <p:ph type="ftr" sz="quarter" idx="11"/>
          </p:nvPr>
        </p:nvSpPr>
        <p:spPr>
          <a:xfrm>
            <a:off x="3283121" y="6356350"/>
            <a:ext cx="2762105" cy="365125"/>
          </a:xfrm>
        </p:spPr>
        <p:txBody>
          <a:bodyPr/>
          <a:lstStyle/>
          <a:p>
            <a:pPr>
              <a:defRPr/>
            </a:pPr>
            <a:r>
              <a:rPr lang="en-US" dirty="0" err="1"/>
              <a:t>S.Myers</a:t>
            </a:r>
            <a:r>
              <a:rPr lang="en-US" dirty="0"/>
              <a:t> (Paris): Higgs Hunt Historical Talk</a:t>
            </a:r>
            <a:endParaRPr lang="en-GB" dirty="0"/>
          </a:p>
        </p:txBody>
      </p:sp>
      <p:sp>
        <p:nvSpPr>
          <p:cNvPr id="9" name="Slide Number Placeholder 8">
            <a:extLst>
              <a:ext uri="{FF2B5EF4-FFF2-40B4-BE49-F238E27FC236}">
                <a16:creationId xmlns:a16="http://schemas.microsoft.com/office/drawing/2014/main" id="{407FD626-2FF7-C1DE-6F4E-A1C7B4DAB5FB}"/>
              </a:ext>
            </a:extLst>
          </p:cNvPr>
          <p:cNvSpPr>
            <a:spLocks noGrp="1"/>
          </p:cNvSpPr>
          <p:nvPr>
            <p:ph type="sldNum" sz="quarter" idx="12"/>
          </p:nvPr>
        </p:nvSpPr>
        <p:spPr/>
        <p:txBody>
          <a:bodyPr/>
          <a:lstStyle/>
          <a:p>
            <a:pPr>
              <a:defRPr/>
            </a:pPr>
            <a:fld id="{2AD3A8F2-21C7-44CC-B7B7-69B213FAB06B}" type="slidenum">
              <a:rPr lang="en-GB" smtClean="0"/>
              <a:pPr>
                <a:defRPr/>
              </a:pPr>
              <a:t>45</a:t>
            </a:fld>
            <a:endParaRPr lang="en-GB"/>
          </a:p>
        </p:txBody>
      </p:sp>
    </p:spTree>
    <p:extLst>
      <p:ext uri="{BB962C8B-B14F-4D97-AF65-F5344CB8AC3E}">
        <p14:creationId xmlns:p14="http://schemas.microsoft.com/office/powerpoint/2010/main" val="542896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631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38100"/>
            <a:ext cx="9136062"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206375" y="2349500"/>
            <a:ext cx="8424863"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3180" name="TextBox 10"/>
          <p:cNvSpPr txBox="1">
            <a:spLocks noChangeArrowheads="1"/>
          </p:cNvSpPr>
          <p:nvPr/>
        </p:nvSpPr>
        <p:spPr bwMode="auto">
          <a:xfrm>
            <a:off x="971600" y="1988840"/>
            <a:ext cx="3759871" cy="338554"/>
          </a:xfrm>
          <a:prstGeom prst="rect">
            <a:avLst/>
          </a:prstGeom>
          <a:solidFill>
            <a:schemeClr val="bg1"/>
          </a:solidFill>
          <a:ln w="9525">
            <a:solidFill>
              <a:schemeClr val="accent2"/>
            </a:solidFill>
            <a:miter lim="800000"/>
            <a:headEnd/>
            <a:tailEnd/>
          </a:ln>
        </p:spPr>
        <p:txBody>
          <a:bodyPr wrap="square">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1600" b="0" i="0" u="none" strike="noStrike" kern="1200" cap="none" spc="0" normalizeH="0" baseline="0" noProof="0" dirty="0" err="1">
                <a:ln>
                  <a:noFill/>
                </a:ln>
                <a:solidFill>
                  <a:srgbClr val="FF0000"/>
                </a:solidFill>
                <a:effectLst/>
                <a:uLnTx/>
                <a:uFillTx/>
                <a:latin typeface="Calibri" pitchFamily="34" charset="0"/>
                <a:ea typeface="ＭＳ Ｐゴシック" pitchFamily="34" charset="-128"/>
                <a:cs typeface="Arial" pitchFamily="34" charset="0"/>
              </a:rPr>
              <a:t>Estimated</a:t>
            </a:r>
            <a:r>
              <a:rPr kumimoji="0" lang="fr-CH" sz="1600" b="0" i="0" u="none" strike="noStrike" kern="1200" cap="none" spc="0" normalizeH="0" baseline="0" noProof="0" dirty="0">
                <a:ln>
                  <a:noFill/>
                </a:ln>
                <a:solidFill>
                  <a:srgbClr val="FF0000"/>
                </a:solidFill>
                <a:effectLst/>
                <a:uLnTx/>
                <a:uFillTx/>
                <a:latin typeface="Calibri" pitchFamily="34" charset="0"/>
                <a:ea typeface="ＭＳ Ｐゴシック" pitchFamily="34" charset="-128"/>
                <a:cs typeface="Arial" pitchFamily="34" charset="0"/>
              </a:rPr>
              <a:t> </a:t>
            </a:r>
            <a:r>
              <a:rPr kumimoji="0" lang="fr-CH" sz="1600" b="0" i="0" u="none" strike="noStrike" kern="1200" cap="none" spc="0" normalizeH="0" baseline="0" noProof="0" dirty="0" err="1">
                <a:ln>
                  <a:noFill/>
                </a:ln>
                <a:solidFill>
                  <a:srgbClr val="FF0000"/>
                </a:solidFill>
                <a:effectLst/>
                <a:uLnTx/>
                <a:uFillTx/>
                <a:latin typeface="Calibri" pitchFamily="34" charset="0"/>
                <a:ea typeface="ＭＳ Ｐゴシック" pitchFamily="34" charset="-128"/>
                <a:cs typeface="Arial" pitchFamily="34" charset="0"/>
              </a:rPr>
              <a:t>Luminosity</a:t>
            </a:r>
            <a:r>
              <a:rPr kumimoji="0" lang="fr-CH" sz="1600" b="0" i="0" u="none" strike="noStrike" kern="1200" cap="none" spc="0" normalizeH="0" baseline="0" noProof="0" dirty="0">
                <a:ln>
                  <a:noFill/>
                </a:ln>
                <a:solidFill>
                  <a:srgbClr val="FF0000"/>
                </a:solidFill>
                <a:effectLst/>
                <a:uLnTx/>
                <a:uFillTx/>
                <a:latin typeface="Calibri" pitchFamily="34" charset="0"/>
                <a:ea typeface="ＭＳ Ｐゴシック" pitchFamily="34" charset="-128"/>
                <a:cs typeface="Arial" pitchFamily="34" charset="0"/>
              </a:rPr>
              <a:t> </a:t>
            </a:r>
            <a:r>
              <a:rPr kumimoji="0" lang="fr-CH" sz="1600" b="0" i="0" u="none" strike="noStrike" kern="1200" cap="none" spc="0" normalizeH="0" baseline="0" noProof="0" dirty="0" err="1">
                <a:ln>
                  <a:noFill/>
                </a:ln>
                <a:solidFill>
                  <a:srgbClr val="FF0000"/>
                </a:solidFill>
                <a:effectLst/>
                <a:uLnTx/>
                <a:uFillTx/>
                <a:latin typeface="Calibri" pitchFamily="34" charset="0"/>
                <a:ea typeface="ＭＳ Ｐゴシック" pitchFamily="34" charset="-128"/>
                <a:cs typeface="Arial" pitchFamily="34" charset="0"/>
              </a:rPr>
              <a:t>needed</a:t>
            </a:r>
            <a:r>
              <a:rPr kumimoji="0" lang="fr-CH" sz="1600" b="0" i="0" u="none" strike="noStrike" kern="1200" cap="none" spc="0" normalizeH="0" baseline="0" noProof="0" dirty="0">
                <a:ln>
                  <a:noFill/>
                </a:ln>
                <a:solidFill>
                  <a:srgbClr val="FF0000"/>
                </a:solidFill>
                <a:effectLst/>
                <a:uLnTx/>
                <a:uFillTx/>
                <a:latin typeface="Calibri" pitchFamily="34" charset="0"/>
                <a:ea typeface="ＭＳ Ｐゴシック" pitchFamily="34" charset="-128"/>
                <a:cs typeface="Arial" pitchFamily="34" charset="0"/>
              </a:rPr>
              <a:t> for </a:t>
            </a:r>
            <a:r>
              <a:rPr kumimoji="0" lang="fr-CH" sz="1600" b="0" i="0" u="none" strike="noStrike" kern="1200" cap="none" spc="0" normalizeH="0" baseline="0" noProof="0" dirty="0" err="1">
                <a:ln>
                  <a:noFill/>
                </a:ln>
                <a:solidFill>
                  <a:srgbClr val="FF0000"/>
                </a:solidFill>
                <a:effectLst/>
                <a:uLnTx/>
                <a:uFillTx/>
                <a:latin typeface="Calibri" pitchFamily="34" charset="0"/>
                <a:ea typeface="ＭＳ Ｐゴシック" pitchFamily="34" charset="-128"/>
                <a:cs typeface="Arial" pitchFamily="34" charset="0"/>
              </a:rPr>
              <a:t>Higgs</a:t>
            </a:r>
            <a:endParaRPr kumimoji="0" lang="en-GB" sz="1600" b="0" i="0" u="none" strike="noStrike" kern="1200" cap="none" spc="0" normalizeH="0" baseline="0" noProof="0" dirty="0">
              <a:ln>
                <a:noFill/>
              </a:ln>
              <a:solidFill>
                <a:srgbClr val="FF0000"/>
              </a:solidFill>
              <a:effectLst/>
              <a:uLnTx/>
              <a:uFillTx/>
              <a:latin typeface="Calibri" pitchFamily="34" charset="0"/>
              <a:ea typeface="ＭＳ Ｐゴシック" pitchFamily="34" charset="-128"/>
              <a:cs typeface="Arial" pitchFamily="34" charset="0"/>
            </a:endParaRPr>
          </a:p>
        </p:txBody>
      </p:sp>
      <p:sp>
        <p:nvSpPr>
          <p:cNvPr id="8" name="Rectangle 7">
            <a:extLst>
              <a:ext uri="{FF2B5EF4-FFF2-40B4-BE49-F238E27FC236}">
                <a16:creationId xmlns:a16="http://schemas.microsoft.com/office/drawing/2014/main" id="{077F3C29-5DBC-100F-48C1-1276AFE6A134}"/>
              </a:ext>
            </a:extLst>
          </p:cNvPr>
          <p:cNvSpPr/>
          <p:nvPr/>
        </p:nvSpPr>
        <p:spPr>
          <a:xfrm>
            <a:off x="1790054" y="123987"/>
            <a:ext cx="6346556" cy="7206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AB3A836-9341-0928-2D83-DC61ABC4CD88}"/>
              </a:ext>
            </a:extLst>
          </p:cNvPr>
          <p:cNvSpPr txBox="1"/>
          <p:nvPr/>
        </p:nvSpPr>
        <p:spPr>
          <a:xfrm>
            <a:off x="311728" y="271219"/>
            <a:ext cx="7290367" cy="369332"/>
          </a:xfrm>
          <a:prstGeom prst="rect">
            <a:avLst/>
          </a:prstGeom>
          <a:noFill/>
        </p:spPr>
        <p:txBody>
          <a:bodyPr wrap="square" rtlCol="0">
            <a:spAutoFit/>
          </a:bodyPr>
          <a:lstStyle/>
          <a:p>
            <a:r>
              <a:rPr lang="en-GB" dirty="0"/>
              <a:t>13.       2012 Simulated Integrated Luminosity vs Needs for Higgs</a:t>
            </a:r>
          </a:p>
        </p:txBody>
      </p:sp>
      <p:sp>
        <p:nvSpPr>
          <p:cNvPr id="6" name="TextBox 5">
            <a:extLst>
              <a:ext uri="{FF2B5EF4-FFF2-40B4-BE49-F238E27FC236}">
                <a16:creationId xmlns:a16="http://schemas.microsoft.com/office/drawing/2014/main" id="{6E9C44A4-8DA3-6D30-A19B-762BAF81339A}"/>
              </a:ext>
            </a:extLst>
          </p:cNvPr>
          <p:cNvSpPr txBox="1"/>
          <p:nvPr/>
        </p:nvSpPr>
        <p:spPr>
          <a:xfrm>
            <a:off x="5226628" y="3207737"/>
            <a:ext cx="3719946" cy="923330"/>
          </a:xfrm>
          <a:prstGeom prst="rect">
            <a:avLst/>
          </a:prstGeom>
          <a:solidFill>
            <a:schemeClr val="bg1"/>
          </a:solidFill>
          <a:ln>
            <a:solidFill>
              <a:schemeClr val="accent1"/>
            </a:solidFill>
          </a:ln>
        </p:spPr>
        <p:txBody>
          <a:bodyPr wrap="square" rtlCol="0">
            <a:spAutoFit/>
          </a:bodyPr>
          <a:lstStyle/>
          <a:p>
            <a:pPr algn="ctr"/>
            <a:r>
              <a:rPr lang="en-US" dirty="0"/>
              <a:t>i.e. If Higgs and Lumi  predictions are correct: discovery in mid-September 2012</a:t>
            </a:r>
            <a:endParaRPr lang="en-GB" dirty="0"/>
          </a:p>
        </p:txBody>
      </p:sp>
      <p:sp>
        <p:nvSpPr>
          <p:cNvPr id="7" name="Date Placeholder 6">
            <a:extLst>
              <a:ext uri="{FF2B5EF4-FFF2-40B4-BE49-F238E27FC236}">
                <a16:creationId xmlns:a16="http://schemas.microsoft.com/office/drawing/2014/main" id="{B1A5C9AD-9B73-F071-A28D-B2FAA4A28088}"/>
              </a:ext>
            </a:extLst>
          </p:cNvPr>
          <p:cNvSpPr>
            <a:spLocks noGrp="1"/>
          </p:cNvSpPr>
          <p:nvPr>
            <p:ph type="dt" sz="half" idx="10"/>
          </p:nvPr>
        </p:nvSpPr>
        <p:spPr/>
        <p:txBody>
          <a:bodyPr/>
          <a:lstStyle/>
          <a:p>
            <a:pPr>
              <a:defRPr/>
            </a:pPr>
            <a:r>
              <a:rPr lang="en-US"/>
              <a:t>11/09/2023</a:t>
            </a:r>
            <a:endParaRPr lang="en-GB"/>
          </a:p>
        </p:txBody>
      </p:sp>
      <p:sp>
        <p:nvSpPr>
          <p:cNvPr id="10" name="Footer Placeholder 9">
            <a:extLst>
              <a:ext uri="{FF2B5EF4-FFF2-40B4-BE49-F238E27FC236}">
                <a16:creationId xmlns:a16="http://schemas.microsoft.com/office/drawing/2014/main" id="{743DDA71-D199-140C-7DB1-7FC04A3F7D74}"/>
              </a:ext>
            </a:extLst>
          </p:cNvPr>
          <p:cNvSpPr>
            <a:spLocks noGrp="1"/>
          </p:cNvSpPr>
          <p:nvPr>
            <p:ph type="ftr" sz="quarter" idx="11"/>
          </p:nvPr>
        </p:nvSpPr>
        <p:spPr/>
        <p:txBody>
          <a:bodyPr/>
          <a:lstStyle/>
          <a:p>
            <a:pPr>
              <a:defRPr/>
            </a:pPr>
            <a:r>
              <a:rPr lang="en-US"/>
              <a:t>S.Myers (Paris): Higgs Hunt Historical Talk</a:t>
            </a:r>
            <a:endParaRPr lang="en-GB"/>
          </a:p>
        </p:txBody>
      </p:sp>
      <p:sp>
        <p:nvSpPr>
          <p:cNvPr id="11" name="Slide Number Placeholder 10">
            <a:extLst>
              <a:ext uri="{FF2B5EF4-FFF2-40B4-BE49-F238E27FC236}">
                <a16:creationId xmlns:a16="http://schemas.microsoft.com/office/drawing/2014/main" id="{2F426250-B6FB-2CB4-8389-12D0FEF2F79E}"/>
              </a:ext>
            </a:extLst>
          </p:cNvPr>
          <p:cNvSpPr>
            <a:spLocks noGrp="1"/>
          </p:cNvSpPr>
          <p:nvPr>
            <p:ph type="sldNum" sz="quarter" idx="12"/>
          </p:nvPr>
        </p:nvSpPr>
        <p:spPr/>
        <p:txBody>
          <a:bodyPr/>
          <a:lstStyle/>
          <a:p>
            <a:pPr>
              <a:defRPr/>
            </a:pPr>
            <a:fld id="{FB30A32E-C526-4E55-9173-70AFA61C9DDD}" type="slidenum">
              <a:rPr lang="en-GB" smtClean="0"/>
              <a:pPr>
                <a:defRPr/>
              </a:pPr>
              <a:t>46</a:t>
            </a:fld>
            <a:endParaRPr lang="en-GB"/>
          </a:p>
        </p:txBody>
      </p:sp>
    </p:spTree>
    <p:custDataLst>
      <p:tags r:id="rId1"/>
    </p:custDataLst>
    <p:extLst>
      <p:ext uri="{BB962C8B-B14F-4D97-AF65-F5344CB8AC3E}">
        <p14:creationId xmlns:p14="http://schemas.microsoft.com/office/powerpoint/2010/main" val="379232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263180"/>
                                        </p:tgtEl>
                                        <p:attrNameLst>
                                          <p:attrName>style.visibility</p:attrName>
                                        </p:attrNameLst>
                                      </p:cBhvr>
                                      <p:to>
                                        <p:strVal val="visible"/>
                                      </p:to>
                                    </p:set>
                                    <p:anim calcmode="lin" valueType="num">
                                      <p:cBhvr additive="base">
                                        <p:cTn id="9" dur="500" fill="hold"/>
                                        <p:tgtEl>
                                          <p:spTgt spid="263180"/>
                                        </p:tgtEl>
                                        <p:attrNameLst>
                                          <p:attrName>ppt_x</p:attrName>
                                        </p:attrNameLst>
                                      </p:cBhvr>
                                      <p:tavLst>
                                        <p:tav tm="0">
                                          <p:val>
                                            <p:strVal val="#ppt_x"/>
                                          </p:val>
                                        </p:tav>
                                        <p:tav tm="100000">
                                          <p:val>
                                            <p:strVal val="#ppt_x"/>
                                          </p:val>
                                        </p:tav>
                                      </p:tavLst>
                                    </p:anim>
                                    <p:anim calcmode="lin" valueType="num">
                                      <p:cBhvr additive="base">
                                        <p:cTn id="10" dur="500" fill="hold"/>
                                        <p:tgtEl>
                                          <p:spTgt spid="263180"/>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80"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229600" cy="762000"/>
          </a:xfrm>
        </p:spPr>
        <p:txBody>
          <a:bodyPr/>
          <a:lstStyle/>
          <a:p>
            <a:pPr algn="l"/>
            <a:r>
              <a:rPr lang="fr-CH" sz="4000" dirty="0">
                <a:solidFill>
                  <a:prstClr val="black"/>
                </a:solidFill>
              </a:rPr>
              <a:t>14.        2012 Run</a:t>
            </a:r>
            <a:endParaRPr lang="en-GB"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72" y="739775"/>
            <a:ext cx="80772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990600" y="2895600"/>
            <a:ext cx="769620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211960" y="4365104"/>
            <a:ext cx="2160240" cy="945396"/>
            <a:chOff x="4211960" y="4365104"/>
            <a:chExt cx="2160240" cy="945396"/>
          </a:xfrm>
        </p:grpSpPr>
        <p:sp>
          <p:nvSpPr>
            <p:cNvPr id="6" name="TextBox 5"/>
            <p:cNvSpPr txBox="1"/>
            <p:nvPr/>
          </p:nvSpPr>
          <p:spPr>
            <a:xfrm>
              <a:off x="4211960" y="4941168"/>
              <a:ext cx="2160240" cy="369332"/>
            </a:xfrm>
            <a:prstGeom prst="rect">
              <a:avLst/>
            </a:prstGeom>
            <a:solidFill>
              <a:schemeClr val="accent3">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4</a:t>
              </a:r>
              <a:r>
                <a:rPr kumimoji="0" lang="en-GB" sz="1800" b="0" i="0" u="none" strike="noStrike" kern="1200" cap="none" spc="0" normalizeH="0" baseline="30000" noProof="0" dirty="0">
                  <a:ln>
                    <a:noFill/>
                  </a:ln>
                  <a:solidFill>
                    <a:prstClr val="black"/>
                  </a:solidFill>
                  <a:effectLst/>
                  <a:uLnTx/>
                  <a:uFillTx/>
                  <a:latin typeface="Calibri"/>
                  <a:ea typeface="+mn-ea"/>
                  <a:cs typeface="+mn-cs"/>
                </a:rPr>
                <a:t>th</a:t>
              </a:r>
              <a:r>
                <a:rPr kumimoji="0" lang="en-GB" sz="1800" b="0" i="0" u="none" strike="noStrike" kern="1200" cap="none" spc="0" normalizeH="0" baseline="0" noProof="0" dirty="0">
                  <a:ln>
                    <a:noFill/>
                  </a:ln>
                  <a:solidFill>
                    <a:prstClr val="black"/>
                  </a:solidFill>
                  <a:effectLst/>
                  <a:uLnTx/>
                  <a:uFillTx/>
                  <a:latin typeface="Calibri"/>
                  <a:ea typeface="+mn-ea"/>
                  <a:cs typeface="+mn-cs"/>
                </a:rPr>
                <a:t> July: Melbourne</a:t>
              </a:r>
            </a:p>
          </p:txBody>
        </p:sp>
        <p:cxnSp>
          <p:nvCxnSpPr>
            <p:cNvPr id="10" name="Straight Arrow Connector 9"/>
            <p:cNvCxnSpPr/>
            <p:nvPr/>
          </p:nvCxnSpPr>
          <p:spPr>
            <a:xfrm flipV="1">
              <a:off x="4211960" y="4365104"/>
              <a:ext cx="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1259632" y="2996952"/>
            <a:ext cx="2736304" cy="707886"/>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0" i="0" u="none" strike="noStrike" kern="1200" cap="none" spc="0" normalizeH="0" baseline="0" noProof="0" dirty="0">
                <a:ln>
                  <a:noFill/>
                </a:ln>
                <a:solidFill>
                  <a:prstClr val="black"/>
                </a:solidFill>
                <a:effectLst/>
                <a:uLnTx/>
                <a:uFillTx/>
                <a:latin typeface="Calibri"/>
                <a:ea typeface="+mn-ea"/>
                <a:cs typeface="+mn-cs"/>
              </a:rPr>
              <a:t>The </a:t>
            </a:r>
            <a:r>
              <a:rPr kumimoji="0" lang="fr-CH" sz="2000" b="0" i="0" u="none" strike="noStrike" kern="1200" cap="none" spc="0" normalizeH="0" baseline="0" noProof="0" dirty="0" err="1">
                <a:ln>
                  <a:noFill/>
                </a:ln>
                <a:solidFill>
                  <a:prstClr val="black"/>
                </a:solidFill>
                <a:effectLst/>
                <a:uLnTx/>
                <a:uFillTx/>
                <a:latin typeface="Calibri"/>
                <a:ea typeface="+mn-ea"/>
                <a:cs typeface="+mn-cs"/>
              </a:rPr>
              <a:t>needed</a:t>
            </a:r>
            <a:r>
              <a:rPr kumimoji="0" lang="fr-CH" sz="2000" b="0" i="0" u="none" strike="noStrike" kern="1200" cap="none" spc="0" normalizeH="0" baseline="0" noProof="0" dirty="0">
                <a:ln>
                  <a:noFill/>
                </a:ln>
                <a:solidFill>
                  <a:prstClr val="black"/>
                </a:solidFill>
                <a:effectLst/>
                <a:uLnTx/>
                <a:uFillTx/>
                <a:latin typeface="Calibri"/>
                <a:ea typeface="+mn-ea"/>
                <a:cs typeface="+mn-cs"/>
              </a:rPr>
              <a:t> </a:t>
            </a:r>
            <a:r>
              <a:rPr kumimoji="0" lang="fr-CH" sz="2000" b="0" i="0" u="none" strike="noStrike" kern="1200" cap="none" spc="0" normalizeH="0" baseline="0" noProof="0" dirty="0" err="1">
                <a:ln>
                  <a:noFill/>
                </a:ln>
                <a:solidFill>
                  <a:prstClr val="black"/>
                </a:solidFill>
                <a:effectLst/>
                <a:uLnTx/>
                <a:uFillTx/>
                <a:latin typeface="Calibri"/>
                <a:ea typeface="+mn-ea"/>
                <a:cs typeface="+mn-cs"/>
              </a:rPr>
              <a:t>luminosity</a:t>
            </a:r>
            <a:r>
              <a:rPr kumimoji="0" lang="fr-CH" sz="2000" b="0" i="0" u="none" strike="noStrike" kern="1200" cap="none" spc="0" normalizeH="0" baseline="0" noProof="0" dirty="0">
                <a:ln>
                  <a:noFill/>
                </a:ln>
                <a:solidFill>
                  <a:prstClr val="black"/>
                </a:solidFill>
                <a:effectLst/>
                <a:uLnTx/>
                <a:uFillTx/>
                <a:latin typeface="Calibri"/>
                <a:ea typeface="+mn-ea"/>
                <a:cs typeface="+mn-cs"/>
              </a:rPr>
              <a:t> </a:t>
            </a:r>
            <a:r>
              <a:rPr kumimoji="0" lang="fr-CH" sz="2000" b="0" i="0" u="none" strike="noStrike" kern="1200" cap="none" spc="0" normalizeH="0" baseline="0" noProof="0" dirty="0" err="1">
                <a:ln>
                  <a:noFill/>
                </a:ln>
                <a:solidFill>
                  <a:prstClr val="black"/>
                </a:solidFill>
                <a:effectLst/>
                <a:uLnTx/>
                <a:uFillTx/>
                <a:latin typeface="Calibri"/>
                <a:ea typeface="+mn-ea"/>
                <a:cs typeface="+mn-cs"/>
              </a:rPr>
              <a:t>was</a:t>
            </a:r>
            <a:r>
              <a:rPr kumimoji="0" lang="fr-CH" sz="2000" b="0" i="0" u="none" strike="noStrike" kern="1200" cap="none" spc="0" normalizeH="0" baseline="0" noProof="0" dirty="0">
                <a:ln>
                  <a:noFill/>
                </a:ln>
                <a:solidFill>
                  <a:prstClr val="black"/>
                </a:solidFill>
                <a:effectLst/>
                <a:uLnTx/>
                <a:uFillTx/>
                <a:latin typeface="Calibri"/>
                <a:ea typeface="+mn-ea"/>
                <a:cs typeface="+mn-cs"/>
              </a:rPr>
              <a:t> over-</a:t>
            </a:r>
            <a:r>
              <a:rPr kumimoji="0" lang="fr-CH" sz="2000" b="0" i="0" u="none" strike="noStrike" kern="1200" cap="none" spc="0" normalizeH="0" baseline="0" noProof="0" dirty="0" err="1">
                <a:ln>
                  <a:noFill/>
                </a:ln>
                <a:solidFill>
                  <a:prstClr val="black"/>
                </a:solidFill>
                <a:effectLst/>
                <a:uLnTx/>
                <a:uFillTx/>
                <a:latin typeface="Calibri"/>
                <a:ea typeface="+mn-ea"/>
                <a:cs typeface="+mn-cs"/>
              </a:rPr>
              <a:t>estimated</a:t>
            </a:r>
            <a:r>
              <a:rPr kumimoji="0" lang="fr-CH" sz="2000" b="0" i="0" u="none" strike="noStrike" kern="1200" cap="none" spc="0" normalizeH="0" baseline="0" noProof="0" dirty="0">
                <a:ln>
                  <a:noFill/>
                </a:ln>
                <a:solidFill>
                  <a:prstClr val="black"/>
                </a:solidFill>
                <a:effectLst/>
                <a:uLnTx/>
                <a:uFillTx/>
                <a:latin typeface="Calibri"/>
                <a:ea typeface="+mn-ea"/>
                <a:cs typeface="+mn-cs"/>
              </a:rPr>
              <a:t>!</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1844824"/>
            <a:ext cx="3528392" cy="24079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Untitled4.png"/>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960" y="1857250"/>
            <a:ext cx="3528392" cy="2395566"/>
          </a:xfrm>
          <a:prstGeom prst="rect">
            <a:avLst/>
          </a:prstGeom>
          <a:ln>
            <a:solidFill>
              <a:srgbClr val="000000"/>
            </a:solidFill>
          </a:ln>
        </p:spPr>
      </p:pic>
      <p:sp>
        <p:nvSpPr>
          <p:cNvPr id="5" name="Date Placeholder 4">
            <a:extLst>
              <a:ext uri="{FF2B5EF4-FFF2-40B4-BE49-F238E27FC236}">
                <a16:creationId xmlns:a16="http://schemas.microsoft.com/office/drawing/2014/main" id="{D32FC06D-8C03-5524-BB9E-D2BBAF219487}"/>
              </a:ext>
            </a:extLst>
          </p:cNvPr>
          <p:cNvSpPr>
            <a:spLocks noGrp="1"/>
          </p:cNvSpPr>
          <p:nvPr>
            <p:ph type="dt" sz="half" idx="10"/>
          </p:nvPr>
        </p:nvSpPr>
        <p:spPr/>
        <p:txBody>
          <a:bodyPr/>
          <a:lstStyle/>
          <a:p>
            <a:r>
              <a:rPr lang="en-US">
                <a:solidFill>
                  <a:prstClr val="black">
                    <a:tint val="75000"/>
                  </a:prstClr>
                </a:solidFill>
              </a:rPr>
              <a:t>11/09/2023</a:t>
            </a:r>
            <a:endParaRPr lang="en-GB">
              <a:solidFill>
                <a:prstClr val="black">
                  <a:tint val="75000"/>
                </a:prstClr>
              </a:solidFill>
            </a:endParaRPr>
          </a:p>
        </p:txBody>
      </p:sp>
      <p:sp>
        <p:nvSpPr>
          <p:cNvPr id="12" name="Footer Placeholder 11">
            <a:extLst>
              <a:ext uri="{FF2B5EF4-FFF2-40B4-BE49-F238E27FC236}">
                <a16:creationId xmlns:a16="http://schemas.microsoft.com/office/drawing/2014/main" id="{91AEFE55-B4DE-0C12-124E-26ED85C203E0}"/>
              </a:ext>
            </a:extLst>
          </p:cNvPr>
          <p:cNvSpPr>
            <a:spLocks noGrp="1"/>
          </p:cNvSpPr>
          <p:nvPr>
            <p:ph type="ftr" sz="quarter" idx="11"/>
          </p:nvPr>
        </p:nvSpPr>
        <p:spPr>
          <a:xfrm>
            <a:off x="3124199" y="6356350"/>
            <a:ext cx="3117267" cy="365125"/>
          </a:xfrm>
        </p:spPr>
        <p:txBody>
          <a:bodyPr/>
          <a:lstStyle/>
          <a:p>
            <a:r>
              <a:rPr lang="en-US" dirty="0" err="1">
                <a:solidFill>
                  <a:prstClr val="black">
                    <a:tint val="75000"/>
                  </a:prstClr>
                </a:solidFill>
              </a:rPr>
              <a:t>S.Myers</a:t>
            </a:r>
            <a:r>
              <a:rPr lang="en-US" dirty="0">
                <a:solidFill>
                  <a:prstClr val="black">
                    <a:tint val="75000"/>
                  </a:prstClr>
                </a:solidFill>
              </a:rPr>
              <a:t> (Paris): Higgs Hunt Historical Talk</a:t>
            </a:r>
            <a:endParaRPr lang="en-GB" dirty="0">
              <a:solidFill>
                <a:prstClr val="black">
                  <a:tint val="75000"/>
                </a:prstClr>
              </a:solidFill>
            </a:endParaRPr>
          </a:p>
        </p:txBody>
      </p:sp>
      <p:sp>
        <p:nvSpPr>
          <p:cNvPr id="15" name="Slide Number Placeholder 14">
            <a:extLst>
              <a:ext uri="{FF2B5EF4-FFF2-40B4-BE49-F238E27FC236}">
                <a16:creationId xmlns:a16="http://schemas.microsoft.com/office/drawing/2014/main" id="{94FF1EE2-EC58-28E2-5015-F6030CE8F89F}"/>
              </a:ext>
            </a:extLst>
          </p:cNvPr>
          <p:cNvSpPr>
            <a:spLocks noGrp="1"/>
          </p:cNvSpPr>
          <p:nvPr>
            <p:ph type="sldNum" sz="quarter" idx="12"/>
          </p:nvPr>
        </p:nvSpPr>
        <p:spPr/>
        <p:txBody>
          <a:bodyPr/>
          <a:lstStyle/>
          <a:p>
            <a:fld id="{987C70E8-245D-45BF-84AB-A10F652D2589}" type="slidenum">
              <a:rPr lang="en-GB" smtClean="0">
                <a:solidFill>
                  <a:prstClr val="black">
                    <a:tint val="75000"/>
                  </a:prstClr>
                </a:solidFill>
              </a:rPr>
              <a:pPr/>
              <a:t>47</a:t>
            </a:fld>
            <a:endParaRPr lang="en-GB">
              <a:solidFill>
                <a:prstClr val="black">
                  <a:tint val="75000"/>
                </a:prstClr>
              </a:solidFill>
            </a:endParaRPr>
          </a:p>
        </p:txBody>
      </p:sp>
    </p:spTree>
    <p:extLst>
      <p:ext uri="{BB962C8B-B14F-4D97-AF65-F5344CB8AC3E}">
        <p14:creationId xmlns:p14="http://schemas.microsoft.com/office/powerpoint/2010/main" val="75355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460B6-E50B-B256-0163-C5A435EAF17B}"/>
              </a:ext>
            </a:extLst>
          </p:cNvPr>
          <p:cNvSpPr>
            <a:spLocks noGrp="1"/>
          </p:cNvSpPr>
          <p:nvPr>
            <p:ph type="title"/>
          </p:nvPr>
        </p:nvSpPr>
        <p:spPr>
          <a:xfrm>
            <a:off x="914400" y="76200"/>
            <a:ext cx="7772400" cy="6096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GB" sz="2800" b="0" dirty="0"/>
              <a:t>15:    Higgs and LEP2: What might have been!</a:t>
            </a:r>
          </a:p>
        </p:txBody>
      </p:sp>
      <p:sp>
        <p:nvSpPr>
          <p:cNvPr id="3" name="Content Placeholder 2">
            <a:extLst>
              <a:ext uri="{FF2B5EF4-FFF2-40B4-BE49-F238E27FC236}">
                <a16:creationId xmlns:a16="http://schemas.microsoft.com/office/drawing/2014/main" id="{ABA3C9BE-0A49-6C70-D4A0-8A0B43036E59}"/>
              </a:ext>
            </a:extLst>
          </p:cNvPr>
          <p:cNvSpPr>
            <a:spLocks noGrp="1"/>
          </p:cNvSpPr>
          <p:nvPr>
            <p:ph idx="1"/>
          </p:nvPr>
        </p:nvSpPr>
        <p:spPr>
          <a:xfrm>
            <a:off x="457200" y="914400"/>
            <a:ext cx="8229600" cy="5573863"/>
          </a:xfrm>
        </p:spPr>
        <p:txBody>
          <a:bodyPr/>
          <a:lstStyle/>
          <a:p>
            <a:r>
              <a:rPr lang="en-GB" sz="1800" i="1" dirty="0">
                <a:effectLst/>
                <a:latin typeface="Times New Roman" panose="02020603050405020304" pitchFamily="18" charset="0"/>
                <a:ea typeface="Calibri" panose="020F0502020204030204" pitchFamily="34" charset="0"/>
              </a:rPr>
              <a:t>LEP started operation in 1989 and continued during 1990. </a:t>
            </a:r>
          </a:p>
          <a:p>
            <a:r>
              <a:rPr lang="en-GB" sz="1800" i="1" dirty="0">
                <a:effectLst/>
                <a:latin typeface="Times New Roman" panose="02020603050405020304" pitchFamily="18" charset="0"/>
                <a:ea typeface="Calibri" panose="020F0502020204030204" pitchFamily="34" charset="0"/>
              </a:rPr>
              <a:t>In September 1990, the CERN LEP experiments committee (LEPC) organised a meeting in Cogne, Italy to review the future of the LEP collider</a:t>
            </a:r>
          </a:p>
          <a:p>
            <a:r>
              <a:rPr lang="en-GB" sz="1800" i="1" dirty="0">
                <a:effectLst/>
                <a:latin typeface="Times New Roman" panose="02020603050405020304" pitchFamily="18" charset="0"/>
                <a:ea typeface="Calibri" panose="020F0502020204030204" pitchFamily="34" charset="0"/>
              </a:rPr>
              <a:t>Following agreement with the LEPC,  prepared slides showing projected beam energy as a function of the number of installed superconducting (sc) cavities. </a:t>
            </a:r>
          </a:p>
          <a:p>
            <a:r>
              <a:rPr lang="en-GB" sz="1800" i="1" dirty="0">
                <a:effectLst/>
                <a:latin typeface="Times New Roman" panose="02020603050405020304" pitchFamily="18" charset="0"/>
                <a:ea typeface="Calibri" panose="020F0502020204030204" pitchFamily="34" charset="0"/>
              </a:rPr>
              <a:t>The maximum number of sc cavities, was </a:t>
            </a:r>
            <a:r>
              <a:rPr lang="en-GB" sz="1800" i="1" u="sng" dirty="0">
                <a:effectLst/>
                <a:latin typeface="Times New Roman" panose="02020603050405020304" pitchFamily="18" charset="0"/>
                <a:ea typeface="Calibri" panose="020F0502020204030204" pitchFamily="34" charset="0"/>
              </a:rPr>
              <a:t>384 </a:t>
            </a:r>
            <a:r>
              <a:rPr lang="en-GB" sz="1800" i="1" dirty="0">
                <a:effectLst/>
                <a:latin typeface="Times New Roman" panose="02020603050405020304" pitchFamily="18" charset="0"/>
                <a:ea typeface="Calibri" panose="020F0502020204030204" pitchFamily="34" charset="0"/>
              </a:rPr>
              <a:t>which completely filled all possible spaces around LEP. </a:t>
            </a:r>
          </a:p>
          <a:p>
            <a:r>
              <a:rPr lang="en-GB" sz="1800" i="1" dirty="0">
                <a:effectLst/>
                <a:latin typeface="Times New Roman" panose="02020603050405020304" pitchFamily="18" charset="0"/>
                <a:ea typeface="Calibri" panose="020F0502020204030204" pitchFamily="34" charset="0"/>
              </a:rPr>
              <a:t>When I reached the slide with 288 sc cavities, the DG ordered me to stop, as “there was no mandate for this presentation”. I was confused as I had clear instructions from the LEPC as to what I should present.</a:t>
            </a:r>
            <a:r>
              <a:rPr lang="en-GB" sz="1600" i="1" dirty="0">
                <a:effectLst/>
                <a:latin typeface="Times New Roman" panose="02020603050405020304" pitchFamily="18" charset="0"/>
                <a:ea typeface="Calibri" panose="020F0502020204030204" pitchFamily="34" charset="0"/>
              </a:rPr>
              <a:t> </a:t>
            </a:r>
            <a:r>
              <a:rPr lang="en-GB" sz="1800" i="1" dirty="0">
                <a:latin typeface="Times New Roman" panose="02020603050405020304" pitchFamily="18" charset="0"/>
              </a:rPr>
              <a:t>But I stopped as ordered. </a:t>
            </a:r>
          </a:p>
          <a:p>
            <a:pPr algn="just">
              <a:lnSpc>
                <a:spcPct val="106000"/>
              </a:lnSpc>
              <a:spcAft>
                <a:spcPts val="800"/>
              </a:spcAft>
            </a:pPr>
            <a:r>
              <a:rPr lang="en-GB" sz="1800" i="1" dirty="0">
                <a:latin typeface="Times New Roman" panose="02020603050405020304" pitchFamily="18" charset="0"/>
              </a:rPr>
              <a:t>It was another 5 years before the subject of filling LEP with sc cavities was ever openly discussed. In 1995 a workshop on Physics at LEP2 was organised by Altarelli, Sjostran and Zwirner. Once again, we presented the options for filling LEP2 with sc cavities and wrote:</a:t>
            </a:r>
          </a:p>
        </p:txBody>
      </p:sp>
    </p:spTree>
    <p:extLst>
      <p:ext uri="{BB962C8B-B14F-4D97-AF65-F5344CB8AC3E}">
        <p14:creationId xmlns:p14="http://schemas.microsoft.com/office/powerpoint/2010/main" val="233464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A542FD-E172-3226-EDC7-8EA17CEDBB27}"/>
              </a:ext>
            </a:extLst>
          </p:cNvPr>
          <p:cNvSpPr>
            <a:spLocks noGrp="1"/>
          </p:cNvSpPr>
          <p:nvPr>
            <p:ph type="title"/>
          </p:nvPr>
        </p:nvSpPr>
        <p:spPr/>
        <p:txBody>
          <a:bodyPr/>
          <a:lstStyle/>
          <a:p>
            <a:r>
              <a:rPr lang="en-GB" sz="2800" b="0" dirty="0"/>
              <a:t>15:    Higgs and LEP2: What might have been!</a:t>
            </a:r>
          </a:p>
        </p:txBody>
      </p:sp>
      <p:sp>
        <p:nvSpPr>
          <p:cNvPr id="6" name="Content Placeholder 5">
            <a:extLst>
              <a:ext uri="{FF2B5EF4-FFF2-40B4-BE49-F238E27FC236}">
                <a16:creationId xmlns:a16="http://schemas.microsoft.com/office/drawing/2014/main" id="{F985D878-5452-1506-78F3-7E15BC323CCB}"/>
              </a:ext>
            </a:extLst>
          </p:cNvPr>
          <p:cNvSpPr>
            <a:spLocks noGrp="1"/>
          </p:cNvSpPr>
          <p:nvPr>
            <p:ph idx="1"/>
          </p:nvPr>
        </p:nvSpPr>
        <p:spPr/>
        <p:txBody>
          <a:bodyPr/>
          <a:lstStyle/>
          <a:p>
            <a:pPr algn="just">
              <a:lnSpc>
                <a:spcPct val="106000"/>
              </a:lnSpc>
              <a:spcAft>
                <a:spcPts val="800"/>
              </a:spcAft>
            </a:pPr>
            <a:r>
              <a:rPr lang="en-GB" sz="2000" i="1" dirty="0">
                <a:effectLst/>
                <a:latin typeface="Times New Roman" panose="02020603050405020304" pitchFamily="18" charset="0"/>
                <a:ea typeface="Calibri" panose="020F0502020204030204" pitchFamily="34" charset="0"/>
              </a:rPr>
              <a:t>“By removing all the Cu cavities and making the layout of Points 2 and 6 identical to that of Points 4 and 8, a total of </a:t>
            </a:r>
            <a:r>
              <a:rPr lang="en-GB" sz="2000" i="1" u="sng" dirty="0">
                <a:effectLst/>
                <a:latin typeface="Times New Roman" panose="02020603050405020304" pitchFamily="18" charset="0"/>
                <a:ea typeface="Calibri" panose="020F0502020204030204" pitchFamily="34" charset="0"/>
              </a:rPr>
              <a:t>384 sc cavitie</a:t>
            </a:r>
            <a:r>
              <a:rPr lang="en-GB" sz="2000" i="1" dirty="0">
                <a:effectLst/>
                <a:latin typeface="Times New Roman" panose="02020603050405020304" pitchFamily="18" charset="0"/>
                <a:ea typeface="Calibri" panose="020F0502020204030204" pitchFamily="34" charset="0"/>
              </a:rPr>
              <a:t>s could be installed in LEP, …</a:t>
            </a:r>
            <a:endParaRPr lang="en-GB" sz="2000" dirty="0">
              <a:effectLst/>
              <a:latin typeface="Times New Roman" panose="02020603050405020304" pitchFamily="18" charset="0"/>
              <a:ea typeface="Calibri" panose="020F0502020204030204" pitchFamily="34" charset="0"/>
            </a:endParaRPr>
          </a:p>
          <a:p>
            <a:pPr algn="just">
              <a:lnSpc>
                <a:spcPct val="106000"/>
              </a:lnSpc>
              <a:spcAft>
                <a:spcPts val="800"/>
              </a:spcAft>
            </a:pPr>
            <a:r>
              <a:rPr lang="en-GB" sz="2000" i="1" dirty="0">
                <a:effectLst/>
                <a:latin typeface="Times New Roman" panose="02020603050405020304" pitchFamily="18" charset="0"/>
                <a:ea typeface="Calibri" panose="020F0502020204030204" pitchFamily="34" charset="0"/>
              </a:rPr>
              <a:t>The following year 1996, the </a:t>
            </a:r>
            <a:r>
              <a:rPr lang="en-GB" sz="2000" i="1" dirty="0">
                <a:effectLst/>
                <a:highlight>
                  <a:srgbClr val="FFFF00"/>
                </a:highlight>
                <a:latin typeface="Times New Roman" panose="02020603050405020304" pitchFamily="18" charset="0"/>
                <a:ea typeface="Calibri" panose="020F0502020204030204" pitchFamily="34" charset="0"/>
              </a:rPr>
              <a:t>decision was </a:t>
            </a:r>
            <a:r>
              <a:rPr lang="en-GB" sz="2000" i="1" dirty="0">
                <a:highlight>
                  <a:srgbClr val="FFFF00"/>
                </a:highlight>
                <a:latin typeface="Times New Roman" panose="02020603050405020304" pitchFamily="18" charset="0"/>
                <a:ea typeface="Calibri" panose="020F0502020204030204" pitchFamily="34" charset="0"/>
              </a:rPr>
              <a:t>made</a:t>
            </a:r>
            <a:r>
              <a:rPr lang="en-GB" sz="2000" i="1" dirty="0">
                <a:effectLst/>
                <a:highlight>
                  <a:srgbClr val="FFFF00"/>
                </a:highlight>
                <a:latin typeface="Times New Roman" panose="02020603050405020304" pitchFamily="18" charset="0"/>
                <a:ea typeface="Calibri" panose="020F0502020204030204" pitchFamily="34" charset="0"/>
              </a:rPr>
              <a:t> to discontinue the industrial production of the sc cavities</a:t>
            </a:r>
            <a:r>
              <a:rPr lang="en-GB" sz="2000" i="1" dirty="0">
                <a:effectLst/>
                <a:latin typeface="Times New Roman" panose="02020603050405020304" pitchFamily="18" charset="0"/>
                <a:ea typeface="Calibri" panose="020F0502020204030204" pitchFamily="34" charset="0"/>
              </a:rPr>
              <a:t>. (288 cavities total)</a:t>
            </a:r>
            <a:endParaRPr lang="en-GB" sz="2000" dirty="0">
              <a:effectLst/>
              <a:latin typeface="Times New Roman" panose="02020603050405020304" pitchFamily="18" charset="0"/>
              <a:ea typeface="Calibri" panose="020F0502020204030204" pitchFamily="34" charset="0"/>
            </a:endParaRPr>
          </a:p>
          <a:p>
            <a:pPr algn="just">
              <a:lnSpc>
                <a:spcPct val="106000"/>
              </a:lnSpc>
              <a:spcAft>
                <a:spcPts val="800"/>
              </a:spcAft>
            </a:pPr>
            <a:r>
              <a:rPr lang="en-GB" sz="2000" i="1" dirty="0">
                <a:effectLst/>
                <a:latin typeface="Times New Roman" panose="02020603050405020304" pitchFamily="18" charset="0"/>
                <a:ea typeface="Calibri" panose="020F0502020204030204" pitchFamily="34" charset="0"/>
              </a:rPr>
              <a:t>With 384 cavities LEP2+ could have reached around 223 GeV in the centre of mass and (knowing what we know now) possibly discovered the Higgs’ boson 10 years earlier than the LHC. </a:t>
            </a:r>
          </a:p>
          <a:p>
            <a:pPr algn="just">
              <a:lnSpc>
                <a:spcPct val="106000"/>
              </a:lnSpc>
              <a:spcAft>
                <a:spcPts val="800"/>
              </a:spcAft>
            </a:pPr>
            <a:r>
              <a:rPr lang="en-GB" sz="2800" i="1" dirty="0">
                <a:effectLst/>
                <a:latin typeface="Times New Roman" panose="02020603050405020304" pitchFamily="18" charset="0"/>
                <a:ea typeface="Calibri" panose="020F0502020204030204" pitchFamily="34" charset="0"/>
              </a:rPr>
              <a:t>What might have been!</a:t>
            </a:r>
            <a:endParaRPr lang="en-GB" sz="2800" dirty="0">
              <a:effectLst/>
              <a:latin typeface="Times New Roman" panose="02020603050405020304" pitchFamily="18" charset="0"/>
              <a:ea typeface="Calibri" panose="020F0502020204030204" pitchFamily="34" charset="0"/>
            </a:endParaRPr>
          </a:p>
          <a:p>
            <a:endParaRPr lang="en-GB" sz="1800" dirty="0"/>
          </a:p>
        </p:txBody>
      </p:sp>
    </p:spTree>
    <p:extLst>
      <p:ext uri="{BB962C8B-B14F-4D97-AF65-F5344CB8AC3E}">
        <p14:creationId xmlns:p14="http://schemas.microsoft.com/office/powerpoint/2010/main" val="35939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38F075-ECFB-BB3B-ED5B-07A56C6322F7}"/>
              </a:ext>
            </a:extLst>
          </p:cNvPr>
          <p:cNvSpPr txBox="1"/>
          <p:nvPr/>
        </p:nvSpPr>
        <p:spPr>
          <a:xfrm>
            <a:off x="628650" y="793339"/>
            <a:ext cx="8074618" cy="6003759"/>
          </a:xfrm>
          <a:prstGeom prst="rect">
            <a:avLst/>
          </a:prstGeom>
          <a:noFill/>
        </p:spPr>
        <p:txBody>
          <a:bodyPr wrap="square" rtlCol="0">
            <a:spAutoFit/>
          </a:bodyPr>
          <a:lstStyle/>
          <a:p>
            <a:pPr marL="0" marR="0" algn="just">
              <a:lnSpc>
                <a:spcPct val="106000"/>
              </a:lnSpc>
              <a:spcBef>
                <a:spcPts val="0"/>
              </a:spcBef>
              <a:spcAft>
                <a:spcPts val="800"/>
              </a:spcAft>
            </a:pPr>
            <a:r>
              <a:rPr lang="en-GB" sz="1600" i="1" dirty="0">
                <a:effectLst/>
                <a:latin typeface="Times New Roman" panose="02020603050405020304" pitchFamily="18" charset="0"/>
                <a:ea typeface="Calibri" panose="020F0502020204030204" pitchFamily="34" charset="0"/>
              </a:rPr>
              <a:t>LEP Note 440 provided a first look at the design of a proton collider in the LEP tunnel and… It raised many of the points that were subsequently part of the LHC design: </a:t>
            </a:r>
          </a:p>
          <a:p>
            <a:pPr marL="285750" marR="0" indent="-285750" algn="just">
              <a:lnSpc>
                <a:spcPct val="106000"/>
              </a:lnSpc>
              <a:spcBef>
                <a:spcPts val="0"/>
              </a:spcBef>
              <a:spcAft>
                <a:spcPts val="800"/>
              </a:spcAft>
              <a:buFont typeface="Arial" panose="020B0604020202020204" pitchFamily="34" charset="0"/>
              <a:buChar char="•"/>
            </a:pPr>
            <a:r>
              <a:rPr lang="en-GB" sz="1600" i="1" dirty="0">
                <a:effectLst/>
                <a:latin typeface="Times New Roman" panose="02020603050405020304" pitchFamily="18" charset="0"/>
                <a:ea typeface="Calibri" panose="020F0502020204030204" pitchFamily="34" charset="0"/>
              </a:rPr>
              <a:t>8 TeV per beam, </a:t>
            </a:r>
          </a:p>
          <a:p>
            <a:pPr marL="285750" marR="0" indent="-285750" algn="just">
              <a:lnSpc>
                <a:spcPct val="106000"/>
              </a:lnSpc>
              <a:spcBef>
                <a:spcPts val="0"/>
              </a:spcBef>
              <a:spcAft>
                <a:spcPts val="800"/>
              </a:spcAft>
              <a:buFont typeface="Arial" panose="020B0604020202020204" pitchFamily="34" charset="0"/>
              <a:buChar char="•"/>
            </a:pPr>
            <a:r>
              <a:rPr lang="en-GB" sz="1600" i="1" dirty="0">
                <a:effectLst/>
                <a:latin typeface="Times New Roman" panose="02020603050405020304" pitchFamily="18" charset="0"/>
                <a:ea typeface="Calibri" panose="020F0502020204030204" pitchFamily="34" charset="0"/>
              </a:rPr>
              <a:t>Performance limitation</a:t>
            </a:r>
            <a:r>
              <a:rPr lang="en-GB" sz="1600" i="1" dirty="0">
                <a:latin typeface="Times New Roman" panose="02020603050405020304" pitchFamily="18" charset="0"/>
                <a:ea typeface="Calibri" panose="020F0502020204030204" pitchFamily="34" charset="0"/>
              </a:rPr>
              <a:t>s due to the non-linear beam-beam effect.</a:t>
            </a:r>
            <a:r>
              <a:rPr lang="en-GB" sz="1600" i="1" dirty="0">
                <a:effectLst/>
                <a:latin typeface="Times New Roman" panose="02020603050405020304" pitchFamily="18" charset="0"/>
                <a:ea typeface="Calibri" panose="020F0502020204030204" pitchFamily="34" charset="0"/>
              </a:rPr>
              <a:t> </a:t>
            </a:r>
          </a:p>
          <a:p>
            <a:pPr marL="285750" marR="0" indent="-285750" algn="just">
              <a:lnSpc>
                <a:spcPct val="106000"/>
              </a:lnSpc>
              <a:spcBef>
                <a:spcPts val="0"/>
              </a:spcBef>
              <a:spcAft>
                <a:spcPts val="800"/>
              </a:spcAft>
              <a:buFont typeface="Arial" panose="020B0604020202020204" pitchFamily="34" charset="0"/>
              <a:buChar char="•"/>
            </a:pPr>
            <a:r>
              <a:rPr lang="en-GB" sz="1600" i="1" dirty="0">
                <a:effectLst/>
                <a:latin typeface="Times New Roman" panose="02020603050405020304" pitchFamily="18" charset="0"/>
                <a:ea typeface="Calibri" panose="020F0502020204030204" pitchFamily="34" charset="0"/>
              </a:rPr>
              <a:t>a twin-ring accelerator</a:t>
            </a:r>
            <a:r>
              <a:rPr lang="en-GB" sz="1600" i="1" dirty="0">
                <a:latin typeface="Times New Roman" panose="02020603050405020304" pitchFamily="18" charset="0"/>
                <a:ea typeface="Calibri" panose="020F0502020204030204" pitchFamily="34" charset="0"/>
              </a:rPr>
              <a:t> with </a:t>
            </a:r>
            <a:r>
              <a:rPr lang="en-GB" sz="1600" i="1" dirty="0">
                <a:effectLst/>
                <a:latin typeface="Times New Roman" panose="02020603050405020304" pitchFamily="18" charset="0"/>
                <a:ea typeface="Calibri" panose="020F0502020204030204" pitchFamily="34" charset="0"/>
              </a:rPr>
              <a:t>twin-bore magnets </a:t>
            </a:r>
          </a:p>
          <a:p>
            <a:pPr marL="285750" marR="0" indent="-285750" algn="just">
              <a:lnSpc>
                <a:spcPct val="106000"/>
              </a:lnSpc>
              <a:spcBef>
                <a:spcPts val="0"/>
              </a:spcBef>
              <a:spcAft>
                <a:spcPts val="800"/>
              </a:spcAft>
              <a:buFont typeface="Arial" panose="020B0604020202020204" pitchFamily="34" charset="0"/>
              <a:buChar char="•"/>
            </a:pPr>
            <a:r>
              <a:rPr lang="en-GB" sz="1600" i="1" dirty="0">
                <a:effectLst/>
                <a:latin typeface="Times New Roman" panose="02020603050405020304" pitchFamily="18" charset="0"/>
                <a:ea typeface="Calibri" panose="020F0502020204030204" pitchFamily="34" charset="0"/>
              </a:rPr>
              <a:t>the urgent need for magnet development, </a:t>
            </a:r>
          </a:p>
          <a:p>
            <a:pPr marL="285750" marR="0" indent="-285750" algn="just">
              <a:lnSpc>
                <a:spcPct val="106000"/>
              </a:lnSpc>
              <a:spcBef>
                <a:spcPts val="0"/>
              </a:spcBef>
              <a:spcAft>
                <a:spcPts val="800"/>
              </a:spcAft>
              <a:buFont typeface="Arial" panose="020B0604020202020204" pitchFamily="34" charset="0"/>
              <a:buChar char="•"/>
            </a:pPr>
            <a:r>
              <a:rPr lang="en-GB" sz="1600" i="1" dirty="0">
                <a:effectLst/>
                <a:latin typeface="Times New Roman" panose="02020603050405020304" pitchFamily="18" charset="0"/>
                <a:ea typeface="Calibri" panose="020F0502020204030204" pitchFamily="34" charset="0"/>
              </a:rPr>
              <a:t>problems with pile-up (multiple collisions per bunch-crossing)</a:t>
            </a:r>
          </a:p>
          <a:p>
            <a:pPr marL="285750" marR="0" indent="-285750" algn="just">
              <a:lnSpc>
                <a:spcPct val="106000"/>
              </a:lnSpc>
              <a:spcBef>
                <a:spcPts val="0"/>
              </a:spcBef>
              <a:spcAft>
                <a:spcPts val="800"/>
              </a:spcAft>
              <a:buFont typeface="Arial" panose="020B0604020202020204" pitchFamily="34" charset="0"/>
              <a:buChar char="•"/>
            </a:pPr>
            <a:r>
              <a:rPr lang="en-GB" sz="1600" i="1" dirty="0">
                <a:effectLst/>
                <a:latin typeface="Times New Roman" panose="02020603050405020304" pitchFamily="18" charset="0"/>
                <a:ea typeface="Calibri" panose="020F0502020204030204" pitchFamily="34" charset="0"/>
              </a:rPr>
              <a:t>and beam impedance limitations.</a:t>
            </a:r>
          </a:p>
          <a:p>
            <a:pPr marL="0" marR="0" algn="just">
              <a:lnSpc>
                <a:spcPct val="106000"/>
              </a:lnSpc>
              <a:spcBef>
                <a:spcPts val="0"/>
              </a:spcBef>
              <a:spcAft>
                <a:spcPts val="800"/>
              </a:spcAft>
            </a:pPr>
            <a:r>
              <a:rPr lang="en-GB" sz="1600" i="1" dirty="0">
                <a:latin typeface="Times New Roman" panose="02020603050405020304" pitchFamily="18" charset="0"/>
                <a:ea typeface="Calibri" panose="020F0502020204030204" pitchFamily="34" charset="0"/>
              </a:rPr>
              <a:t>Later in 1983, a dedicated CERN study group was established and the LHC Lausanne workshop took place the following year, …This was the beginning of a detailed technical design of the collider. </a:t>
            </a:r>
            <a:r>
              <a:rPr lang="en-GB" sz="1600" i="1" dirty="0">
                <a:highlight>
                  <a:srgbClr val="FFFF00"/>
                </a:highlight>
                <a:latin typeface="Times New Roman" panose="02020603050405020304" pitchFamily="18" charset="0"/>
                <a:ea typeface="Calibri" panose="020F0502020204030204" pitchFamily="34" charset="0"/>
              </a:rPr>
              <a:t>There has never been never a citation of LEP 440 by the CERN study group. </a:t>
            </a:r>
            <a:endParaRPr lang="en-GB" sz="1600" dirty="0">
              <a:highlight>
                <a:srgbClr val="FFFF00"/>
              </a:highlight>
              <a:latin typeface="Times New Roman" panose="02020603050405020304" pitchFamily="18" charset="0"/>
              <a:ea typeface="Calibri" panose="020F0502020204030204" pitchFamily="34" charset="0"/>
            </a:endParaRPr>
          </a:p>
          <a:p>
            <a:pPr marL="0" marR="0" algn="just">
              <a:lnSpc>
                <a:spcPct val="106000"/>
              </a:lnSpc>
              <a:spcBef>
                <a:spcPts val="0"/>
              </a:spcBef>
              <a:spcAft>
                <a:spcPts val="800"/>
              </a:spcAft>
            </a:pPr>
            <a:r>
              <a:rPr lang="en-GB" sz="1600" i="1" dirty="0">
                <a:latin typeface="Times New Roman" panose="02020603050405020304" pitchFamily="18" charset="0"/>
                <a:ea typeface="Calibri" panose="020F0502020204030204" pitchFamily="34" charset="0"/>
              </a:rPr>
              <a:t>However, Burt Richter (Nobel Laureate 1976) published the following in 2014 [ PRAB ref 16 ]</a:t>
            </a:r>
            <a:endParaRPr lang="en-GB" sz="1600" dirty="0">
              <a:latin typeface="Times New Roman" panose="02020603050405020304" pitchFamily="18" charset="0"/>
              <a:ea typeface="Calibri" panose="020F0502020204030204" pitchFamily="34" charset="0"/>
            </a:endParaRPr>
          </a:p>
          <a:p>
            <a:pPr marL="0" marR="0" algn="just">
              <a:lnSpc>
                <a:spcPct val="106000"/>
              </a:lnSpc>
              <a:spcBef>
                <a:spcPts val="0"/>
              </a:spcBef>
              <a:spcAft>
                <a:spcPts val="800"/>
              </a:spcAft>
            </a:pPr>
            <a:r>
              <a:rPr lang="en-GB" sz="1600" i="1" dirty="0">
                <a:latin typeface="Times New Roman" panose="02020603050405020304" pitchFamily="18" charset="0"/>
                <a:ea typeface="Calibri" panose="020F0502020204030204" pitchFamily="34" charset="0"/>
              </a:rPr>
              <a:t>“A Look Ahead to Beyond LHC-2014 </a:t>
            </a:r>
            <a:r>
              <a:rPr lang="en-GB" sz="1600" dirty="0">
                <a:latin typeface="Times New Roman" panose="02020603050405020304" pitchFamily="18" charset="0"/>
                <a:ea typeface="Calibri" panose="020F0502020204030204" pitchFamily="34" charset="0"/>
              </a:rPr>
              <a:t>…</a:t>
            </a:r>
          </a:p>
          <a:p>
            <a:pPr marL="0" marR="0" algn="just">
              <a:lnSpc>
                <a:spcPct val="106000"/>
              </a:lnSpc>
              <a:spcBef>
                <a:spcPts val="0"/>
              </a:spcBef>
              <a:spcAft>
                <a:spcPts val="800"/>
              </a:spcAft>
            </a:pPr>
            <a:r>
              <a:rPr lang="en-GB" sz="1600" i="1" dirty="0">
                <a:highlight>
                  <a:srgbClr val="FFFF00"/>
                </a:highlight>
                <a:latin typeface="Times New Roman" panose="02020603050405020304" pitchFamily="18" charset="0"/>
                <a:ea typeface="Calibri" panose="020F0502020204030204" pitchFamily="34" charset="0"/>
              </a:rPr>
              <a:t>The first mention I know of what became the LHC is in an internal report from the LEP group (LEP note 440, 1983) by Stephen Myers and Wolfgang Schnell about putting a superconducting p-p collider in the LEP tunnel</a:t>
            </a:r>
            <a:r>
              <a:rPr lang="en-GB" sz="1600" i="1" dirty="0">
                <a:latin typeface="Times New Roman" panose="02020603050405020304" pitchFamily="18" charset="0"/>
                <a:ea typeface="Calibri" panose="020F0502020204030204" pitchFamily="34" charset="0"/>
              </a:rPr>
              <a:t> after the LEP e+e- collider had done its job…”  </a:t>
            </a:r>
            <a:endParaRPr lang="en-GB" sz="1600" dirty="0">
              <a:latin typeface="Times New Roman" panose="02020603050405020304" pitchFamily="18" charset="0"/>
              <a:ea typeface="Calibri" panose="020F0502020204030204" pitchFamily="34" charset="0"/>
            </a:endParaRPr>
          </a:p>
          <a:p>
            <a:pPr marL="0" marR="0" algn="just">
              <a:lnSpc>
                <a:spcPct val="106000"/>
              </a:lnSpc>
              <a:spcBef>
                <a:spcPts val="0"/>
              </a:spcBef>
              <a:spcAft>
                <a:spcPts val="800"/>
              </a:spcAft>
            </a:pPr>
            <a:endParaRPr lang="en-GB" sz="1600" i="1" dirty="0">
              <a:effectLst/>
              <a:latin typeface="Times New Roman" panose="02020603050405020304" pitchFamily="18" charset="0"/>
              <a:ea typeface="Calibri" panose="020F0502020204030204" pitchFamily="34" charset="0"/>
            </a:endParaRPr>
          </a:p>
          <a:p>
            <a:pPr marL="0" marR="0" algn="just">
              <a:lnSpc>
                <a:spcPct val="106000"/>
              </a:lnSpc>
              <a:spcBef>
                <a:spcPts val="0"/>
              </a:spcBef>
              <a:spcAft>
                <a:spcPts val="800"/>
              </a:spcAft>
            </a:pPr>
            <a:endParaRPr lang="en-GB" sz="1600" dirty="0">
              <a:effectLst/>
              <a:latin typeface="Times New Roman" panose="02020603050405020304" pitchFamily="18" charset="0"/>
              <a:ea typeface="Calibri" panose="020F0502020204030204" pitchFamily="34" charset="0"/>
            </a:endParaRPr>
          </a:p>
        </p:txBody>
      </p:sp>
      <p:sp>
        <p:nvSpPr>
          <p:cNvPr id="6" name="Date Placeholder 5">
            <a:extLst>
              <a:ext uri="{FF2B5EF4-FFF2-40B4-BE49-F238E27FC236}">
                <a16:creationId xmlns:a16="http://schemas.microsoft.com/office/drawing/2014/main" id="{3AA4F0F4-F49E-092F-B238-BFCF1AB90F82}"/>
              </a:ext>
            </a:extLst>
          </p:cNvPr>
          <p:cNvSpPr>
            <a:spLocks noGrp="1"/>
          </p:cNvSpPr>
          <p:nvPr>
            <p:ph type="dt" sz="half" idx="10"/>
          </p:nvPr>
        </p:nvSpPr>
        <p:spPr/>
        <p:txBody>
          <a:bodyPr/>
          <a:lstStyle/>
          <a:p>
            <a:pPr>
              <a:defRPr/>
            </a:pPr>
            <a:r>
              <a:rPr lang="en-US"/>
              <a:t>11/09/2023</a:t>
            </a:r>
            <a:endParaRPr lang="en-GB"/>
          </a:p>
        </p:txBody>
      </p:sp>
      <p:sp>
        <p:nvSpPr>
          <p:cNvPr id="7" name="Footer Placeholder 6">
            <a:extLst>
              <a:ext uri="{FF2B5EF4-FFF2-40B4-BE49-F238E27FC236}">
                <a16:creationId xmlns:a16="http://schemas.microsoft.com/office/drawing/2014/main" id="{51CB258F-7AFC-D557-42C2-E1030D32349E}"/>
              </a:ext>
            </a:extLst>
          </p:cNvPr>
          <p:cNvSpPr>
            <a:spLocks noGrp="1"/>
          </p:cNvSpPr>
          <p:nvPr>
            <p:ph type="ftr" sz="quarter" idx="11"/>
          </p:nvPr>
        </p:nvSpPr>
        <p:spPr/>
        <p:txBody>
          <a:bodyPr/>
          <a:lstStyle/>
          <a:p>
            <a:pPr>
              <a:defRPr/>
            </a:pPr>
            <a:r>
              <a:rPr lang="en-US"/>
              <a:t>S.Myers (Paris): Higgs Hunt Historical Talk</a:t>
            </a:r>
            <a:endParaRPr lang="en-GB"/>
          </a:p>
        </p:txBody>
      </p:sp>
      <p:sp>
        <p:nvSpPr>
          <p:cNvPr id="8" name="Slide Number Placeholder 7">
            <a:extLst>
              <a:ext uri="{FF2B5EF4-FFF2-40B4-BE49-F238E27FC236}">
                <a16:creationId xmlns:a16="http://schemas.microsoft.com/office/drawing/2014/main" id="{FB56B32C-D8B2-BB4E-AD5A-6EC98DEF8B21}"/>
              </a:ext>
            </a:extLst>
          </p:cNvPr>
          <p:cNvSpPr>
            <a:spLocks noGrp="1"/>
          </p:cNvSpPr>
          <p:nvPr>
            <p:ph type="sldNum" sz="quarter" idx="12"/>
          </p:nvPr>
        </p:nvSpPr>
        <p:spPr/>
        <p:txBody>
          <a:bodyPr/>
          <a:lstStyle/>
          <a:p>
            <a:pPr>
              <a:defRPr/>
            </a:pPr>
            <a:fld id="{A41727FE-8786-448B-8B1E-01FED10F9FFD}" type="slidenum">
              <a:rPr lang="en-GB" smtClean="0"/>
              <a:pPr>
                <a:defRPr/>
              </a:pPr>
              <a:t>5</a:t>
            </a:fld>
            <a:endParaRPr lang="en-GB"/>
          </a:p>
        </p:txBody>
      </p:sp>
    </p:spTree>
    <p:extLst>
      <p:ext uri="{BB962C8B-B14F-4D97-AF65-F5344CB8AC3E}">
        <p14:creationId xmlns:p14="http://schemas.microsoft.com/office/powerpoint/2010/main" val="228168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20903 Joe_Steve-H.264 pour podcasts vidéo.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3291" y="582612"/>
            <a:ext cx="8790709" cy="5692775"/>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60659246"/>
              </p:ext>
            </p:extLst>
          </p:nvPr>
        </p:nvGraphicFramePr>
        <p:xfrm>
          <a:off x="3535363" y="5881688"/>
          <a:ext cx="1889125" cy="312737"/>
        </p:xfrm>
        <a:graphic>
          <a:graphicData uri="http://schemas.openxmlformats.org/presentationml/2006/ole">
            <mc:AlternateContent xmlns:mc="http://schemas.openxmlformats.org/markup-compatibility/2006">
              <mc:Choice xmlns:v="urn:schemas-microsoft-com:vml" Requires="v">
                <p:oleObj name="Packager Shell Object" showAsIcon="1" r:id="rId6" imgW="1888920" imgH="313200" progId="Package">
                  <p:embed/>
                </p:oleObj>
              </mc:Choice>
              <mc:Fallback>
                <p:oleObj name="Packager Shell Object" showAsIcon="1" r:id="rId6" imgW="1888920" imgH="313200" progId="Package">
                  <p:embed/>
                  <p:pic>
                    <p:nvPicPr>
                      <p:cNvPr id="7" name="Object 6"/>
                      <p:cNvPicPr/>
                      <p:nvPr/>
                    </p:nvPicPr>
                    <p:blipFill>
                      <a:blip r:embed="rId7"/>
                      <a:stretch>
                        <a:fillRect/>
                      </a:stretch>
                    </p:blipFill>
                    <p:spPr>
                      <a:xfrm>
                        <a:off x="3535363" y="5881688"/>
                        <a:ext cx="1889125" cy="31273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A943A71-A091-1C5D-44B6-724AE43A2C14}"/>
              </a:ext>
            </a:extLst>
          </p:cNvPr>
          <p:cNvSpPr txBox="1"/>
          <p:nvPr/>
        </p:nvSpPr>
        <p:spPr>
          <a:xfrm>
            <a:off x="779318" y="0"/>
            <a:ext cx="7585364" cy="461665"/>
          </a:xfrm>
          <a:prstGeom prst="rect">
            <a:avLst/>
          </a:prstGeom>
          <a:solidFill>
            <a:schemeClr val="accent3">
              <a:lumMod val="20000"/>
              <a:lumOff val="80000"/>
            </a:schemeClr>
          </a:solidFill>
        </p:spPr>
        <p:txBody>
          <a:bodyPr wrap="square" rtlCol="0">
            <a:spAutoFit/>
          </a:bodyPr>
          <a:lstStyle/>
          <a:p>
            <a:pPr algn="ctr"/>
            <a:r>
              <a:rPr lang="en-US" sz="2400" dirty="0"/>
              <a:t>CERN Auditorium July 4, 2012</a:t>
            </a:r>
            <a:endParaRPr lang="en-GB" sz="2400" dirty="0"/>
          </a:p>
        </p:txBody>
      </p:sp>
      <p:sp>
        <p:nvSpPr>
          <p:cNvPr id="8" name="Date Placeholder 7">
            <a:extLst>
              <a:ext uri="{FF2B5EF4-FFF2-40B4-BE49-F238E27FC236}">
                <a16:creationId xmlns:a16="http://schemas.microsoft.com/office/drawing/2014/main" id="{FD62163F-1606-9EAB-D543-D62D3570D026}"/>
              </a:ext>
            </a:extLst>
          </p:cNvPr>
          <p:cNvSpPr>
            <a:spLocks noGrp="1"/>
          </p:cNvSpPr>
          <p:nvPr>
            <p:ph type="dt" sz="half" idx="10"/>
          </p:nvPr>
        </p:nvSpPr>
        <p:spPr/>
        <p:txBody>
          <a:bodyPr/>
          <a:lstStyle/>
          <a:p>
            <a:r>
              <a:rPr lang="en-US">
                <a:solidFill>
                  <a:prstClr val="black">
                    <a:tint val="75000"/>
                  </a:prstClr>
                </a:solidFill>
              </a:rPr>
              <a:t>11/09/2023</a:t>
            </a:r>
            <a:endParaRPr lang="en-GB">
              <a:solidFill>
                <a:prstClr val="black">
                  <a:tint val="75000"/>
                </a:prstClr>
              </a:solidFill>
            </a:endParaRPr>
          </a:p>
        </p:txBody>
      </p:sp>
      <p:sp>
        <p:nvSpPr>
          <p:cNvPr id="9" name="Footer Placeholder 8">
            <a:extLst>
              <a:ext uri="{FF2B5EF4-FFF2-40B4-BE49-F238E27FC236}">
                <a16:creationId xmlns:a16="http://schemas.microsoft.com/office/drawing/2014/main" id="{0961EF2A-6F4E-C045-EDCB-14167BB80C0A}"/>
              </a:ext>
            </a:extLst>
          </p:cNvPr>
          <p:cNvSpPr>
            <a:spLocks noGrp="1"/>
          </p:cNvSpPr>
          <p:nvPr>
            <p:ph type="ftr" sz="quarter" idx="11"/>
          </p:nvPr>
        </p:nvSpPr>
        <p:spPr/>
        <p:txBody>
          <a:bodyPr/>
          <a:lstStyle/>
          <a:p>
            <a:r>
              <a:rPr lang="en-US">
                <a:solidFill>
                  <a:prstClr val="black">
                    <a:tint val="75000"/>
                  </a:prstClr>
                </a:solidFill>
              </a:rPr>
              <a:t>S.Myers (Paris): Higgs Hunt Historical Talk</a:t>
            </a:r>
            <a:endParaRPr lang="en-GB">
              <a:solidFill>
                <a:prstClr val="black">
                  <a:tint val="75000"/>
                </a:prstClr>
              </a:solidFill>
            </a:endParaRPr>
          </a:p>
        </p:txBody>
      </p:sp>
      <p:sp>
        <p:nvSpPr>
          <p:cNvPr id="10" name="Slide Number Placeholder 9">
            <a:extLst>
              <a:ext uri="{FF2B5EF4-FFF2-40B4-BE49-F238E27FC236}">
                <a16:creationId xmlns:a16="http://schemas.microsoft.com/office/drawing/2014/main" id="{1B476775-DA93-1895-37E5-8292BA37791B}"/>
              </a:ext>
            </a:extLst>
          </p:cNvPr>
          <p:cNvSpPr>
            <a:spLocks noGrp="1"/>
          </p:cNvSpPr>
          <p:nvPr>
            <p:ph type="sldNum" sz="quarter" idx="12"/>
          </p:nvPr>
        </p:nvSpPr>
        <p:spPr>
          <a:xfrm>
            <a:off x="6553200" y="6195651"/>
            <a:ext cx="2133600" cy="365125"/>
          </a:xfrm>
        </p:spPr>
        <p:txBody>
          <a:bodyPr/>
          <a:lstStyle/>
          <a:p>
            <a:fld id="{987C70E8-245D-45BF-84AB-A10F652D2589}" type="slidenum">
              <a:rPr lang="en-GB" smtClean="0">
                <a:solidFill>
                  <a:prstClr val="black">
                    <a:tint val="75000"/>
                  </a:prstClr>
                </a:solidFill>
              </a:rPr>
              <a:pPr/>
              <a:t>50</a:t>
            </a:fld>
            <a:endParaRPr lang="en-GB">
              <a:solidFill>
                <a:prstClr val="black">
                  <a:tint val="75000"/>
                </a:prstClr>
              </a:solidFill>
            </a:endParaRPr>
          </a:p>
        </p:txBody>
      </p:sp>
    </p:spTree>
    <p:extLst>
      <p:ext uri="{BB962C8B-B14F-4D97-AF65-F5344CB8AC3E}">
        <p14:creationId xmlns:p14="http://schemas.microsoft.com/office/powerpoint/2010/main" val="1977334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CF8580-C460-1867-0C0C-3D13EF126A82}"/>
              </a:ext>
            </a:extLst>
          </p:cNvPr>
          <p:cNvSpPr>
            <a:spLocks noGrp="1"/>
          </p:cNvSpPr>
          <p:nvPr>
            <p:ph type="ctrTitle"/>
          </p:nvPr>
        </p:nvSpPr>
        <p:spPr>
          <a:xfrm>
            <a:off x="685800" y="2130426"/>
            <a:ext cx="7772400" cy="945284"/>
          </a:xfrm>
        </p:spPr>
        <p:txBody>
          <a:bodyPr/>
          <a:lstStyle/>
          <a:p>
            <a:r>
              <a:rPr lang="en-GB" dirty="0"/>
              <a:t>That’s it folks!</a:t>
            </a:r>
          </a:p>
        </p:txBody>
      </p:sp>
      <p:sp>
        <p:nvSpPr>
          <p:cNvPr id="6" name="Subtitle 5">
            <a:extLst>
              <a:ext uri="{FF2B5EF4-FFF2-40B4-BE49-F238E27FC236}">
                <a16:creationId xmlns:a16="http://schemas.microsoft.com/office/drawing/2014/main" id="{881B9A4A-D799-0815-1473-6E0528A5CC97}"/>
              </a:ext>
            </a:extLst>
          </p:cNvPr>
          <p:cNvSpPr>
            <a:spLocks noGrp="1"/>
          </p:cNvSpPr>
          <p:nvPr>
            <p:ph type="subTitle" idx="1"/>
          </p:nvPr>
        </p:nvSpPr>
        <p:spPr>
          <a:xfrm>
            <a:off x="1371600" y="4072181"/>
            <a:ext cx="6400800" cy="670302"/>
          </a:xfrm>
        </p:spPr>
        <p:txBody>
          <a:bodyPr/>
          <a:lstStyle/>
          <a:p>
            <a:r>
              <a:rPr lang="en-GB" dirty="0">
                <a:solidFill>
                  <a:schemeClr val="tx1"/>
                </a:solidFill>
              </a:rPr>
              <a:t>Thank you for your attention</a:t>
            </a:r>
          </a:p>
        </p:txBody>
      </p:sp>
    </p:spTree>
    <p:extLst>
      <p:ext uri="{BB962C8B-B14F-4D97-AF65-F5344CB8AC3E}">
        <p14:creationId xmlns:p14="http://schemas.microsoft.com/office/powerpoint/2010/main" val="676614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27E6-7CEE-2D07-F996-F888B7067E23}"/>
              </a:ext>
            </a:extLst>
          </p:cNvPr>
          <p:cNvSpPr>
            <a:spLocks noGrp="1"/>
          </p:cNvSpPr>
          <p:nvPr>
            <p:ph type="title"/>
          </p:nvPr>
        </p:nvSpPr>
        <p:spPr>
          <a:xfrm>
            <a:off x="2162286" y="0"/>
            <a:ext cx="5604735" cy="1108129"/>
          </a:xfrm>
        </p:spPr>
        <p:txBody>
          <a:bodyPr/>
          <a:lstStyle/>
          <a:p>
            <a:pPr algn="ctr">
              <a:defRPr/>
            </a:pPr>
            <a:r>
              <a:rPr lang="en-GB" sz="280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     </a:t>
            </a:r>
            <a:r>
              <a:rPr lang="en-GB" sz="360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The Rise and Fall of the SSC</a:t>
            </a:r>
            <a:br>
              <a:rPr lang="en-GB" sz="360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br>
            <a:r>
              <a:rPr kumimoji="0" lang="en-GB" sz="3600" b="1" i="0" u="none" strike="noStrike" kern="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(DoE Review:1986)</a:t>
            </a:r>
            <a:endParaRPr lang="en-GB" dirty="0"/>
          </a:p>
        </p:txBody>
      </p:sp>
      <p:sp>
        <p:nvSpPr>
          <p:cNvPr id="3" name="Content Placeholder 2">
            <a:extLst>
              <a:ext uri="{FF2B5EF4-FFF2-40B4-BE49-F238E27FC236}">
                <a16:creationId xmlns:a16="http://schemas.microsoft.com/office/drawing/2014/main" id="{83CF638B-DBC0-D341-5569-993C5846C549}"/>
              </a:ext>
            </a:extLst>
          </p:cNvPr>
          <p:cNvSpPr>
            <a:spLocks noGrp="1"/>
          </p:cNvSpPr>
          <p:nvPr>
            <p:ph idx="1"/>
          </p:nvPr>
        </p:nvSpPr>
        <p:spPr>
          <a:xfrm>
            <a:off x="457200" y="1336729"/>
            <a:ext cx="8229600" cy="5105635"/>
          </a:xfrm>
        </p:spPr>
        <p:txBody>
          <a:bodyPr/>
          <a:lstStyle/>
          <a:p>
            <a:pPr marL="0" indent="0" algn="just">
              <a:lnSpc>
                <a:spcPct val="106000"/>
              </a:lnSpc>
              <a:spcBef>
                <a:spcPts val="0"/>
              </a:spcBef>
              <a:spcAft>
                <a:spcPts val="800"/>
              </a:spcAft>
              <a:buNone/>
              <a:defRPr/>
            </a:pPr>
            <a:r>
              <a:rPr lang="en-GB" sz="2000" b="0" dirty="0">
                <a:latin typeface="Times New Roman" panose="02020603050405020304" pitchFamily="18" charset="0"/>
                <a:ea typeface="Calibri" panose="020F0502020204030204" pitchFamily="34" charset="0"/>
              </a:rPr>
              <a:t>Invited by the US DoE to chair the Accelerator physics sub-panel SSC review in 1986. </a:t>
            </a:r>
          </a:p>
          <a:p>
            <a:pPr marL="0" indent="0" algn="just">
              <a:lnSpc>
                <a:spcPct val="106000"/>
              </a:lnSpc>
              <a:spcBef>
                <a:spcPts val="0"/>
              </a:spcBef>
              <a:spcAft>
                <a:spcPts val="800"/>
              </a:spcAft>
              <a:buNone/>
              <a:defRPr/>
            </a:pPr>
            <a:r>
              <a:rPr lang="en-GB" sz="2000" b="0" dirty="0">
                <a:latin typeface="Times New Roman" panose="02020603050405020304" pitchFamily="18" charset="0"/>
                <a:ea typeface="Calibri" panose="020F0502020204030204" pitchFamily="34" charset="0"/>
              </a:rPr>
              <a:t>In the Executive summary. </a:t>
            </a:r>
            <a:r>
              <a:rPr kumimoji="0" lang="en-GB" sz="2000" b="0" i="0" u="none" strike="noStrike" kern="0" cap="none" spc="0" normalizeH="0" baseline="0" noProof="0" dirty="0">
                <a:ln>
                  <a:noFill/>
                </a:ln>
                <a:solidFill>
                  <a:srgbClr val="003366"/>
                </a:solidFill>
                <a:effectLst/>
                <a:highlight>
                  <a:srgbClr val="00FF00"/>
                </a:highlight>
                <a:uLnTx/>
                <a:uFillTx/>
                <a:latin typeface="Times New Roman" panose="02020603050405020304" pitchFamily="18" charset="0"/>
                <a:ea typeface="Calibri" panose="020F0502020204030204" pitchFamily="34" charset="0"/>
                <a:cs typeface="+mn-cs"/>
              </a:rPr>
              <a:t>(DOE-ER-0267)</a:t>
            </a:r>
            <a:endParaRPr lang="en-GB" sz="2000" b="0" dirty="0">
              <a:highlight>
                <a:srgbClr val="00FF00"/>
              </a:highlight>
              <a:latin typeface="Times New Roman" panose="02020603050405020304" pitchFamily="18" charset="0"/>
              <a:ea typeface="Calibri" panose="020F0502020204030204" pitchFamily="34" charset="0"/>
            </a:endParaRPr>
          </a:p>
          <a:p>
            <a:pPr marL="0" indent="0" algn="just">
              <a:lnSpc>
                <a:spcPct val="106000"/>
              </a:lnSpc>
              <a:spcBef>
                <a:spcPts val="0"/>
              </a:spcBef>
              <a:spcAft>
                <a:spcPts val="800"/>
              </a:spcAft>
              <a:buNone/>
              <a:defRPr/>
            </a:pPr>
            <a:r>
              <a:rPr lang="en-GB" sz="2000" b="0" dirty="0">
                <a:latin typeface="Times New Roman" panose="02020603050405020304" pitchFamily="18" charset="0"/>
                <a:ea typeface="Calibri" panose="020F0502020204030204" pitchFamily="34" charset="0"/>
              </a:rPr>
              <a:t>“…higher confidence in meeting performance goals would be obtained by </a:t>
            </a:r>
            <a:r>
              <a:rPr lang="en-GB" sz="2000" b="0" dirty="0">
                <a:highlight>
                  <a:srgbClr val="FFFF00"/>
                </a:highlight>
                <a:latin typeface="Times New Roman" panose="02020603050405020304" pitchFamily="18" charset="0"/>
                <a:ea typeface="Calibri" panose="020F0502020204030204" pitchFamily="34" charset="0"/>
              </a:rPr>
              <a:t>further studies of magnet aperture requirements</a:t>
            </a:r>
            <a:r>
              <a:rPr lang="en-GB" sz="2000" b="0" dirty="0">
                <a:latin typeface="Times New Roman" panose="02020603050405020304" pitchFamily="18" charset="0"/>
                <a:ea typeface="Calibri" panose="020F0502020204030204" pitchFamily="34" charset="0"/>
              </a:rPr>
              <a:t>.”</a:t>
            </a:r>
          </a:p>
          <a:p>
            <a:pPr marL="0" indent="0" algn="just">
              <a:lnSpc>
                <a:spcPct val="106000"/>
              </a:lnSpc>
              <a:spcBef>
                <a:spcPts val="0"/>
              </a:spcBef>
              <a:spcAft>
                <a:spcPts val="800"/>
              </a:spcAft>
              <a:buNone/>
              <a:defRPr/>
            </a:pPr>
            <a:r>
              <a:rPr lang="en-GB" sz="2000" b="0" dirty="0">
                <a:latin typeface="Times New Roman" panose="02020603050405020304" pitchFamily="18" charset="0"/>
                <a:ea typeface="Calibri" panose="020F0502020204030204" pitchFamily="34" charset="0"/>
              </a:rPr>
              <a:t>Accelerator physics sub-panel chapter was more specific:</a:t>
            </a:r>
          </a:p>
          <a:p>
            <a:pPr marL="0" indent="0" algn="just">
              <a:lnSpc>
                <a:spcPct val="106000"/>
              </a:lnSpc>
              <a:spcBef>
                <a:spcPts val="0"/>
              </a:spcBef>
              <a:spcAft>
                <a:spcPts val="800"/>
              </a:spcAft>
              <a:buNone/>
              <a:defRPr/>
            </a:pPr>
            <a:r>
              <a:rPr lang="en-GB" sz="2000" b="0" dirty="0">
                <a:latin typeface="Times New Roman" panose="02020603050405020304" pitchFamily="18" charset="0"/>
                <a:ea typeface="Calibri" panose="020F0502020204030204" pitchFamily="34" charset="0"/>
              </a:rPr>
              <a:t>“At present the basic techniques employed to study the effects of magnetic field quality have not been developed to the extent required to conclude that the magnet designs for the SSC are conservative……..</a:t>
            </a:r>
            <a:r>
              <a:rPr lang="en-GB" sz="2000" b="0" dirty="0">
                <a:highlight>
                  <a:srgbClr val="FFFF00"/>
                </a:highlight>
                <a:latin typeface="Times New Roman" panose="02020603050405020304" pitchFamily="18" charset="0"/>
                <a:ea typeface="Calibri" panose="020F0502020204030204" pitchFamily="34" charset="0"/>
              </a:rPr>
              <a:t>one must hold open the possibility that </a:t>
            </a:r>
            <a:r>
              <a:rPr lang="en-GB" sz="2000" b="0" dirty="0">
                <a:latin typeface="Times New Roman" panose="02020603050405020304" pitchFamily="18" charset="0"/>
                <a:ea typeface="Calibri" panose="020F0502020204030204" pitchFamily="34" charset="0"/>
              </a:rPr>
              <a:t>the field qualities have to be improved…….and for the  </a:t>
            </a:r>
            <a:r>
              <a:rPr lang="en-GB" sz="2000" b="0" dirty="0">
                <a:highlight>
                  <a:srgbClr val="FFFF00"/>
                </a:highlight>
                <a:latin typeface="Times New Roman" panose="02020603050405020304" pitchFamily="18" charset="0"/>
                <a:ea typeface="Calibri" panose="020F0502020204030204" pitchFamily="34" charset="0"/>
              </a:rPr>
              <a:t>magnets an increase in aperture may be required</a:t>
            </a:r>
            <a:r>
              <a:rPr lang="en-GB" sz="2000" b="0" dirty="0">
                <a:latin typeface="Times New Roman" panose="02020603050405020304" pitchFamily="18" charset="0"/>
                <a:ea typeface="Calibri" panose="020F0502020204030204" pitchFamily="34" charset="0"/>
              </a:rPr>
              <a:t>…”</a:t>
            </a:r>
          </a:p>
          <a:p>
            <a:pPr marL="0" indent="0" algn="just">
              <a:lnSpc>
                <a:spcPct val="106000"/>
              </a:lnSpc>
              <a:spcBef>
                <a:spcPts val="0"/>
              </a:spcBef>
              <a:spcAft>
                <a:spcPts val="800"/>
              </a:spcAft>
              <a:buNone/>
              <a:defRPr/>
            </a:pPr>
            <a:r>
              <a:rPr lang="en-GB" sz="2000" b="0" dirty="0">
                <a:latin typeface="Times New Roman" panose="02020603050405020304" pitchFamily="18" charset="0"/>
                <a:ea typeface="Calibri" panose="020F0502020204030204" pitchFamily="34" charset="0"/>
              </a:rPr>
              <a:t>These two highly controversial statements were the result of many hours of “word-smithing” with the DoE and the SSC design team.</a:t>
            </a:r>
          </a:p>
          <a:p>
            <a:pPr>
              <a:defRPr/>
            </a:pPr>
            <a:endParaRPr lang="en-GB" sz="2000" b="0" dirty="0"/>
          </a:p>
        </p:txBody>
      </p:sp>
      <p:sp>
        <p:nvSpPr>
          <p:cNvPr id="7" name="TextBox 6">
            <a:extLst>
              <a:ext uri="{FF2B5EF4-FFF2-40B4-BE49-F238E27FC236}">
                <a16:creationId xmlns:a16="http://schemas.microsoft.com/office/drawing/2014/main" id="{5FAAFC91-501B-C091-B400-73C7D189F41A}"/>
              </a:ext>
            </a:extLst>
          </p:cNvPr>
          <p:cNvSpPr txBox="1"/>
          <p:nvPr/>
        </p:nvSpPr>
        <p:spPr>
          <a:xfrm>
            <a:off x="1376979" y="257010"/>
            <a:ext cx="441063" cy="584775"/>
          </a:xfrm>
          <a:prstGeom prst="rect">
            <a:avLst/>
          </a:prstGeom>
          <a:solidFill>
            <a:schemeClr val="tx1"/>
          </a:solidFill>
        </p:spPr>
        <p:txBody>
          <a:bodyPr wrap="square" rtlCol="0">
            <a:spAutoFit/>
          </a:bodyPr>
          <a:lstStyle/>
          <a:p>
            <a:r>
              <a:rPr lang="en-US" sz="3200" dirty="0">
                <a:solidFill>
                  <a:schemeClr val="bg1"/>
                </a:solidFill>
              </a:rPr>
              <a:t>2</a:t>
            </a:r>
            <a:endParaRPr lang="en-GB"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4E6B2C-19E0-B581-54BE-F7D5F98C80F0}"/>
              </a:ext>
            </a:extLst>
          </p:cNvPr>
          <p:cNvSpPr>
            <a:spLocks noGrp="1"/>
          </p:cNvSpPr>
          <p:nvPr>
            <p:ph type="title"/>
          </p:nvPr>
        </p:nvSpPr>
        <p:spPr>
          <a:xfrm>
            <a:off x="1893345" y="98238"/>
            <a:ext cx="5357309" cy="1012391"/>
          </a:xfrm>
        </p:spPr>
        <p:txBody>
          <a:bodyPr/>
          <a:lstStyle/>
          <a:p>
            <a:pPr algn="ctr">
              <a:defRPr/>
            </a:pPr>
            <a:r>
              <a:rPr lang="en-GB" sz="320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The Rise and Fall of the </a:t>
            </a:r>
            <a:r>
              <a:rPr lang="en-GB" sz="3200" dirty="0">
                <a:solidFill>
                  <a:srgbClr val="2F5496"/>
                </a:solidFill>
                <a:latin typeface="Calibri Light" panose="020F0302020204030204" pitchFamily="34" charset="0"/>
                <a:cs typeface="Times New Roman" panose="02020603050405020304" pitchFamily="18" charset="0"/>
              </a:rPr>
              <a:t>SSC </a:t>
            </a:r>
          </a:p>
        </p:txBody>
      </p:sp>
      <p:sp>
        <p:nvSpPr>
          <p:cNvPr id="8" name="Content Placeholder 7">
            <a:extLst>
              <a:ext uri="{FF2B5EF4-FFF2-40B4-BE49-F238E27FC236}">
                <a16:creationId xmlns:a16="http://schemas.microsoft.com/office/drawing/2014/main" id="{1D4071B9-AD78-30CD-B703-DAADA4AE62FC}"/>
              </a:ext>
            </a:extLst>
          </p:cNvPr>
          <p:cNvSpPr>
            <a:spLocks noGrp="1"/>
          </p:cNvSpPr>
          <p:nvPr>
            <p:ph idx="1"/>
          </p:nvPr>
        </p:nvSpPr>
        <p:spPr>
          <a:xfrm>
            <a:off x="457199" y="915272"/>
            <a:ext cx="8229600" cy="5527092"/>
          </a:xfrm>
        </p:spPr>
        <p:txBody>
          <a:bodyPr/>
          <a:lstStyle/>
          <a:p>
            <a:pPr algn="just">
              <a:lnSpc>
                <a:spcPct val="106000"/>
              </a:lnSpc>
              <a:spcBef>
                <a:spcPts val="0"/>
              </a:spcBef>
              <a:spcAft>
                <a:spcPts val="800"/>
              </a:spcAft>
              <a:defRPr/>
            </a:pPr>
            <a:r>
              <a:rPr lang="en-GB" sz="2000" b="0" dirty="0">
                <a:latin typeface="Times New Roman" panose="02020603050405020304" pitchFamily="18" charset="0"/>
                <a:ea typeface="Calibri" panose="020F0502020204030204" pitchFamily="34" charset="0"/>
              </a:rPr>
              <a:t>The SSC circumference (87km) was three times larger than the existing “LHC” tunnel (i.e. LEP)</a:t>
            </a:r>
          </a:p>
          <a:p>
            <a:pPr algn="just">
              <a:lnSpc>
                <a:spcPct val="106000"/>
              </a:lnSpc>
              <a:spcBef>
                <a:spcPts val="0"/>
              </a:spcBef>
              <a:spcAft>
                <a:spcPts val="800"/>
              </a:spcAft>
              <a:defRPr/>
            </a:pPr>
            <a:r>
              <a:rPr lang="en-GB" sz="2000" b="0" dirty="0">
                <a:latin typeface="Times New Roman" panose="02020603050405020304" pitchFamily="18" charset="0"/>
                <a:ea typeface="Calibri" panose="020F0502020204030204" pitchFamily="34" charset="0"/>
              </a:rPr>
              <a:t> Energy of the SSC was much higher than anything which could be proposed for LHC.</a:t>
            </a:r>
          </a:p>
          <a:p>
            <a:pPr algn="just">
              <a:lnSpc>
                <a:spcPct val="106000"/>
              </a:lnSpc>
              <a:spcBef>
                <a:spcPts val="0"/>
              </a:spcBef>
              <a:spcAft>
                <a:spcPts val="800"/>
              </a:spcAft>
              <a:defRPr/>
            </a:pPr>
            <a:r>
              <a:rPr lang="en-GB" sz="2000" b="0" dirty="0">
                <a:latin typeface="Times New Roman" panose="02020603050405020304" pitchFamily="18" charset="0"/>
                <a:ea typeface="Calibri" panose="020F0502020204030204" pitchFamily="34" charset="0"/>
              </a:rPr>
              <a:t> To be competitive, the luminosity for the LHC was purported to be 10 times higher than that of the SSC.</a:t>
            </a:r>
          </a:p>
          <a:p>
            <a:pPr marL="0" indent="0" algn="just">
              <a:lnSpc>
                <a:spcPct val="106000"/>
              </a:lnSpc>
              <a:spcBef>
                <a:spcPts val="0"/>
              </a:spcBef>
              <a:spcAft>
                <a:spcPts val="800"/>
              </a:spcAft>
              <a:buNone/>
              <a:defRPr/>
            </a:pPr>
            <a:r>
              <a:rPr lang="en-GB" sz="2000" b="0" dirty="0">
                <a:latin typeface="Times New Roman" panose="02020603050405020304" pitchFamily="18" charset="0"/>
                <a:ea typeface="Calibri" panose="020F0502020204030204" pitchFamily="34" charset="0"/>
              </a:rPr>
              <a:t>Following the 1986 review, an SSC site selection committee was set up to evaluate proposed sites for construction. </a:t>
            </a:r>
          </a:p>
          <a:p>
            <a:pPr marL="0" algn="just">
              <a:lnSpc>
                <a:spcPct val="106000"/>
              </a:lnSpc>
              <a:spcBef>
                <a:spcPts val="0"/>
              </a:spcBef>
              <a:spcAft>
                <a:spcPts val="800"/>
              </a:spcAft>
              <a:defRPr/>
            </a:pPr>
            <a:r>
              <a:rPr lang="en-GB" sz="2000" b="0" dirty="0">
                <a:latin typeface="Times New Roman" panose="02020603050405020304" pitchFamily="18" charset="0"/>
                <a:ea typeface="Calibri" panose="020F0502020204030204" pitchFamily="34" charset="0"/>
              </a:rPr>
              <a:t>In November 1988, the day after George Bush was elected president, the site at Waxahachie, Texas was chosen. Texas had promised to contribute one billion dollars to the project.</a:t>
            </a:r>
          </a:p>
          <a:p>
            <a:pPr marL="0" algn="just">
              <a:lnSpc>
                <a:spcPct val="106000"/>
              </a:lnSpc>
              <a:spcBef>
                <a:spcPts val="0"/>
              </a:spcBef>
              <a:spcAft>
                <a:spcPts val="800"/>
              </a:spcAft>
              <a:defRPr/>
            </a:pPr>
            <a:r>
              <a:rPr lang="en-GB" sz="2000" b="0" dirty="0">
                <a:latin typeface="Times New Roman" panose="02020603050405020304" pitchFamily="18" charset="0"/>
                <a:ea typeface="Calibri" panose="020F0502020204030204" pitchFamily="34" charset="0"/>
              </a:rPr>
              <a:t>After the announcement of the site selection, a second “site specific” review of the SSC was organised for July 1990.</a:t>
            </a:r>
          </a:p>
          <a:p>
            <a:pPr>
              <a:defRPr/>
            </a:pPr>
            <a:endParaRPr lang="en-GB" sz="1800" b="0" dirty="0"/>
          </a:p>
        </p:txBody>
      </p:sp>
      <p:sp>
        <p:nvSpPr>
          <p:cNvPr id="4" name="TextBox 3">
            <a:extLst>
              <a:ext uri="{FF2B5EF4-FFF2-40B4-BE49-F238E27FC236}">
                <a16:creationId xmlns:a16="http://schemas.microsoft.com/office/drawing/2014/main" id="{76ABFE4B-72D1-101E-0064-94BAC7930EAD}"/>
              </a:ext>
            </a:extLst>
          </p:cNvPr>
          <p:cNvSpPr txBox="1"/>
          <p:nvPr/>
        </p:nvSpPr>
        <p:spPr>
          <a:xfrm>
            <a:off x="1043492" y="290132"/>
            <a:ext cx="441063" cy="584775"/>
          </a:xfrm>
          <a:prstGeom prst="rect">
            <a:avLst/>
          </a:prstGeom>
          <a:solidFill>
            <a:schemeClr val="tx1"/>
          </a:solidFill>
        </p:spPr>
        <p:txBody>
          <a:bodyPr wrap="square" rtlCol="0">
            <a:spAutoFit/>
          </a:bodyPr>
          <a:lstStyle/>
          <a:p>
            <a:r>
              <a:rPr lang="en-US" sz="3200" dirty="0">
                <a:solidFill>
                  <a:schemeClr val="bg1"/>
                </a:solidFill>
              </a:rPr>
              <a:t>2</a:t>
            </a:r>
            <a:endParaRPr lang="en-GB"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117110F-357C-ED7E-B8D6-47FEF47CCD25}"/>
              </a:ext>
            </a:extLst>
          </p:cNvPr>
          <p:cNvSpPr>
            <a:spLocks noGrp="1"/>
          </p:cNvSpPr>
          <p:nvPr>
            <p:ph type="title"/>
          </p:nvPr>
        </p:nvSpPr>
        <p:spPr>
          <a:xfrm>
            <a:off x="1366220" y="75304"/>
            <a:ext cx="7091979" cy="714526"/>
          </a:xfrm>
        </p:spPr>
        <p:txBody>
          <a:bodyPr/>
          <a:lstStyle/>
          <a:p>
            <a:pPr algn="ctr">
              <a:defRPr/>
            </a:pPr>
            <a:r>
              <a:rPr kumimoji="0" lang="en-GB" b="1" i="0" u="none" strike="noStrike" kern="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The Rise and Fall of the SSC:</a:t>
            </a:r>
            <a:r>
              <a:rPr lang="en-GB" sz="320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 </a:t>
            </a:r>
            <a:r>
              <a:rPr lang="en-GB" sz="3200" dirty="0">
                <a:solidFill>
                  <a:srgbClr val="2F5496"/>
                </a:solidFill>
                <a:latin typeface="Calibri Light" panose="020F0302020204030204" pitchFamily="34" charset="0"/>
                <a:cs typeface="Times New Roman" panose="02020603050405020304" pitchFamily="18" charset="0"/>
              </a:rPr>
              <a:t>DoE Review in 1990</a:t>
            </a:r>
          </a:p>
        </p:txBody>
      </p:sp>
      <p:sp>
        <p:nvSpPr>
          <p:cNvPr id="12" name="Content Placeholder 11">
            <a:extLst>
              <a:ext uri="{FF2B5EF4-FFF2-40B4-BE49-F238E27FC236}">
                <a16:creationId xmlns:a16="http://schemas.microsoft.com/office/drawing/2014/main" id="{C2572916-0086-8A17-B90D-99C74C9D4432}"/>
              </a:ext>
            </a:extLst>
          </p:cNvPr>
          <p:cNvSpPr>
            <a:spLocks noGrp="1"/>
          </p:cNvSpPr>
          <p:nvPr>
            <p:ph idx="1"/>
          </p:nvPr>
        </p:nvSpPr>
        <p:spPr>
          <a:xfrm>
            <a:off x="247426" y="997527"/>
            <a:ext cx="8439374" cy="4530437"/>
          </a:xfrm>
        </p:spPr>
        <p:txBody>
          <a:bodyPr/>
          <a:lstStyle/>
          <a:p>
            <a:pPr marL="0" algn="just">
              <a:lnSpc>
                <a:spcPct val="106000"/>
              </a:lnSpc>
              <a:spcBef>
                <a:spcPts val="0"/>
              </a:spcBef>
              <a:spcAft>
                <a:spcPts val="800"/>
              </a:spcAft>
              <a:defRPr/>
            </a:pPr>
            <a:r>
              <a:rPr lang="en-GB" sz="2200" b="0" dirty="0">
                <a:latin typeface="Times New Roman" panose="02020603050405020304" pitchFamily="18" charset="0"/>
                <a:ea typeface="Calibri" panose="020F0502020204030204" pitchFamily="34" charset="0"/>
              </a:rPr>
              <a:t>Invited to chair the 1990 collider accelerator physics sub-panel review. </a:t>
            </a:r>
          </a:p>
          <a:p>
            <a:pPr marL="0" algn="just">
              <a:lnSpc>
                <a:spcPct val="106000"/>
              </a:lnSpc>
              <a:spcBef>
                <a:spcPts val="0"/>
              </a:spcBef>
              <a:spcAft>
                <a:spcPts val="800"/>
              </a:spcAft>
              <a:defRPr/>
            </a:pPr>
            <a:r>
              <a:rPr lang="en-GB" sz="2200" b="0" dirty="0">
                <a:latin typeface="Times New Roman" panose="02020603050405020304" pitchFamily="18" charset="0"/>
                <a:ea typeface="Calibri" panose="020F0502020204030204" pitchFamily="34" charset="0"/>
              </a:rPr>
              <a:t>This was an interesting period for colliders: LEP was up and running and was outperforming the Californian Stanford Linear Collider. </a:t>
            </a:r>
          </a:p>
          <a:p>
            <a:pPr marL="0" algn="just">
              <a:lnSpc>
                <a:spcPct val="106000"/>
              </a:lnSpc>
              <a:spcBef>
                <a:spcPts val="0"/>
              </a:spcBef>
              <a:spcAft>
                <a:spcPts val="800"/>
              </a:spcAft>
              <a:defRPr/>
            </a:pPr>
            <a:r>
              <a:rPr lang="en-GB" sz="2200" b="0" dirty="0">
                <a:latin typeface="Times New Roman" panose="02020603050405020304" pitchFamily="18" charset="0"/>
                <a:ea typeface="Calibri" panose="020F0502020204030204" pitchFamily="34" charset="0"/>
              </a:rPr>
              <a:t>SSC had already received US approval: would surely preclude approval for the LHC.</a:t>
            </a:r>
          </a:p>
          <a:p>
            <a:pPr marL="0" algn="just">
              <a:lnSpc>
                <a:spcPct val="106000"/>
              </a:lnSpc>
              <a:spcBef>
                <a:spcPts val="0"/>
              </a:spcBef>
              <a:spcAft>
                <a:spcPts val="800"/>
              </a:spcAft>
              <a:defRPr/>
            </a:pPr>
            <a:r>
              <a:rPr lang="en-GB" sz="2200" b="0" dirty="0">
                <a:latin typeface="Times New Roman" panose="02020603050405020304" pitchFamily="18" charset="0"/>
                <a:ea typeface="Calibri" panose="020F0502020204030204" pitchFamily="34" charset="0"/>
              </a:rPr>
              <a:t>In September 1990, the review committee conclusions [18].</a:t>
            </a:r>
          </a:p>
          <a:p>
            <a:pPr marL="0" algn="just">
              <a:lnSpc>
                <a:spcPct val="106000"/>
              </a:lnSpc>
              <a:spcBef>
                <a:spcPts val="0"/>
              </a:spcBef>
              <a:spcAft>
                <a:spcPts val="800"/>
              </a:spcAft>
              <a:defRPr/>
            </a:pPr>
            <a:r>
              <a:rPr lang="en-GB" sz="2200" b="0" dirty="0">
                <a:latin typeface="Times New Roman" panose="02020603050405020304" pitchFamily="18" charset="0"/>
                <a:ea typeface="Calibri" panose="020F0502020204030204" pitchFamily="34" charset="0"/>
              </a:rPr>
              <a:t>“… the proposals from the previous review in 1986 have been followed: </a:t>
            </a:r>
          </a:p>
          <a:p>
            <a:pPr marL="300038" lvl="1" indent="0" algn="just">
              <a:lnSpc>
                <a:spcPct val="106000"/>
              </a:lnSpc>
              <a:spcBef>
                <a:spcPts val="0"/>
              </a:spcBef>
              <a:spcAft>
                <a:spcPts val="800"/>
              </a:spcAft>
              <a:buNone/>
              <a:defRPr/>
            </a:pPr>
            <a:r>
              <a:rPr lang="en-GB" b="0" dirty="0">
                <a:latin typeface="Times New Roman" panose="02020603050405020304" pitchFamily="18" charset="0"/>
                <a:ea typeface="Calibri" panose="020F0502020204030204" pitchFamily="34" charset="0"/>
              </a:rPr>
              <a:t>…Comparing the SCDR with the CDR of 1986…</a:t>
            </a:r>
            <a:r>
              <a:rPr lang="en-GB" b="0" dirty="0">
                <a:highlight>
                  <a:srgbClr val="FFFF00"/>
                </a:highlight>
                <a:latin typeface="Times New Roman" panose="02020603050405020304" pitchFamily="18" charset="0"/>
                <a:ea typeface="Calibri" panose="020F0502020204030204" pitchFamily="34" charset="0"/>
              </a:rPr>
              <a:t>Injection energy has been doubled to 2 TeV. The Dipole magnet aperture increased from 40 to 50 mm. A new 90-degree lattice and shorter cell length…”</a:t>
            </a:r>
          </a:p>
          <a:p>
            <a:pPr>
              <a:defRPr/>
            </a:pPr>
            <a:endParaRPr lang="en-GB" sz="2200" b="0" dirty="0"/>
          </a:p>
        </p:txBody>
      </p:sp>
      <p:sp>
        <p:nvSpPr>
          <p:cNvPr id="4" name="TextBox 3">
            <a:extLst>
              <a:ext uri="{FF2B5EF4-FFF2-40B4-BE49-F238E27FC236}">
                <a16:creationId xmlns:a16="http://schemas.microsoft.com/office/drawing/2014/main" id="{93BF0E7F-A82A-7C0E-4A6B-52DD12D9A882}"/>
              </a:ext>
            </a:extLst>
          </p:cNvPr>
          <p:cNvSpPr txBox="1"/>
          <p:nvPr/>
        </p:nvSpPr>
        <p:spPr>
          <a:xfrm>
            <a:off x="925158" y="205055"/>
            <a:ext cx="441063" cy="584775"/>
          </a:xfrm>
          <a:prstGeom prst="rect">
            <a:avLst/>
          </a:prstGeom>
          <a:solidFill>
            <a:schemeClr val="tx1"/>
          </a:solidFill>
        </p:spPr>
        <p:txBody>
          <a:bodyPr wrap="square" rtlCol="0">
            <a:spAutoFit/>
          </a:bodyPr>
          <a:lstStyle/>
          <a:p>
            <a:r>
              <a:rPr lang="en-US" sz="3200" dirty="0">
                <a:solidFill>
                  <a:schemeClr val="bg1"/>
                </a:solidFill>
              </a:rPr>
              <a:t>2</a:t>
            </a:r>
            <a:endParaRPr lang="en-GB"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CA27A9-351C-EB90-D610-7FCA8E7F746D}"/>
              </a:ext>
            </a:extLst>
          </p:cNvPr>
          <p:cNvSpPr>
            <a:spLocks noGrp="1"/>
          </p:cNvSpPr>
          <p:nvPr>
            <p:ph type="title"/>
          </p:nvPr>
        </p:nvSpPr>
        <p:spPr>
          <a:xfrm>
            <a:off x="1850315" y="158936"/>
            <a:ext cx="6465347" cy="959859"/>
          </a:xfrm>
        </p:spPr>
        <p:txBody>
          <a:bodyPr/>
          <a:lstStyle/>
          <a:p>
            <a:pPr algn="ctr">
              <a:defRPr/>
            </a:pPr>
            <a:r>
              <a:rPr kumimoji="0" lang="en-GB" sz="3200" b="1" i="0" u="none" strike="noStrike" kern="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The Rise and Fall of the SSC</a:t>
            </a:r>
            <a:br>
              <a:rPr lang="en-GB" sz="3200" dirty="0">
                <a:solidFill>
                  <a:srgbClr val="2F5496"/>
                </a:solidFill>
                <a:latin typeface="Calibri Light" panose="020F0302020204030204" pitchFamily="34" charset="0"/>
                <a:cs typeface="Times New Roman" panose="02020603050405020304" pitchFamily="18" charset="0"/>
              </a:rPr>
            </a:br>
            <a:r>
              <a:rPr lang="en-GB" sz="3200" dirty="0">
                <a:solidFill>
                  <a:srgbClr val="2F5496"/>
                </a:solidFill>
                <a:latin typeface="Calibri Light" panose="020F0302020204030204" pitchFamily="34" charset="0"/>
                <a:cs typeface="Times New Roman" panose="02020603050405020304" pitchFamily="18" charset="0"/>
              </a:rPr>
              <a:t>(DoE Review in 1990)</a:t>
            </a:r>
          </a:p>
        </p:txBody>
      </p:sp>
      <p:sp>
        <p:nvSpPr>
          <p:cNvPr id="8" name="Content Placeholder 7">
            <a:extLst>
              <a:ext uri="{FF2B5EF4-FFF2-40B4-BE49-F238E27FC236}">
                <a16:creationId xmlns:a16="http://schemas.microsoft.com/office/drawing/2014/main" id="{9104A456-7423-ED6F-000C-EA8AFCB133A0}"/>
              </a:ext>
            </a:extLst>
          </p:cNvPr>
          <p:cNvSpPr>
            <a:spLocks noGrp="1"/>
          </p:cNvSpPr>
          <p:nvPr>
            <p:ph idx="1"/>
          </p:nvPr>
        </p:nvSpPr>
        <p:spPr>
          <a:xfrm>
            <a:off x="320040" y="1213559"/>
            <a:ext cx="8503920" cy="5386257"/>
          </a:xfrm>
        </p:spPr>
        <p:txBody>
          <a:bodyPr/>
          <a:lstStyle/>
          <a:p>
            <a:pPr marL="0" algn="just">
              <a:lnSpc>
                <a:spcPct val="106000"/>
              </a:lnSpc>
              <a:spcBef>
                <a:spcPts val="0"/>
              </a:spcBef>
              <a:spcAft>
                <a:spcPts val="800"/>
              </a:spcAft>
              <a:buClr>
                <a:srgbClr val="00CCFF"/>
              </a:buClr>
              <a:defRPr/>
            </a:pPr>
            <a:r>
              <a:rPr lang="en-GB" sz="2000" b="0" dirty="0">
                <a:solidFill>
                  <a:srgbClr val="003366"/>
                </a:solidFill>
                <a:latin typeface="Times New Roman" panose="02020603050405020304" pitchFamily="18" charset="0"/>
                <a:ea typeface="Calibri" panose="020F0502020204030204" pitchFamily="34" charset="0"/>
              </a:rPr>
              <a:t>These technical changes incurred substantial increases in the cost of the SSC. </a:t>
            </a:r>
          </a:p>
          <a:p>
            <a:pPr marL="0" algn="just">
              <a:lnSpc>
                <a:spcPct val="106000"/>
              </a:lnSpc>
              <a:spcBef>
                <a:spcPts val="0"/>
              </a:spcBef>
              <a:spcAft>
                <a:spcPts val="800"/>
              </a:spcAft>
              <a:buClr>
                <a:srgbClr val="00CCFF"/>
              </a:buClr>
              <a:defRPr/>
            </a:pPr>
            <a:r>
              <a:rPr lang="en-GB" sz="2000" b="0" dirty="0">
                <a:solidFill>
                  <a:srgbClr val="003366"/>
                </a:solidFill>
                <a:latin typeface="Times New Roman" panose="02020603050405020304" pitchFamily="18" charset="0"/>
                <a:ea typeface="Calibri" panose="020F0502020204030204" pitchFamily="34" charset="0"/>
              </a:rPr>
              <a:t>“…Escalating to as-spent dollars, … results in a TPC of $8.4 billion …”</a:t>
            </a:r>
          </a:p>
          <a:p>
            <a:pPr marL="0" algn="just">
              <a:lnSpc>
                <a:spcPct val="106000"/>
              </a:lnSpc>
              <a:spcBef>
                <a:spcPts val="0"/>
              </a:spcBef>
              <a:spcAft>
                <a:spcPts val="800"/>
              </a:spcAft>
              <a:buClr>
                <a:srgbClr val="00CCFF"/>
              </a:buClr>
              <a:defRPr/>
            </a:pPr>
            <a:r>
              <a:rPr lang="en-GB" sz="2000" b="0" dirty="0">
                <a:solidFill>
                  <a:srgbClr val="003366"/>
                </a:solidFill>
                <a:latin typeface="Times New Roman" panose="02020603050405020304" pitchFamily="18" charset="0"/>
                <a:ea typeface="Calibri" panose="020F0502020204030204" pitchFamily="34" charset="0"/>
              </a:rPr>
              <a:t>“The SSC CDR has documented the estimated cost for constructing an SSC facility at $3.01 billion in FY 1986 dollars,…</a:t>
            </a:r>
          </a:p>
          <a:p>
            <a:pPr marL="0" algn="just">
              <a:lnSpc>
                <a:spcPct val="106000"/>
              </a:lnSpc>
              <a:spcBef>
                <a:spcPts val="0"/>
              </a:spcBef>
              <a:spcAft>
                <a:spcPts val="800"/>
              </a:spcAft>
              <a:buClr>
                <a:srgbClr val="00CCFF"/>
              </a:buClr>
              <a:defRPr/>
            </a:pPr>
            <a:r>
              <a:rPr lang="en-GB" sz="2000" b="0" dirty="0">
                <a:solidFill>
                  <a:srgbClr val="003366"/>
                </a:solidFill>
                <a:latin typeface="Times New Roman" panose="02020603050405020304" pitchFamily="18" charset="0"/>
                <a:ea typeface="Calibri" panose="020F0502020204030204" pitchFamily="34" charset="0"/>
              </a:rPr>
              <a:t>From 1986 to 1990, the </a:t>
            </a:r>
            <a:r>
              <a:rPr lang="en-GB" sz="2000" b="0" dirty="0">
                <a:solidFill>
                  <a:srgbClr val="003366"/>
                </a:solidFill>
                <a:highlight>
                  <a:srgbClr val="FFFF00"/>
                </a:highlight>
                <a:latin typeface="Times New Roman" panose="02020603050405020304" pitchFamily="18" charset="0"/>
                <a:ea typeface="Calibri" panose="020F0502020204030204" pitchFamily="34" charset="0"/>
              </a:rPr>
              <a:t>SSC estimated cost had increased by 280%! </a:t>
            </a:r>
          </a:p>
          <a:p>
            <a:pPr marL="0" algn="just">
              <a:lnSpc>
                <a:spcPct val="106000"/>
              </a:lnSpc>
              <a:spcBef>
                <a:spcPts val="0"/>
              </a:spcBef>
              <a:spcAft>
                <a:spcPts val="800"/>
              </a:spcAft>
              <a:buClr>
                <a:srgbClr val="00CCFF"/>
              </a:buClr>
              <a:defRPr/>
            </a:pPr>
            <a:r>
              <a:rPr lang="en-GB" sz="2000" b="0" dirty="0">
                <a:solidFill>
                  <a:srgbClr val="003366"/>
                </a:solidFill>
                <a:latin typeface="Times New Roman" panose="02020603050405020304" pitchFamily="18" charset="0"/>
                <a:ea typeface="Calibri" panose="020F0502020204030204" pitchFamily="34" charset="0"/>
              </a:rPr>
              <a:t>In the collider physics sub-panel, we noted that, the focusing magnets aperture remained at 4 cms! This meant that the vacuum aperture seen by the beam was repeatedly changing from 4 cms to 5 cms, (large increase in the “impedance” seen by the beam provoking many possible beam instabilities). </a:t>
            </a:r>
            <a:r>
              <a:rPr lang="en-GB" sz="2000" b="0" dirty="0">
                <a:solidFill>
                  <a:srgbClr val="003366"/>
                </a:solidFill>
                <a:highlight>
                  <a:srgbClr val="FFFF00"/>
                </a:highlight>
                <a:latin typeface="Times New Roman" panose="02020603050405020304" pitchFamily="18" charset="0"/>
                <a:ea typeface="Calibri" panose="020F0502020204030204" pitchFamily="34" charset="0"/>
              </a:rPr>
              <a:t>The accelerator physics sub-panel proposed an increase in the quadrupole aperture to 5cm to reduce the impedance.</a:t>
            </a:r>
          </a:p>
          <a:p>
            <a:pPr marL="0" indent="0">
              <a:buNone/>
              <a:defRPr/>
            </a:pPr>
            <a:endParaRPr lang="en-GB" sz="2000" b="0" dirty="0"/>
          </a:p>
        </p:txBody>
      </p:sp>
      <p:sp>
        <p:nvSpPr>
          <p:cNvPr id="4" name="TextBox 3">
            <a:extLst>
              <a:ext uri="{FF2B5EF4-FFF2-40B4-BE49-F238E27FC236}">
                <a16:creationId xmlns:a16="http://schemas.microsoft.com/office/drawing/2014/main" id="{6E8238DF-D481-F216-8DAA-C1A1F15FCDBC}"/>
              </a:ext>
            </a:extLst>
          </p:cNvPr>
          <p:cNvSpPr txBox="1"/>
          <p:nvPr/>
        </p:nvSpPr>
        <p:spPr>
          <a:xfrm>
            <a:off x="1376979" y="258184"/>
            <a:ext cx="387275" cy="583601"/>
          </a:xfrm>
          <a:prstGeom prst="rect">
            <a:avLst/>
          </a:prstGeom>
          <a:solidFill>
            <a:schemeClr val="tx1"/>
          </a:solidFill>
        </p:spPr>
        <p:txBody>
          <a:bodyPr wrap="square" rtlCol="0">
            <a:spAutoFit/>
          </a:bodyPr>
          <a:lstStyle/>
          <a:p>
            <a:r>
              <a:rPr lang="en-US" sz="3200" dirty="0">
                <a:solidFill>
                  <a:schemeClr val="bg1"/>
                </a:solidFill>
              </a:rPr>
              <a:t>2</a:t>
            </a:r>
            <a:endParaRPr lang="en-GB"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9.4"/>
</p:tagLst>
</file>

<file path=ppt/tags/tag3.xml><?xml version="1.0" encoding="utf-8"?>
<p:tagLst xmlns:a="http://schemas.openxmlformats.org/drawingml/2006/main" xmlns:r="http://schemas.openxmlformats.org/officeDocument/2006/relationships" xmlns:p="http://schemas.openxmlformats.org/presentationml/2006/main">
  <p:tag name="TIMING" val="|5.2"/>
</p:tagLst>
</file>

<file path=ppt/tags/tag4.xml><?xml version="1.0" encoding="utf-8"?>
<p:tagLst xmlns:a="http://schemas.openxmlformats.org/drawingml/2006/main" xmlns:r="http://schemas.openxmlformats.org/officeDocument/2006/relationships" xmlns:p="http://schemas.openxmlformats.org/presentationml/2006/main">
  <p:tag name="TIMING" val="|1.7"/>
</p:tagLst>
</file>

<file path=ppt/tags/tag5.xml><?xml version="1.0" encoding="utf-8"?>
<p:tagLst xmlns:a="http://schemas.openxmlformats.org/drawingml/2006/main" xmlns:r="http://schemas.openxmlformats.org/officeDocument/2006/relationships" xmlns:p="http://schemas.openxmlformats.org/presentationml/2006/main">
  <p:tag name="TIMING" val="|2.5|13.3|25.7|3.4|5.2|23.5"/>
</p:tagLst>
</file>

<file path=ppt/theme/theme1.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bg2"/>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Chamonix-EHB">
  <a:themeElements>
    <a:clrScheme name="Pixel 13">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CC00CC"/>
      </a:hlink>
      <a:folHlink>
        <a:srgbClr val="CCCCE6"/>
      </a:folHlink>
    </a:clrScheme>
    <a:fontScheme name="Pixel">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444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444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CC00CC"/>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B886AB7AA3554AA3E550421BCE0AFA" ma:contentTypeVersion="13" ma:contentTypeDescription="Create a new document." ma:contentTypeScope="" ma:versionID="45caeab93271c1d72b126cb3b9eeb140">
  <xsd:schema xmlns:xsd="http://www.w3.org/2001/XMLSchema" xmlns:xs="http://www.w3.org/2001/XMLSchema" xmlns:p="http://schemas.microsoft.com/office/2006/metadata/properties" xmlns:ns3="5a6408bc-ab53-4118-a345-b2a9f275e6d6" xmlns:ns4="f7b05ebf-0d24-4649-adf4-05ebe1da76ea" targetNamespace="http://schemas.microsoft.com/office/2006/metadata/properties" ma:root="true" ma:fieldsID="6f68468bcd4443265be9ca0d4798996d" ns3:_="" ns4:_="">
    <xsd:import namespace="5a6408bc-ab53-4118-a345-b2a9f275e6d6"/>
    <xsd:import namespace="f7b05ebf-0d24-4649-adf4-05ebe1da76e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6408bc-ab53-4118-a345-b2a9f275e6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b05ebf-0d24-4649-adf4-05ebe1da76e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DF78FB-2F9F-42F4-81EF-E53FB6A98C39}">
  <ds:schemaRefs>
    <ds:schemaRef ds:uri="http://schemas.microsoft.com/sharepoint/v3/contenttype/forms"/>
  </ds:schemaRefs>
</ds:datastoreItem>
</file>

<file path=customXml/itemProps2.xml><?xml version="1.0" encoding="utf-8"?>
<ds:datastoreItem xmlns:ds="http://schemas.openxmlformats.org/officeDocument/2006/customXml" ds:itemID="{9768A280-2143-464E-966C-33DF93C012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6408bc-ab53-4118-a345-b2a9f275e6d6"/>
    <ds:schemaRef ds:uri="f7b05ebf-0d24-4649-adf4-05ebe1da76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D8E41D-9054-4326-A403-E6EB45AB0413}">
  <ds:schemaRefs>
    <ds:schemaRef ds:uri="5a6408bc-ab53-4118-a345-b2a9f275e6d6"/>
    <ds:schemaRef ds:uri="http://purl.org/dc/terms/"/>
    <ds:schemaRef ds:uri="http://schemas.microsoft.com/office/2006/documentManagement/types"/>
    <ds:schemaRef ds:uri="http://purl.org/dc/dcmitype/"/>
    <ds:schemaRef ds:uri="http://schemas.microsoft.com/office/infopath/2007/PartnerControls"/>
    <ds:schemaRef ds:uri="f7b05ebf-0d24-4649-adf4-05ebe1da76ea"/>
    <ds:schemaRef ds:uri="http://purl.org/dc/elements/1.1/"/>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3160</TotalTime>
  <Words>4144</Words>
  <Application>Microsoft Office PowerPoint</Application>
  <PresentationFormat>On-screen Show (4:3)</PresentationFormat>
  <Paragraphs>472</Paragraphs>
  <Slides>51</Slides>
  <Notes>35</Notes>
  <HiddenSlides>0</HiddenSlides>
  <MMClips>1</MMClips>
  <ScaleCrop>false</ScaleCrop>
  <HeadingPairs>
    <vt:vector size="8" baseType="variant">
      <vt:variant>
        <vt:lpstr>Fonts Used</vt:lpstr>
      </vt:variant>
      <vt:variant>
        <vt:i4>15</vt:i4>
      </vt:variant>
      <vt:variant>
        <vt:lpstr>Theme</vt:lpstr>
      </vt:variant>
      <vt:variant>
        <vt:i4>13</vt:i4>
      </vt:variant>
      <vt:variant>
        <vt:lpstr>Embedded OLE Servers</vt:lpstr>
      </vt:variant>
      <vt:variant>
        <vt:i4>2</vt:i4>
      </vt:variant>
      <vt:variant>
        <vt:lpstr>Slide Titles</vt:lpstr>
      </vt:variant>
      <vt:variant>
        <vt:i4>51</vt:i4>
      </vt:variant>
    </vt:vector>
  </HeadingPairs>
  <TitlesOfParts>
    <vt:vector size="81" baseType="lpstr">
      <vt:lpstr>Arial</vt:lpstr>
      <vt:lpstr>Arial Black</vt:lpstr>
      <vt:lpstr>Arial Unicode MS</vt:lpstr>
      <vt:lpstr>AvantGarde</vt:lpstr>
      <vt:lpstr>Calibri</vt:lpstr>
      <vt:lpstr>Calibri Light</vt:lpstr>
      <vt:lpstr>Cambria</vt:lpstr>
      <vt:lpstr>Century Schoolbook</vt:lpstr>
      <vt:lpstr>Franklin Gothic Medium</vt:lpstr>
      <vt:lpstr>Monotype Sorts</vt:lpstr>
      <vt:lpstr>Symbol</vt:lpstr>
      <vt:lpstr>Tahoma</vt:lpstr>
      <vt:lpstr>Times New Roman</vt:lpstr>
      <vt:lpstr>Verdana</vt:lpstr>
      <vt:lpstr>Wingdings</vt:lpstr>
      <vt:lpstr>2_Textured</vt:lpstr>
      <vt:lpstr>3_Textured</vt:lpstr>
      <vt:lpstr>Office Theme</vt:lpstr>
      <vt:lpstr>15_Office Theme</vt:lpstr>
      <vt:lpstr>10_Office Theme</vt:lpstr>
      <vt:lpstr>2_Office Theme</vt:lpstr>
      <vt:lpstr>1_Office Theme</vt:lpstr>
      <vt:lpstr>Default Design</vt:lpstr>
      <vt:lpstr>2_Default Design</vt:lpstr>
      <vt:lpstr>Pixel</vt:lpstr>
      <vt:lpstr>5_Office Theme</vt:lpstr>
      <vt:lpstr>3_Office Theme</vt:lpstr>
      <vt:lpstr>Chamonix-EHB</vt:lpstr>
      <vt:lpstr>Packager Shell Object</vt:lpstr>
      <vt:lpstr>Visio</vt:lpstr>
      <vt:lpstr>Higgs Hunt Historical Talk</vt:lpstr>
      <vt:lpstr>CERN CV: so that you can put the pieces together</vt:lpstr>
      <vt:lpstr>“The Long and Winding Road that” led to the Discovery of the Higgs Boson </vt:lpstr>
      <vt:lpstr>PowerPoint Presentation</vt:lpstr>
      <vt:lpstr>PowerPoint Presentation</vt:lpstr>
      <vt:lpstr>     The Rise and Fall of the SSC (DoE Review:1986)</vt:lpstr>
      <vt:lpstr>The Rise and Fall of the SSC </vt:lpstr>
      <vt:lpstr>The Rise and Fall of the SSC: DoE Review in 1990</vt:lpstr>
      <vt:lpstr>The Rise and Fall of the SSC (DoE Review in 1990)</vt:lpstr>
      <vt:lpstr>2. Summary: Cost Escalation  Demise of the SSC (1993)</vt:lpstr>
      <vt:lpstr>CERN 1995-2000</vt:lpstr>
      <vt:lpstr>3: The search for the Higgs at LEP2 (2000)</vt:lpstr>
      <vt:lpstr>3: Higgs Search in LEP2</vt:lpstr>
      <vt:lpstr>4: LEP Closure in 2000: LEP teams devasted</vt:lpstr>
      <vt:lpstr>PowerPoint Presentation</vt:lpstr>
      <vt:lpstr>PowerPoint Presentation</vt:lpstr>
      <vt:lpstr>6: Oct. 2007: Radiation to Electronics (R2E) </vt:lpstr>
      <vt:lpstr>Comparative dose rates in LHC</vt:lpstr>
      <vt:lpstr>Mitigation Options</vt:lpstr>
      <vt:lpstr>PowerPoint Presentation</vt:lpstr>
      <vt:lpstr>PowerPoint Presentation</vt:lpstr>
      <vt:lpstr>The next day: LHC imploded + exploded</vt:lpstr>
      <vt:lpstr>PowerPoint Presentation</vt:lpstr>
      <vt:lpstr>Electrical arc between C24 and Q24</vt:lpstr>
      <vt:lpstr>Collateral damage: secondary arcs</vt:lpstr>
      <vt:lpstr>Following the glory of the start-up, immediately followed by a serious failure.</vt:lpstr>
      <vt:lpstr>Offending Bus bar splice</vt:lpstr>
      <vt:lpstr>Fault tree [1/3]</vt:lpstr>
      <vt:lpstr>Fault tree [2/3]</vt:lpstr>
      <vt:lpstr>9.     2009: Repair and Recovery </vt:lpstr>
      <vt:lpstr>PowerPoint Presentation</vt:lpstr>
      <vt:lpstr>PowerPoint Presentation</vt:lpstr>
      <vt:lpstr>PowerPoint Presentation</vt:lpstr>
      <vt:lpstr>10 Difficult Decision on Initial Beam Operating Energy (August 2009)</vt:lpstr>
      <vt:lpstr>11. Beam Operation 2009-2011</vt:lpstr>
      <vt:lpstr>11. Beam Commissioning Plan</vt:lpstr>
      <vt:lpstr>11. Summary of LHC Commissioning 2009 </vt:lpstr>
      <vt:lpstr>11.   First Collisions at 7TeV cm March 30, 2010</vt:lpstr>
      <vt:lpstr>11.     2010: 4pb-1 (move to bunch trains)</vt:lpstr>
      <vt:lpstr>PowerPoint Presentation</vt:lpstr>
      <vt:lpstr>12.  Preparation for 2012</vt:lpstr>
      <vt:lpstr>12.    R2E: Expectations (Nov 2011)</vt:lpstr>
      <vt:lpstr>12.     2012 Collision Energy</vt:lpstr>
      <vt:lpstr>13.    Luminosity Forecasts 2012</vt:lpstr>
      <vt:lpstr>13.   2012 Simulated Integrated Luminosity</vt:lpstr>
      <vt:lpstr>PowerPoint Presentation</vt:lpstr>
      <vt:lpstr>14.        2012 Run</vt:lpstr>
      <vt:lpstr>15:    Higgs and LEP2: What might have been!</vt:lpstr>
      <vt:lpstr>15:    Higgs and LEP2: What might have been!</vt:lpstr>
      <vt:lpstr>PowerPoint Presentation</vt:lpstr>
      <vt:lpstr>That’s it folks!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Higgs Hunt</dc:title>
  <dc:creator>Stephen Myers</dc:creator>
  <cp:lastModifiedBy>Stephen Myers</cp:lastModifiedBy>
  <cp:revision>76</cp:revision>
  <cp:lastPrinted>2023-08-29T06:24:31Z</cp:lastPrinted>
  <dcterms:created xsi:type="dcterms:W3CDTF">2023-05-24T06:35:25Z</dcterms:created>
  <dcterms:modified xsi:type="dcterms:W3CDTF">2023-09-10T09:09:55Z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0x010100BAB886AB7AA3554AA3E550421BCE0AFA</vt:lpwstr>
  </property>
</Properties>
</file>