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60" r:id="rId4"/>
    <p:sldId id="266" r:id="rId5"/>
    <p:sldId id="264" r:id="rId6"/>
    <p:sldId id="265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eddy poirier" initials="fp" lastIdx="1" clrIdx="0">
    <p:extLst>
      <p:ext uri="{19B8F6BF-5375-455C-9EA6-DF929625EA0E}">
        <p15:presenceInfo xmlns:p15="http://schemas.microsoft.com/office/powerpoint/2012/main" userId="freddy poiri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66" d="100"/>
          <a:sy n="66" d="100"/>
        </p:scale>
        <p:origin x="3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2-08T10:22:30.093" idx="1">
    <p:pos x="3349" y="1494"/>
    <p:text>online: Le courant est ici constamment délivré par la batterie (elle est dite « en ligne »), laquelle est rechargée sans discontinuer par l'alimentation secteur. Temps de commutation est instantané et les équipements protégés sont isolés du réseau électrique</p:text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6025-4FB5-4DCC-91E1-C5BBC5A64EFF}" type="datetimeFigureOut">
              <a:rPr lang="fr-FR" smtClean="0"/>
              <a:t>09/03/2023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8450-A5C4-4A15-8843-2F3767AFF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60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6025-4FB5-4DCC-91E1-C5BBC5A64EFF}" type="datetimeFigureOut">
              <a:rPr lang="fr-FR" smtClean="0"/>
              <a:t>09/03/2023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8450-A5C4-4A15-8843-2F3767AFF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1025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6025-4FB5-4DCC-91E1-C5BBC5A64EFF}" type="datetimeFigureOut">
              <a:rPr lang="fr-FR" smtClean="0"/>
              <a:t>09/03/2023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8450-A5C4-4A15-8843-2F3767AFF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38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6025-4FB5-4DCC-91E1-C5BBC5A64EFF}" type="datetimeFigureOut">
              <a:rPr lang="fr-FR" smtClean="0"/>
              <a:t>09/03/2023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8450-A5C4-4A15-8843-2F3767AFF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261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6025-4FB5-4DCC-91E1-C5BBC5A64EFF}" type="datetimeFigureOut">
              <a:rPr lang="fr-FR" smtClean="0"/>
              <a:t>09/03/2023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8450-A5C4-4A15-8843-2F3767AFF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96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6025-4FB5-4DCC-91E1-C5BBC5A64EFF}" type="datetimeFigureOut">
              <a:rPr lang="fr-FR" smtClean="0"/>
              <a:t>09/03/2023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8450-A5C4-4A15-8843-2F3767AFF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1638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6025-4FB5-4DCC-91E1-C5BBC5A64EFF}" type="datetimeFigureOut">
              <a:rPr lang="fr-FR" smtClean="0"/>
              <a:t>09/03/2023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8450-A5C4-4A15-8843-2F3767AFF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1656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6025-4FB5-4DCC-91E1-C5BBC5A64EFF}" type="datetimeFigureOut">
              <a:rPr lang="fr-FR" smtClean="0"/>
              <a:t>09/03/2023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8450-A5C4-4A15-8843-2F3767AFF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7253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6025-4FB5-4DCC-91E1-C5BBC5A64EFF}" type="datetimeFigureOut">
              <a:rPr lang="fr-FR" smtClean="0"/>
              <a:t>09/03/2023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8450-A5C4-4A15-8843-2F3767AFF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167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6025-4FB5-4DCC-91E1-C5BBC5A64EFF}" type="datetimeFigureOut">
              <a:rPr lang="fr-FR" smtClean="0"/>
              <a:t>09/03/2023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8450-A5C4-4A15-8843-2F3767AFF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2854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6025-4FB5-4DCC-91E1-C5BBC5A64EFF}" type="datetimeFigureOut">
              <a:rPr lang="fr-FR" smtClean="0"/>
              <a:t>09/03/2023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8450-A5C4-4A15-8843-2F3767AFF6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9517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16025-4FB5-4DCC-91E1-C5BBC5A64EFF}" type="datetimeFigureOut">
              <a:rPr lang="fr-FR" smtClean="0"/>
              <a:t>09/03/2023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38450-A5C4-4A15-8843-2F3767AFF6C4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 descr="http://cnrs-in2p3-tech-news.in2p3.fr/wp-content/uploads/2018/06/Reseau_instru_fasiceaux-1.png"/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0" y="1"/>
            <a:ext cx="1676400" cy="16462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008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ijclab.in2p3.fr/category/161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ccelerateurs.sfpnet.fr/conferences/rencontres-2022/" TargetMode="External"/><Relationship Id="rId2" Type="http://schemas.openxmlformats.org/officeDocument/2006/relationships/hyperlink" Target="https://indico.gsi.de/event/12135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ndico.in2p3.fr/event/27757/" TargetMode="External"/><Relationship Id="rId5" Type="http://schemas.openxmlformats.org/officeDocument/2006/relationships/hyperlink" Target="https://indico.in2p3.fr/event/28032/" TargetMode="External"/><Relationship Id="rId4" Type="http://schemas.openxmlformats.org/officeDocument/2006/relationships/hyperlink" Target="https://indico.in2p3.fr/event/26475/sessions/16797/#20221018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ilymotion.com/video/x85nruz" TargetMode="External"/><Relationship Id="rId2" Type="http://schemas.openxmlformats.org/officeDocument/2006/relationships/hyperlink" Target="https://www.numerique.gouv.fr/outils-agents/osmose/" TargetMode="Externa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hyperlink" Target="https://www.dailymotion.com/video/x7u6p1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517236"/>
            <a:ext cx="9144000" cy="988291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RIF </a:t>
            </a:r>
            <a:r>
              <a:rPr lang="en-US" b="1" dirty="0" err="1" smtClean="0">
                <a:solidFill>
                  <a:srgbClr val="00B050"/>
                </a:solidFill>
              </a:rPr>
              <a:t>visioconf</a:t>
            </a:r>
            <a:r>
              <a:rPr lang="en-US" b="1" dirty="0" smtClean="0">
                <a:solidFill>
                  <a:srgbClr val="00B050"/>
                </a:solidFill>
              </a:rPr>
              <a:t> – 25</a:t>
            </a:r>
            <a:r>
              <a:rPr lang="en-US" b="1" baseline="30000" dirty="0" smtClean="0">
                <a:solidFill>
                  <a:srgbClr val="00B050"/>
                </a:solidFill>
              </a:rPr>
              <a:t>eme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88247" y="2350660"/>
            <a:ext cx="9144000" cy="295498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09/03/2023</a:t>
            </a:r>
          </a:p>
          <a:p>
            <a:pPr algn="l"/>
            <a:r>
              <a:rPr lang="en-US" dirty="0" smtClean="0">
                <a:latin typeface="Comic Sans MS" panose="030F0702030302020204" pitchFamily="66" charset="0"/>
              </a:rPr>
              <a:t>Au </a:t>
            </a:r>
            <a:r>
              <a:rPr lang="en-US" dirty="0" err="1" smtClean="0">
                <a:latin typeface="Comic Sans MS" panose="030F0702030302020204" pitchFamily="66" charset="0"/>
              </a:rPr>
              <a:t>programme</a:t>
            </a:r>
            <a:r>
              <a:rPr lang="en-US" dirty="0" smtClean="0">
                <a:latin typeface="Comic Sans MS" panose="030F0702030302020204" pitchFamily="66" charset="0"/>
              </a:rPr>
              <a:t>:</a:t>
            </a:r>
          </a:p>
          <a:p>
            <a:pPr algn="l"/>
            <a:r>
              <a:rPr lang="en-US" dirty="0" smtClean="0">
                <a:latin typeface="Comic Sans MS" panose="030F0702030302020204" pitchFamily="66" charset="0"/>
              </a:rPr>
              <a:t>- Armand </a:t>
            </a:r>
            <a:r>
              <a:rPr lang="en-US" dirty="0" err="1" smtClean="0">
                <a:latin typeface="Comic Sans MS" panose="030F0702030302020204" pitchFamily="66" charset="0"/>
              </a:rPr>
              <a:t>Hattat</a:t>
            </a:r>
            <a:r>
              <a:rPr lang="en-US" dirty="0" smtClean="0">
                <a:latin typeface="Comic Sans MS" panose="030F0702030302020204" pitchFamily="66" charset="0"/>
              </a:rPr>
              <a:t>, “</a:t>
            </a:r>
            <a:r>
              <a:rPr lang="fr-FR" dirty="0"/>
              <a:t>Câblage pour </a:t>
            </a:r>
            <a:r>
              <a:rPr lang="fr-FR" dirty="0" smtClean="0"/>
              <a:t>détecteur a </a:t>
            </a:r>
            <a:r>
              <a:rPr lang="fr-FR" dirty="0" err="1" smtClean="0"/>
              <a:t>Axon-cable</a:t>
            </a:r>
            <a:r>
              <a:rPr lang="en-US" dirty="0" smtClean="0">
                <a:latin typeface="Comic Sans MS" panose="030F0702030302020204" pitchFamily="66" charset="0"/>
              </a:rPr>
              <a:t>“</a:t>
            </a:r>
            <a:endParaRPr lang="fr-FR" dirty="0" smtClean="0">
              <a:latin typeface="Comic Sans MS" panose="030F0702030302020204" pitchFamily="66" charset="0"/>
            </a:endParaRPr>
          </a:p>
          <a:p>
            <a:pPr algn="l"/>
            <a:r>
              <a:rPr lang="en-US" dirty="0" smtClean="0">
                <a:latin typeface="Comic Sans MS" panose="030F0702030302020204" pitchFamily="66" charset="0"/>
              </a:rPr>
              <a:t>- Tour de tables des </a:t>
            </a:r>
            <a:r>
              <a:rPr lang="en-US" dirty="0" err="1" smtClean="0">
                <a:latin typeface="Comic Sans MS" panose="030F0702030302020204" pitchFamily="66" charset="0"/>
              </a:rPr>
              <a:t>labo</a:t>
            </a:r>
            <a:endParaRPr lang="en-US" dirty="0" smtClean="0">
              <a:latin typeface="Comic Sans MS" panose="030F0702030302020204" pitchFamily="66" charset="0"/>
            </a:endParaRPr>
          </a:p>
          <a:p>
            <a:pPr algn="l"/>
            <a:r>
              <a:rPr lang="en-US" dirty="0">
                <a:latin typeface="Comic Sans MS" panose="030F0702030302020204" pitchFamily="66" charset="0"/>
              </a:rPr>
              <a:t>- </a:t>
            </a:r>
            <a:r>
              <a:rPr lang="en-US" dirty="0" err="1">
                <a:latin typeface="Comic Sans MS" panose="030F0702030302020204" pitchFamily="66" charset="0"/>
              </a:rPr>
              <a:t>Informations</a:t>
            </a:r>
            <a:endParaRPr lang="en-US" dirty="0">
              <a:latin typeface="Comic Sans MS" panose="030F0702030302020204" pitchFamily="66" charset="0"/>
            </a:endParaRPr>
          </a:p>
          <a:p>
            <a:pPr algn="l"/>
            <a:endParaRPr lang="en-US" dirty="0" smtClean="0">
              <a:latin typeface="Comic Sans MS" panose="030F0702030302020204" pitchFamily="66" charset="0"/>
            </a:endParaRPr>
          </a:p>
          <a:p>
            <a:pPr algn="l"/>
            <a:r>
              <a:rPr lang="en-US" dirty="0" smtClean="0">
                <a:latin typeface="Comic Sans MS" panose="030F0702030302020204" pitchFamily="66" charset="0"/>
              </a:rPr>
              <a:t>Pour les </a:t>
            </a:r>
            <a:r>
              <a:rPr lang="en-US" dirty="0" err="1" smtClean="0">
                <a:latin typeface="Comic Sans MS" panose="030F0702030302020204" pitchFamily="66" charset="0"/>
              </a:rPr>
              <a:t>visioconferences</a:t>
            </a:r>
            <a:r>
              <a:rPr lang="en-US" dirty="0" smtClean="0">
                <a:latin typeface="Comic Sans MS" panose="030F0702030302020204" pitchFamily="66" charset="0"/>
              </a:rPr>
              <a:t> du RIF: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://indico.ijclab.in2p3.fr/category/161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8079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320" y="0"/>
            <a:ext cx="10515600" cy="968693"/>
          </a:xfrm>
        </p:spPr>
        <p:txBody>
          <a:bodyPr/>
          <a:lstStyle/>
          <a:p>
            <a:r>
              <a:rPr lang="fr-FR" b="1" dirty="0" smtClean="0">
                <a:solidFill>
                  <a:srgbClr val="00B050"/>
                </a:solidFill>
              </a:rPr>
              <a:t>Des informations d’intérêt: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9240" y="1060133"/>
            <a:ext cx="11780520" cy="500538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u="sng" dirty="0" smtClean="0">
                <a:solidFill>
                  <a:srgbClr val="7030A0"/>
                </a:solidFill>
              </a:rPr>
              <a:t>Passé:</a:t>
            </a:r>
          </a:p>
          <a:p>
            <a:pPr lvl="1"/>
            <a:r>
              <a:rPr lang="fr-FR" dirty="0" err="1" smtClean="0"/>
              <a:t>Hiat</a:t>
            </a:r>
            <a:r>
              <a:rPr lang="fr-FR" dirty="0" smtClean="0"/>
              <a:t> 2022, </a:t>
            </a:r>
            <a:r>
              <a:rPr lang="fr-FR" dirty="0" smtClean="0">
                <a:hlinkClick r:id="rId2"/>
              </a:rPr>
              <a:t>https://indico.gsi.de/event/12135/</a:t>
            </a:r>
            <a:r>
              <a:rPr lang="fr-FR" dirty="0" smtClean="0"/>
              <a:t> : 27 juin – 1 juillet 22</a:t>
            </a:r>
          </a:p>
          <a:p>
            <a:pPr lvl="2"/>
            <a:r>
              <a:rPr lang="fr-FR" dirty="0" err="1" smtClean="0"/>
              <a:t>proceeding</a:t>
            </a:r>
            <a:r>
              <a:rPr lang="fr-FR" dirty="0" smtClean="0"/>
              <a:t> disponible concernant le RIF : “</a:t>
            </a:r>
            <a:r>
              <a:rPr lang="fr-FR" dirty="0" err="1" smtClean="0"/>
              <a:t>Beam</a:t>
            </a:r>
            <a:r>
              <a:rPr lang="fr-FR" dirty="0" smtClean="0"/>
              <a:t> Instrumentation, </a:t>
            </a:r>
            <a:r>
              <a:rPr lang="fr-FR" dirty="0" err="1" smtClean="0"/>
              <a:t>Challenging</a:t>
            </a:r>
            <a:r>
              <a:rPr lang="fr-FR" dirty="0" smtClean="0"/>
              <a:t> Tools for </a:t>
            </a:r>
            <a:r>
              <a:rPr lang="fr-FR" dirty="0" err="1" smtClean="0"/>
              <a:t>Demanding</a:t>
            </a:r>
            <a:r>
              <a:rPr lang="fr-FR" dirty="0" smtClean="0"/>
              <a:t> </a:t>
            </a:r>
            <a:r>
              <a:rPr lang="fr-FR" dirty="0" err="1" smtClean="0"/>
              <a:t>Projects</a:t>
            </a:r>
            <a:r>
              <a:rPr lang="fr-FR" dirty="0" smtClean="0"/>
              <a:t> –– a </a:t>
            </a:r>
            <a:r>
              <a:rPr lang="fr-FR" dirty="0" err="1" smtClean="0"/>
              <a:t>Snapshot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the French </a:t>
            </a:r>
            <a:r>
              <a:rPr lang="fr-FR" dirty="0" err="1" smtClean="0"/>
              <a:t>Assigned</a:t>
            </a:r>
            <a:r>
              <a:rPr lang="fr-FR" dirty="0" smtClean="0"/>
              <a:t> Network” , TU312</a:t>
            </a:r>
          </a:p>
          <a:p>
            <a:pPr lvl="1"/>
            <a:r>
              <a:rPr lang="fr-FR" dirty="0" smtClean="0"/>
              <a:t>ANF “EPICS”, 3–6 oct. 2022,</a:t>
            </a:r>
            <a:r>
              <a:rPr lang="fr-FR" dirty="0" smtClean="0">
                <a:sym typeface="Wingdings" panose="05000000000000000000" pitchFamily="2" charset="2"/>
              </a:rPr>
              <a:t> probablement une nouvelle session sera mis en place (restez attentif  réseau </a:t>
            </a:r>
            <a:r>
              <a:rPr lang="fr-FR" dirty="0" err="1" smtClean="0">
                <a:sym typeface="Wingdings" panose="05000000000000000000" pitchFamily="2" charset="2"/>
              </a:rPr>
              <a:t>epics</a:t>
            </a:r>
            <a:r>
              <a:rPr lang="fr-FR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fr-FR" dirty="0" smtClean="0">
                <a:sym typeface="Wingdings" panose="05000000000000000000" pitchFamily="2" charset="2"/>
              </a:rPr>
              <a:t>Rencontre Accélérateurs SFP 2022, 13-14 sept., </a:t>
            </a:r>
            <a:r>
              <a:rPr lang="fr-FR" dirty="0" smtClean="0">
                <a:sym typeface="Wingdings" panose="05000000000000000000" pitchFamily="2" charset="2"/>
                <a:hlinkClick r:id="rId3"/>
              </a:rPr>
              <a:t>http://accelerateurs.sfpnet.fr/conferences/rencontres-2022/</a:t>
            </a:r>
            <a:endParaRPr lang="fr-FR" dirty="0" smtClean="0">
              <a:sym typeface="Wingdings" panose="05000000000000000000" pitchFamily="2" charset="2"/>
            </a:endParaRPr>
          </a:p>
          <a:p>
            <a:pPr lvl="1"/>
            <a:r>
              <a:rPr lang="fr-FR" dirty="0" smtClean="0">
                <a:sym typeface="Wingdings" panose="05000000000000000000" pitchFamily="2" charset="2"/>
              </a:rPr>
              <a:t>Journée R&amp;T, 17-19 Oct.: </a:t>
            </a:r>
            <a:r>
              <a:rPr lang="fr-FR" dirty="0" smtClean="0">
                <a:sym typeface="Wingdings" panose="05000000000000000000" pitchFamily="2" charset="2"/>
                <a:hlinkClick r:id="rId4"/>
              </a:rPr>
              <a:t>https://indico.in2p3.fr/event/26475/sessions/16797/#20221018</a:t>
            </a:r>
            <a:endParaRPr lang="fr-FR" dirty="0" smtClean="0">
              <a:sym typeface="Wingdings" panose="05000000000000000000" pitchFamily="2" charset="2"/>
            </a:endParaRPr>
          </a:p>
          <a:p>
            <a:pPr lvl="1"/>
            <a:r>
              <a:rPr lang="fr-FR" dirty="0"/>
              <a:t>CYC2022 – 5-9 </a:t>
            </a:r>
            <a:r>
              <a:rPr lang="fr-FR" dirty="0" err="1"/>
              <a:t>dec</a:t>
            </a:r>
            <a:r>
              <a:rPr lang="fr-FR" dirty="0"/>
              <a:t> 2022, Beijing, </a:t>
            </a:r>
            <a:r>
              <a:rPr lang="fr-FR" dirty="0" smtClean="0"/>
              <a:t>China</a:t>
            </a:r>
          </a:p>
          <a:p>
            <a:pPr lvl="1"/>
            <a:r>
              <a:rPr lang="en-US" dirty="0" err="1"/>
              <a:t>Ecole</a:t>
            </a:r>
            <a:r>
              <a:rPr lang="en-US" dirty="0"/>
              <a:t> IN2P3 “Du </a:t>
            </a:r>
            <a:r>
              <a:rPr lang="en-US" dirty="0" smtClean="0"/>
              <a:t>d</a:t>
            </a:r>
            <a:r>
              <a:rPr lang="fr-FR" dirty="0">
                <a:sym typeface="Wingdings" panose="05000000000000000000" pitchFamily="2" charset="2"/>
              </a:rPr>
              <a:t>é</a:t>
            </a:r>
            <a:r>
              <a:rPr lang="en-US" dirty="0" err="1" smtClean="0"/>
              <a:t>tecteur</a:t>
            </a:r>
            <a:r>
              <a:rPr lang="en-US" dirty="0" smtClean="0"/>
              <a:t> </a:t>
            </a:r>
            <a:r>
              <a:rPr lang="en-US" dirty="0"/>
              <a:t>a la </a:t>
            </a:r>
            <a:r>
              <a:rPr lang="en-US" dirty="0" err="1"/>
              <a:t>mesure</a:t>
            </a:r>
            <a:r>
              <a:rPr lang="en-US" dirty="0"/>
              <a:t>”, 21-25 </a:t>
            </a:r>
            <a:r>
              <a:rPr lang="en-US" dirty="0" err="1"/>
              <a:t>Novembre</a:t>
            </a:r>
            <a:r>
              <a:rPr lang="en-US" dirty="0"/>
              <a:t> 2022 </a:t>
            </a:r>
            <a:r>
              <a:rPr lang="fr-FR" dirty="0" smtClean="0"/>
              <a:t> </a:t>
            </a:r>
            <a:r>
              <a:rPr lang="fr-FR" dirty="0" smtClean="0">
                <a:sym typeface="Wingdings" panose="05000000000000000000" pitchFamily="2" charset="2"/>
              </a:rPr>
              <a:t> 3h sur accélérateur et diagnostics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Derniere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visioconf</a:t>
            </a:r>
            <a:r>
              <a:rPr lang="en-US" dirty="0" smtClean="0">
                <a:sym typeface="Wingdings" panose="05000000000000000000" pitchFamily="2" charset="2"/>
              </a:rPr>
              <a:t>: </a:t>
            </a:r>
            <a:r>
              <a:rPr lang="en-US" dirty="0" err="1" smtClean="0">
                <a:sym typeface="Wingdings" panose="05000000000000000000" pitchFamily="2" charset="2"/>
              </a:rPr>
              <a:t>T.Delaviere</a:t>
            </a:r>
            <a:r>
              <a:rPr lang="en-US" dirty="0" smtClean="0">
                <a:sym typeface="Wingdings" panose="05000000000000000000" pitchFamily="2" charset="2"/>
              </a:rPr>
              <a:t> “</a:t>
            </a:r>
            <a:r>
              <a:rPr lang="en-US" dirty="0" err="1" smtClean="0">
                <a:sym typeface="Wingdings" panose="05000000000000000000" pitchFamily="2" charset="2"/>
              </a:rPr>
              <a:t>Bergoz</a:t>
            </a:r>
            <a:r>
              <a:rPr lang="en-US" dirty="0" smtClean="0">
                <a:sym typeface="Wingdings" panose="05000000000000000000" pitchFamily="2" charset="2"/>
              </a:rPr>
              <a:t>”</a:t>
            </a:r>
          </a:p>
          <a:p>
            <a:pPr lvl="1"/>
            <a:r>
              <a:rPr lang="fr-FR" dirty="0">
                <a:hlinkClick r:id="rId5"/>
              </a:rPr>
              <a:t>ANF "Utilisation de CST pour les accélérateurs" </a:t>
            </a:r>
            <a:r>
              <a:rPr lang="fr-FR" dirty="0"/>
              <a:t>: 24 janv. - 27 janv</a:t>
            </a:r>
            <a:r>
              <a:rPr lang="fr-FR" dirty="0" smtClean="0"/>
              <a:t>.</a:t>
            </a:r>
            <a:endParaRPr lang="fr-FR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FR" u="sng" dirty="0" smtClean="0">
                <a:solidFill>
                  <a:srgbClr val="7030A0"/>
                </a:solidFill>
              </a:rPr>
              <a:t>Futur Conférence/ congres:</a:t>
            </a:r>
          </a:p>
          <a:p>
            <a:r>
              <a:rPr lang="en-US" dirty="0" smtClean="0"/>
              <a:t>IPAC'23 </a:t>
            </a:r>
            <a:r>
              <a:rPr lang="en-US" dirty="0"/>
              <a:t>— 14th International Particle Accelerator </a:t>
            </a:r>
            <a:r>
              <a:rPr lang="en-US" dirty="0" smtClean="0"/>
              <a:t>Conference, 7- </a:t>
            </a:r>
            <a:r>
              <a:rPr lang="en-US" dirty="0"/>
              <a:t>12 </a:t>
            </a:r>
            <a:r>
              <a:rPr lang="en-US" dirty="0" smtClean="0"/>
              <a:t>May, Venice</a:t>
            </a:r>
            <a:r>
              <a:rPr lang="en-US" dirty="0"/>
              <a:t>, </a:t>
            </a:r>
            <a:r>
              <a:rPr lang="en-US" dirty="0" smtClean="0"/>
              <a:t>Italy</a:t>
            </a:r>
          </a:p>
          <a:p>
            <a:r>
              <a:rPr lang="en-US" dirty="0"/>
              <a:t>IBIC’23 - International Beam Instrumentation </a:t>
            </a:r>
            <a:r>
              <a:rPr lang="en-US" dirty="0" smtClean="0"/>
              <a:t>Conference, 10 </a:t>
            </a:r>
            <a:r>
              <a:rPr lang="en-US" dirty="0"/>
              <a:t>-14 </a:t>
            </a:r>
            <a:r>
              <a:rPr lang="en-US" dirty="0" err="1" smtClean="0"/>
              <a:t>Septembre</a:t>
            </a:r>
            <a:r>
              <a:rPr lang="en-US" dirty="0" smtClean="0"/>
              <a:t>, </a:t>
            </a:r>
            <a:r>
              <a:rPr lang="en-US" dirty="0"/>
              <a:t>Saskatoon, </a:t>
            </a:r>
            <a:r>
              <a:rPr lang="en-US" dirty="0" smtClean="0"/>
              <a:t>Canada</a:t>
            </a:r>
          </a:p>
          <a:p>
            <a:r>
              <a:rPr lang="en-US" dirty="0" smtClean="0"/>
              <a:t>Journee </a:t>
            </a:r>
            <a:r>
              <a:rPr lang="fr-FR" dirty="0">
                <a:sym typeface="Wingdings" panose="05000000000000000000" pitchFamily="2" charset="2"/>
              </a:rPr>
              <a:t>Accélérateurs</a:t>
            </a:r>
            <a:r>
              <a:rPr lang="en-US" dirty="0" smtClean="0"/>
              <a:t> SFP: 4-6 </a:t>
            </a:r>
            <a:r>
              <a:rPr lang="en-US" dirty="0" err="1" smtClean="0"/>
              <a:t>octobre</a:t>
            </a:r>
            <a:r>
              <a:rPr lang="en-US" dirty="0" smtClean="0"/>
              <a:t> 2023, </a:t>
            </a:r>
            <a:r>
              <a:rPr lang="en-US" dirty="0" err="1" smtClean="0"/>
              <a:t>Roscoff</a:t>
            </a:r>
            <a:r>
              <a:rPr lang="en-US" dirty="0" smtClean="0"/>
              <a:t>, France</a:t>
            </a:r>
          </a:p>
          <a:p>
            <a:r>
              <a:rPr lang="en-US" dirty="0" err="1" smtClean="0"/>
              <a:t>Autres</a:t>
            </a:r>
            <a:r>
              <a:rPr lang="en-US" dirty="0" smtClean="0"/>
              <a:t> </a:t>
            </a:r>
            <a:r>
              <a:rPr lang="en-US" dirty="0" err="1" smtClean="0"/>
              <a:t>conf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7030A0"/>
                </a:solidFill>
              </a:rPr>
              <a:t>Formations et autres:</a:t>
            </a:r>
            <a:endParaRPr lang="fr-FR" dirty="0" smtClean="0">
              <a:solidFill>
                <a:srgbClr val="7030A0"/>
              </a:solidFill>
              <a:hlinkClick r:id="rId5"/>
            </a:endParaRPr>
          </a:p>
          <a:p>
            <a:r>
              <a:rPr lang="fr-FR" dirty="0" smtClean="0">
                <a:hlinkClick r:id="rId6"/>
              </a:rPr>
              <a:t>ANF "école accélérateurs" 2023 </a:t>
            </a:r>
            <a:r>
              <a:rPr lang="fr-FR" dirty="0" smtClean="0"/>
              <a:t>: 19 mars - 24 mars</a:t>
            </a:r>
          </a:p>
          <a:p>
            <a:pPr marL="0" indent="0">
              <a:buNone/>
            </a:pPr>
            <a:endParaRPr lang="fr-FR" dirty="0" smtClean="0">
              <a:hlinkClick r:id="rId5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9951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3720" y="113982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D</a:t>
            </a:r>
            <a:r>
              <a:rPr lang="en-US" dirty="0" smtClean="0">
                <a:solidFill>
                  <a:srgbClr val="00B050"/>
                </a:solidFill>
              </a:rPr>
              <a:t>iscussion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3720" y="1155065"/>
            <a:ext cx="10515600" cy="5309530"/>
          </a:xfrm>
        </p:spPr>
        <p:txBody>
          <a:bodyPr>
            <a:normAutofit fontScale="92500" lnSpcReduction="20000"/>
          </a:bodyPr>
          <a:lstStyle/>
          <a:p>
            <a:r>
              <a:rPr lang="en-US" altLang="fr-FR" dirty="0" smtClean="0">
                <a:solidFill>
                  <a:srgbClr val="7030A0"/>
                </a:solidFill>
              </a:rPr>
              <a:t>Reunion </a:t>
            </a:r>
            <a:r>
              <a:rPr lang="en-US" altLang="fr-FR" dirty="0" err="1" smtClean="0">
                <a:solidFill>
                  <a:srgbClr val="7030A0"/>
                </a:solidFill>
              </a:rPr>
              <a:t>annuelle</a:t>
            </a:r>
            <a:r>
              <a:rPr lang="en-US" altLang="fr-FR" dirty="0" smtClean="0">
                <a:solidFill>
                  <a:srgbClr val="7030A0"/>
                </a:solidFill>
              </a:rPr>
              <a:t> au LP2I – Bordeaux-</a:t>
            </a:r>
            <a:r>
              <a:rPr lang="en-US" altLang="fr-FR" dirty="0" err="1" smtClean="0">
                <a:solidFill>
                  <a:srgbClr val="7030A0"/>
                </a:solidFill>
              </a:rPr>
              <a:t>Gradignan</a:t>
            </a:r>
            <a:endParaRPr lang="en-US" altLang="fr-FR" dirty="0" smtClean="0">
              <a:solidFill>
                <a:srgbClr val="7030A0"/>
              </a:solidFill>
            </a:endParaRPr>
          </a:p>
          <a:p>
            <a:pPr lvl="1"/>
            <a:r>
              <a:rPr lang="en-US" altLang="fr-FR" dirty="0" smtClean="0"/>
              <a:t>Notre </a:t>
            </a:r>
            <a:r>
              <a:rPr lang="en-US" altLang="fr-FR" dirty="0" err="1" smtClean="0"/>
              <a:t>hote</a:t>
            </a:r>
            <a:r>
              <a:rPr lang="en-US" altLang="fr-FR" dirty="0" smtClean="0"/>
              <a:t>: </a:t>
            </a:r>
            <a:r>
              <a:rPr lang="en-US" altLang="fr-FR" dirty="0" err="1" smtClean="0"/>
              <a:t>L.Daudin</a:t>
            </a:r>
            <a:r>
              <a:rPr lang="en-US" altLang="fr-FR" dirty="0" smtClean="0"/>
              <a:t> </a:t>
            </a:r>
          </a:p>
          <a:p>
            <a:pPr lvl="2"/>
            <a:r>
              <a:rPr lang="en-US" altLang="fr-FR" dirty="0" smtClean="0"/>
              <a:t>1h de la </a:t>
            </a:r>
            <a:r>
              <a:rPr lang="en-US" altLang="fr-FR" dirty="0" err="1" smtClean="0"/>
              <a:t>gare</a:t>
            </a:r>
            <a:r>
              <a:rPr lang="en-US" altLang="fr-FR" dirty="0" smtClean="0"/>
              <a:t> (bus)</a:t>
            </a:r>
          </a:p>
          <a:p>
            <a:pPr lvl="2"/>
            <a:r>
              <a:rPr lang="en-US" altLang="fr-FR" dirty="0" smtClean="0"/>
              <a:t>50min de </a:t>
            </a:r>
            <a:r>
              <a:rPr lang="en-US" altLang="fr-FR" dirty="0" err="1" smtClean="0"/>
              <a:t>l’aeroport</a:t>
            </a:r>
            <a:r>
              <a:rPr lang="en-US" altLang="fr-FR" dirty="0" smtClean="0"/>
              <a:t> </a:t>
            </a:r>
          </a:p>
          <a:p>
            <a:pPr lvl="1"/>
            <a:r>
              <a:rPr lang="en-US" altLang="fr-FR" dirty="0" smtClean="0"/>
              <a:t>2 demi-</a:t>
            </a:r>
            <a:r>
              <a:rPr lang="en-US" altLang="fr-FR" dirty="0" err="1" smtClean="0"/>
              <a:t>journees</a:t>
            </a:r>
            <a:endParaRPr lang="en-US" altLang="fr-FR" dirty="0" smtClean="0"/>
          </a:p>
          <a:p>
            <a:pPr lvl="2"/>
            <a:r>
              <a:rPr lang="en-US" altLang="fr-FR" dirty="0" smtClean="0"/>
              <a:t>Presentations et poster</a:t>
            </a:r>
          </a:p>
          <a:p>
            <a:pPr lvl="2"/>
            <a:r>
              <a:rPr lang="en-US" altLang="fr-FR" dirty="0" err="1" smtClean="0"/>
              <a:t>Repas</a:t>
            </a:r>
            <a:r>
              <a:rPr lang="en-US" altLang="fr-FR" dirty="0" smtClean="0"/>
              <a:t> du </a:t>
            </a:r>
            <a:r>
              <a:rPr lang="en-US" altLang="fr-FR" dirty="0" err="1" smtClean="0"/>
              <a:t>soir</a:t>
            </a:r>
            <a:endParaRPr lang="en-US" altLang="fr-FR" dirty="0" smtClean="0"/>
          </a:p>
          <a:p>
            <a:pPr lvl="2"/>
            <a:r>
              <a:rPr lang="en-US" altLang="fr-FR" dirty="0" err="1" smtClean="0"/>
              <a:t>Visite</a:t>
            </a:r>
            <a:r>
              <a:rPr lang="en-US" altLang="fr-FR" dirty="0" smtClean="0"/>
              <a:t> de site</a:t>
            </a:r>
          </a:p>
          <a:p>
            <a:pPr lvl="1"/>
            <a:r>
              <a:rPr lang="en-US" altLang="fr-FR" dirty="0" err="1" smtClean="0"/>
              <a:t>Finalisation</a:t>
            </a:r>
            <a:r>
              <a:rPr lang="en-US" altLang="fr-FR" dirty="0" smtClean="0"/>
              <a:t> du </a:t>
            </a:r>
            <a:r>
              <a:rPr lang="en-US" altLang="fr-FR" dirty="0" err="1" smtClean="0"/>
              <a:t>sondage</a:t>
            </a:r>
            <a:endParaRPr lang="en-US" altLang="fr-FR" dirty="0" smtClean="0"/>
          </a:p>
          <a:p>
            <a:pPr lvl="2"/>
            <a:r>
              <a:rPr lang="en-US" altLang="fr-FR" dirty="0" smtClean="0"/>
              <a:t>Date: </a:t>
            </a:r>
            <a:r>
              <a:rPr lang="en-US" altLang="fr-FR" dirty="0" err="1" smtClean="0"/>
              <a:t>probablement</a:t>
            </a:r>
            <a:r>
              <a:rPr lang="en-US" altLang="fr-FR" dirty="0" smtClean="0"/>
              <a:t> 12-13 </a:t>
            </a:r>
            <a:r>
              <a:rPr lang="en-US" altLang="fr-FR" dirty="0" err="1" smtClean="0"/>
              <a:t>juin</a:t>
            </a:r>
            <a:endParaRPr lang="en-US" altLang="fr-FR" dirty="0"/>
          </a:p>
          <a:p>
            <a:pPr lvl="2"/>
            <a:r>
              <a:rPr lang="en-US" altLang="fr-FR" dirty="0" smtClean="0"/>
              <a:t>Preparation reservation des </a:t>
            </a:r>
            <a:r>
              <a:rPr lang="en-US" altLang="fr-FR" dirty="0" err="1" smtClean="0"/>
              <a:t>salles</a:t>
            </a:r>
            <a:r>
              <a:rPr lang="en-US" altLang="fr-FR" dirty="0"/>
              <a:t> </a:t>
            </a:r>
            <a:r>
              <a:rPr lang="en-US" altLang="fr-FR" dirty="0" smtClean="0"/>
              <a:t>et </a:t>
            </a:r>
            <a:r>
              <a:rPr lang="en-US" altLang="fr-FR" dirty="0" err="1" smtClean="0"/>
              <a:t>visites</a:t>
            </a:r>
            <a:endParaRPr lang="en-US" altLang="fr-FR" dirty="0" smtClean="0"/>
          </a:p>
          <a:p>
            <a:pPr lvl="1"/>
            <a:r>
              <a:rPr lang="en-US" altLang="fr-FR" dirty="0"/>
              <a:t>P</a:t>
            </a:r>
            <a:r>
              <a:rPr lang="en-US" altLang="fr-FR" dirty="0" smtClean="0"/>
              <a:t>reparation de la reunion </a:t>
            </a:r>
            <a:r>
              <a:rPr lang="en-US" altLang="fr-FR" dirty="0" err="1" smtClean="0"/>
              <a:t>est</a:t>
            </a:r>
            <a:r>
              <a:rPr lang="en-US" altLang="fr-FR" dirty="0" smtClean="0"/>
              <a:t> </a:t>
            </a:r>
            <a:r>
              <a:rPr lang="en-US" altLang="fr-FR" dirty="0" err="1" smtClean="0"/>
              <a:t>en</a:t>
            </a:r>
            <a:r>
              <a:rPr lang="en-US" altLang="fr-FR" dirty="0" smtClean="0"/>
              <a:t> </a:t>
            </a:r>
            <a:r>
              <a:rPr lang="en-US" altLang="fr-FR" dirty="0" err="1" smtClean="0"/>
              <a:t>cours</a:t>
            </a:r>
            <a:r>
              <a:rPr lang="en-US" altLang="fr-FR" dirty="0" smtClean="0"/>
              <a:t> avec:</a:t>
            </a:r>
          </a:p>
          <a:p>
            <a:pPr lvl="2"/>
            <a:r>
              <a:rPr lang="en-US" altLang="fr-FR" dirty="0" err="1" smtClean="0"/>
              <a:t>C.Peaucelle</a:t>
            </a:r>
            <a:r>
              <a:rPr lang="en-US" altLang="fr-FR" dirty="0" smtClean="0"/>
              <a:t> (LPSC) du </a:t>
            </a:r>
            <a:r>
              <a:rPr lang="en-US" altLang="fr-FR" dirty="0" err="1" smtClean="0"/>
              <a:t>Copil</a:t>
            </a:r>
            <a:endParaRPr lang="en-US" altLang="fr-FR" dirty="0" smtClean="0"/>
          </a:p>
          <a:p>
            <a:pPr lvl="2"/>
            <a:r>
              <a:rPr lang="en-US" altLang="fr-FR" dirty="0" err="1" smtClean="0"/>
              <a:t>L.Daudin</a:t>
            </a:r>
            <a:r>
              <a:rPr lang="en-US" altLang="fr-FR" dirty="0" smtClean="0"/>
              <a:t> (LP2I) </a:t>
            </a:r>
          </a:p>
          <a:p>
            <a:pPr lvl="1"/>
            <a:r>
              <a:rPr lang="en-US" altLang="fr-FR" dirty="0" smtClean="0"/>
              <a:t>Site </a:t>
            </a:r>
            <a:r>
              <a:rPr lang="en-US" altLang="fr-FR" dirty="0" err="1" smtClean="0"/>
              <a:t>indico</a:t>
            </a:r>
            <a:r>
              <a:rPr lang="en-US" altLang="fr-FR" dirty="0"/>
              <a:t> </a:t>
            </a:r>
            <a:r>
              <a:rPr lang="en-US" altLang="fr-FR" dirty="0" err="1" smtClean="0"/>
              <a:t>en</a:t>
            </a:r>
            <a:r>
              <a:rPr lang="en-US" altLang="fr-FR" dirty="0" smtClean="0"/>
              <a:t> </a:t>
            </a:r>
            <a:r>
              <a:rPr lang="en-US" altLang="fr-FR" dirty="0" err="1" smtClean="0"/>
              <a:t>cours</a:t>
            </a:r>
            <a:r>
              <a:rPr lang="en-US" altLang="fr-FR" dirty="0" smtClean="0"/>
              <a:t> de construction (</a:t>
            </a:r>
            <a:r>
              <a:rPr lang="en-US" altLang="fr-FR" dirty="0" err="1" smtClean="0"/>
              <a:t>enregistrement</a:t>
            </a:r>
            <a:r>
              <a:rPr lang="en-US" altLang="fr-FR" dirty="0" smtClean="0"/>
              <a:t>)</a:t>
            </a:r>
          </a:p>
          <a:p>
            <a:r>
              <a:rPr lang="fr-FR" dirty="0">
                <a:solidFill>
                  <a:srgbClr val="7030A0"/>
                </a:solidFill>
              </a:rPr>
              <a:t>Autre:</a:t>
            </a:r>
          </a:p>
          <a:p>
            <a:pPr lvl="1"/>
            <a:r>
              <a:rPr lang="fr-FR" dirty="0"/>
              <a:t>Question technique sur possibilité d’employer un </a:t>
            </a:r>
            <a:r>
              <a:rPr lang="fr-FR" dirty="0" err="1"/>
              <a:t>diag</a:t>
            </a:r>
            <a:r>
              <a:rPr lang="fr-FR" dirty="0"/>
              <a:t> a basse énergie 30-40 </a:t>
            </a:r>
            <a:r>
              <a:rPr lang="fr-FR" dirty="0" err="1"/>
              <a:t>keV</a:t>
            </a:r>
            <a:r>
              <a:rPr lang="fr-FR" dirty="0"/>
              <a:t>: </a:t>
            </a:r>
            <a:r>
              <a:rPr lang="fr-FR" dirty="0" err="1"/>
              <a:t>L.Daudin</a:t>
            </a:r>
            <a:r>
              <a:rPr lang="fr-FR" dirty="0"/>
              <a:t> </a:t>
            </a:r>
            <a:r>
              <a:rPr lang="fr-FR" dirty="0">
                <a:sym typeface="Wingdings" panose="05000000000000000000" pitchFamily="2" charset="2"/>
              </a:rPr>
              <a:t> message RIF</a:t>
            </a:r>
          </a:p>
          <a:p>
            <a:endParaRPr lang="en-US" altLang="fr-FR" dirty="0" smtClean="0"/>
          </a:p>
          <a:p>
            <a:pPr lvl="1"/>
            <a:endParaRPr lang="fr-FR" altLang="fr-FR" dirty="0" smtClean="0">
              <a:solidFill>
                <a:srgbClr val="7030A0"/>
              </a:solidFill>
            </a:endParaRPr>
          </a:p>
          <a:p>
            <a:pPr lvl="1"/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9090" y="1898857"/>
            <a:ext cx="2355550" cy="2094381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748" y="919894"/>
            <a:ext cx="968692" cy="51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426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0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7291" y="110837"/>
            <a:ext cx="10515600" cy="905597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CR – visioconf24 de </a:t>
            </a:r>
            <a:r>
              <a:rPr lang="en-US" b="1" dirty="0" err="1" smtClean="0">
                <a:solidFill>
                  <a:srgbClr val="00B050"/>
                </a:solidFill>
              </a:rPr>
              <a:t>decembre</a:t>
            </a:r>
            <a:r>
              <a:rPr lang="en-US" b="1" dirty="0" smtClean="0">
                <a:solidFill>
                  <a:srgbClr val="00B050"/>
                </a:solidFill>
              </a:rPr>
              <a:t> 2022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6101" y="1016434"/>
            <a:ext cx="10916790" cy="5330826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Présents</a:t>
            </a:r>
            <a:r>
              <a:rPr lang="fr-FR" dirty="0" smtClean="0">
                <a:solidFill>
                  <a:srgbClr val="7030A0"/>
                </a:solidFill>
              </a:rPr>
              <a:t>:</a:t>
            </a:r>
            <a:r>
              <a:rPr lang="fr-FR" dirty="0" smtClean="0"/>
              <a:t>.</a:t>
            </a:r>
          </a:p>
          <a:p>
            <a:r>
              <a:rPr lang="en-US" dirty="0" err="1" smtClean="0"/>
              <a:t>R.Molle</a:t>
            </a:r>
            <a:r>
              <a:rPr lang="en-US" dirty="0" smtClean="0"/>
              <a:t> (LPSC), </a:t>
            </a:r>
            <a:r>
              <a:rPr lang="en-US" dirty="0" err="1" smtClean="0"/>
              <a:t>T.Durand</a:t>
            </a:r>
            <a:r>
              <a:rPr lang="en-US" dirty="0" smtClean="0"/>
              <a:t> (</a:t>
            </a:r>
            <a:r>
              <a:rPr lang="en-US" dirty="0" err="1" smtClean="0"/>
              <a:t>Arronax</a:t>
            </a:r>
            <a:r>
              <a:rPr lang="en-US" dirty="0" smtClean="0"/>
              <a:t>), </a:t>
            </a:r>
            <a:r>
              <a:rPr lang="en-US" dirty="0" err="1" smtClean="0"/>
              <a:t>c.Thiebaux</a:t>
            </a:r>
            <a:r>
              <a:rPr lang="en-US" dirty="0" smtClean="0"/>
              <a:t> (LLR), </a:t>
            </a:r>
            <a:r>
              <a:rPr lang="en-US" dirty="0" err="1" smtClean="0"/>
              <a:t>F.Bulteau-Harel</a:t>
            </a:r>
            <a:r>
              <a:rPr lang="en-US" dirty="0" smtClean="0"/>
              <a:t> (</a:t>
            </a:r>
            <a:r>
              <a:rPr lang="en-US" dirty="0" err="1" smtClean="0"/>
              <a:t>Arronax</a:t>
            </a:r>
            <a:r>
              <a:rPr lang="en-US" dirty="0" smtClean="0"/>
              <a:t>), M.L. </a:t>
            </a:r>
            <a:r>
              <a:rPr lang="en-US" dirty="0" err="1" smtClean="0"/>
              <a:t>Gallin</a:t>
            </a:r>
            <a:r>
              <a:rPr lang="en-US" dirty="0" smtClean="0"/>
              <a:t> (LPSC), </a:t>
            </a:r>
            <a:r>
              <a:rPr lang="en-US" dirty="0" err="1" smtClean="0"/>
              <a:t>C.Leonhart</a:t>
            </a:r>
            <a:r>
              <a:rPr lang="en-US" dirty="0" smtClean="0"/>
              <a:t> (LPSC), </a:t>
            </a:r>
            <a:r>
              <a:rPr lang="en-US" dirty="0" err="1" smtClean="0"/>
              <a:t>P.Everaere</a:t>
            </a:r>
            <a:r>
              <a:rPr lang="en-US" dirty="0" smtClean="0"/>
              <a:t> (LPSC), </a:t>
            </a:r>
            <a:r>
              <a:rPr lang="en-US" dirty="0" err="1" smtClean="0"/>
              <a:t>L.Daudin</a:t>
            </a:r>
            <a:r>
              <a:rPr lang="en-US" dirty="0" smtClean="0"/>
              <a:t> (LP2I), </a:t>
            </a:r>
            <a:r>
              <a:rPr lang="en-US" dirty="0" err="1" smtClean="0"/>
              <a:t>C.Maazouzi</a:t>
            </a:r>
            <a:r>
              <a:rPr lang="en-US" dirty="0" smtClean="0"/>
              <a:t> (IPCH),?(IPHC), </a:t>
            </a:r>
            <a:r>
              <a:rPr lang="en-US" dirty="0" err="1" smtClean="0"/>
              <a:t>A.Hattat</a:t>
            </a:r>
            <a:r>
              <a:rPr lang="en-US" dirty="0" smtClean="0"/>
              <a:t> (Axon), </a:t>
            </a:r>
            <a:r>
              <a:rPr lang="en-US" dirty="0" err="1" smtClean="0"/>
              <a:t>F.Poirier</a:t>
            </a:r>
            <a:r>
              <a:rPr lang="en-US" dirty="0" smtClean="0"/>
              <a:t> (</a:t>
            </a:r>
            <a:r>
              <a:rPr lang="en-US" dirty="0" err="1" smtClean="0"/>
              <a:t>Arronax</a:t>
            </a:r>
            <a:r>
              <a:rPr lang="en-US" dirty="0" smtClean="0"/>
              <a:t>).</a:t>
            </a:r>
            <a:endParaRPr lang="fr-FR" dirty="0" smtClean="0"/>
          </a:p>
          <a:p>
            <a:r>
              <a:rPr lang="fr-FR" dirty="0" smtClean="0">
                <a:solidFill>
                  <a:srgbClr val="7030A0"/>
                </a:solidFill>
              </a:rPr>
              <a:t>Présentation de </a:t>
            </a:r>
            <a:r>
              <a:rPr lang="fr-FR" dirty="0" err="1" smtClean="0">
                <a:solidFill>
                  <a:srgbClr val="7030A0"/>
                </a:solidFill>
              </a:rPr>
              <a:t>A.Hattat</a:t>
            </a:r>
            <a:r>
              <a:rPr lang="fr-FR" dirty="0" smtClean="0"/>
              <a:t>: </a:t>
            </a:r>
            <a:r>
              <a:rPr lang="fr-FR" dirty="0" err="1" smtClean="0"/>
              <a:t>Cablage</a:t>
            </a:r>
            <a:r>
              <a:rPr lang="fr-FR" dirty="0" smtClean="0"/>
              <a:t> et connecteur pour </a:t>
            </a:r>
            <a:r>
              <a:rPr lang="fr-FR" dirty="0" err="1" smtClean="0"/>
              <a:t>detecteur</a:t>
            </a:r>
            <a:endParaRPr lang="fr-FR" dirty="0" smtClean="0"/>
          </a:p>
          <a:p>
            <a:r>
              <a:rPr lang="fr-FR" dirty="0" smtClean="0">
                <a:solidFill>
                  <a:srgbClr val="7030A0"/>
                </a:solidFill>
              </a:rPr>
              <a:t>Discussions:</a:t>
            </a:r>
          </a:p>
          <a:p>
            <a:pPr lvl="1"/>
            <a:r>
              <a:rPr lang="fr-FR" dirty="0" err="1" smtClean="0"/>
              <a:t>Presentations</a:t>
            </a:r>
            <a:r>
              <a:rPr lang="fr-FR" dirty="0" smtClean="0"/>
              <a:t> nouveau doctorant: </a:t>
            </a:r>
            <a:r>
              <a:rPr lang="fr-FR" dirty="0" err="1" smtClean="0"/>
              <a:t>C.Leonhart</a:t>
            </a:r>
            <a:r>
              <a:rPr lang="fr-FR" dirty="0" smtClean="0"/>
              <a:t> (</a:t>
            </a:r>
            <a:r>
              <a:rPr lang="fr-FR" dirty="0" err="1" smtClean="0"/>
              <a:t>dvt</a:t>
            </a:r>
            <a:r>
              <a:rPr lang="fr-FR" dirty="0" smtClean="0"/>
              <a:t> gravure pour micro-</a:t>
            </a:r>
            <a:r>
              <a:rPr lang="fr-FR" dirty="0" err="1" smtClean="0"/>
              <a:t>detecteur</a:t>
            </a:r>
            <a:r>
              <a:rPr lang="fr-FR" dirty="0" smtClean="0"/>
              <a:t> diamant)</a:t>
            </a:r>
          </a:p>
          <a:p>
            <a:pPr lvl="1"/>
            <a:r>
              <a:rPr lang="en-US" dirty="0" smtClean="0"/>
              <a:t>PEPITES: </a:t>
            </a:r>
            <a:r>
              <a:rPr lang="en-US" dirty="0" err="1" smtClean="0"/>
              <a:t>electronique</a:t>
            </a:r>
            <a:r>
              <a:rPr lang="en-US" dirty="0" smtClean="0"/>
              <a:t> remise </a:t>
            </a:r>
            <a:r>
              <a:rPr lang="en-US" dirty="0" err="1" smtClean="0"/>
              <a:t>en</a:t>
            </a:r>
            <a:r>
              <a:rPr lang="en-US" dirty="0" smtClean="0"/>
              <a:t> route ok, </a:t>
            </a:r>
            <a:r>
              <a:rPr lang="en-US" dirty="0" err="1" smtClean="0"/>
              <a:t>detecteur</a:t>
            </a:r>
            <a:r>
              <a:rPr lang="en-US" dirty="0" smtClean="0"/>
              <a:t> </a:t>
            </a:r>
            <a:r>
              <a:rPr lang="en-US" dirty="0" err="1" smtClean="0"/>
              <a:t>nomade</a:t>
            </a:r>
            <a:r>
              <a:rPr lang="en-US" dirty="0" smtClean="0"/>
              <a:t> (CNAO), SPIF (</a:t>
            </a:r>
            <a:r>
              <a:rPr lang="en-US" dirty="0" err="1" smtClean="0"/>
              <a:t>monitorage</a:t>
            </a:r>
            <a:r>
              <a:rPr lang="en-US" dirty="0" smtClean="0"/>
              <a:t> </a:t>
            </a:r>
            <a:r>
              <a:rPr lang="en-US" dirty="0" err="1" smtClean="0"/>
              <a:t>faisceau</a:t>
            </a:r>
            <a:r>
              <a:rPr lang="en-US" dirty="0" smtClean="0"/>
              <a:t> flash)</a:t>
            </a:r>
          </a:p>
          <a:p>
            <a:pPr lvl="1"/>
            <a:r>
              <a:rPr lang="en-US" dirty="0" err="1" smtClean="0"/>
              <a:t>Diamant</a:t>
            </a:r>
            <a:r>
              <a:rPr lang="en-US" dirty="0" smtClean="0"/>
              <a:t>: Installation ESRF micro-beam/flash</a:t>
            </a:r>
            <a:endParaRPr lang="fr-FR" dirty="0" smtClean="0"/>
          </a:p>
          <a:p>
            <a:r>
              <a:rPr lang="fr-FR" dirty="0" smtClean="0">
                <a:solidFill>
                  <a:srgbClr val="7030A0"/>
                </a:solidFill>
              </a:rPr>
              <a:t>Autre</a:t>
            </a:r>
            <a:r>
              <a:rPr lang="fr-FR" dirty="0" smtClean="0">
                <a:solidFill>
                  <a:srgbClr val="7030A0"/>
                </a:solidFill>
              </a:rPr>
              <a:t>:</a:t>
            </a:r>
            <a:endParaRPr lang="fr-FR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229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3720" y="113982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D</a:t>
            </a:r>
            <a:r>
              <a:rPr lang="en-US" dirty="0" smtClean="0">
                <a:solidFill>
                  <a:srgbClr val="00B050"/>
                </a:solidFill>
              </a:rPr>
              <a:t>iscussion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3720" y="1155065"/>
            <a:ext cx="10515600" cy="5309530"/>
          </a:xfrm>
        </p:spPr>
        <p:txBody>
          <a:bodyPr>
            <a:normAutofit/>
          </a:bodyPr>
          <a:lstStyle/>
          <a:p>
            <a:r>
              <a:rPr lang="en-US" altLang="fr-FR" dirty="0" smtClean="0">
                <a:solidFill>
                  <a:srgbClr val="7030A0"/>
                </a:solidFill>
              </a:rPr>
              <a:t>Reunion </a:t>
            </a:r>
            <a:r>
              <a:rPr lang="en-US" altLang="fr-FR" dirty="0" err="1" smtClean="0">
                <a:solidFill>
                  <a:srgbClr val="7030A0"/>
                </a:solidFill>
              </a:rPr>
              <a:t>annuelle</a:t>
            </a:r>
            <a:r>
              <a:rPr lang="en-US" altLang="fr-FR" dirty="0" smtClean="0">
                <a:solidFill>
                  <a:srgbClr val="7030A0"/>
                </a:solidFill>
              </a:rPr>
              <a:t> au LP2I – Bordeaux-</a:t>
            </a:r>
            <a:r>
              <a:rPr lang="en-US" altLang="fr-FR" dirty="0" err="1" smtClean="0">
                <a:solidFill>
                  <a:srgbClr val="7030A0"/>
                </a:solidFill>
              </a:rPr>
              <a:t>Gradignan</a:t>
            </a:r>
            <a:endParaRPr lang="en-US" altLang="fr-FR" dirty="0" smtClean="0">
              <a:solidFill>
                <a:srgbClr val="7030A0"/>
              </a:solidFill>
            </a:endParaRPr>
          </a:p>
          <a:p>
            <a:pPr lvl="1"/>
            <a:r>
              <a:rPr lang="en-US" altLang="fr-FR" dirty="0" smtClean="0">
                <a:solidFill>
                  <a:srgbClr val="7030A0"/>
                </a:solidFill>
              </a:rPr>
              <a:t>Date: </a:t>
            </a:r>
            <a:r>
              <a:rPr lang="en-US" altLang="fr-FR" dirty="0" err="1" smtClean="0">
                <a:solidFill>
                  <a:srgbClr val="7030A0"/>
                </a:solidFill>
              </a:rPr>
              <a:t>probablement</a:t>
            </a:r>
            <a:r>
              <a:rPr lang="en-US" altLang="fr-FR" dirty="0" smtClean="0">
                <a:solidFill>
                  <a:srgbClr val="7030A0"/>
                </a:solidFill>
              </a:rPr>
              <a:t> 12-13 </a:t>
            </a:r>
            <a:r>
              <a:rPr lang="en-US" altLang="fr-FR" dirty="0" err="1" smtClean="0">
                <a:solidFill>
                  <a:srgbClr val="7030A0"/>
                </a:solidFill>
              </a:rPr>
              <a:t>juin</a:t>
            </a:r>
            <a:endParaRPr lang="fr-FR" altLang="fr-FR" dirty="0" smtClean="0">
              <a:solidFill>
                <a:srgbClr val="7030A0"/>
              </a:solidFill>
            </a:endParaRPr>
          </a:p>
          <a:p>
            <a:r>
              <a:rPr lang="fr-FR" altLang="fr-FR" dirty="0" smtClean="0">
                <a:solidFill>
                  <a:srgbClr val="7030A0"/>
                </a:solidFill>
              </a:rPr>
              <a:t>Etat financier: </a:t>
            </a:r>
            <a:endParaRPr lang="fr-FR" dirty="0" smtClean="0">
              <a:solidFill>
                <a:srgbClr val="7030A0"/>
              </a:solidFill>
            </a:endParaRPr>
          </a:p>
          <a:p>
            <a:r>
              <a:rPr lang="fr-FR" altLang="fr-FR" dirty="0" smtClean="0">
                <a:solidFill>
                  <a:srgbClr val="7030A0"/>
                </a:solidFill>
                <a:latin typeface="Arial" panose="020B0604020202020204" pitchFamily="34" charset="0"/>
              </a:rPr>
              <a:t>Outils proposés en discussion (Remi </a:t>
            </a:r>
            <a:r>
              <a:rPr lang="fr-FR" altLang="fr-FR" dirty="0" err="1" smtClean="0">
                <a:solidFill>
                  <a:srgbClr val="7030A0"/>
                </a:solidFill>
                <a:latin typeface="Arial" panose="020B0604020202020204" pitchFamily="34" charset="0"/>
              </a:rPr>
              <a:t>cornat</a:t>
            </a:r>
            <a:r>
              <a:rPr lang="fr-FR" altLang="fr-FR" dirty="0" smtClean="0">
                <a:solidFill>
                  <a:srgbClr val="7030A0"/>
                </a:solidFill>
                <a:latin typeface="Arial" panose="020B0604020202020204" pitchFamily="34" charset="0"/>
              </a:rPr>
              <a:t>):</a:t>
            </a:r>
          </a:p>
          <a:p>
            <a:pPr lvl="1"/>
            <a:r>
              <a:rPr lang="fr-FR" altLang="fr-FR" dirty="0" smtClean="0">
                <a:latin typeface="Arial" panose="020B0604020202020204" pitchFamily="34" charset="0"/>
              </a:rPr>
              <a:t>Osmose, Plateforme outil </a:t>
            </a:r>
            <a:r>
              <a:rPr lang="fr-FR" altLang="fr-FR" dirty="0">
                <a:latin typeface="Arial" panose="020B0604020202020204" pitchFamily="34" charset="0"/>
              </a:rPr>
              <a:t>collaboratif </a:t>
            </a:r>
            <a:r>
              <a:rPr lang="fr-FR" altLang="fr-FR" dirty="0" smtClean="0">
                <a:latin typeface="Arial" panose="020B0604020202020204" pitchFamily="34" charset="0"/>
              </a:rPr>
              <a:t>d’échange</a:t>
            </a:r>
          </a:p>
          <a:p>
            <a:pPr lvl="2"/>
            <a:r>
              <a:rPr lang="fr-FR" altLang="fr-FR" dirty="0" smtClean="0">
                <a:latin typeface="Arial" panose="020B0604020202020204" pitchFamily="34" charset="0"/>
              </a:rPr>
              <a:t>Ouvert aux communautés professionnelles</a:t>
            </a:r>
          </a:p>
          <a:p>
            <a:pPr lvl="3"/>
            <a:r>
              <a:rPr lang="fr-FR" altLang="fr-FR" dirty="0" smtClean="0">
                <a:latin typeface="Arial" panose="020B0604020202020204" pitchFamily="34" charset="0"/>
              </a:rPr>
              <a:t>Dépôt de document, chat, blog</a:t>
            </a:r>
          </a:p>
          <a:p>
            <a:pPr lvl="2"/>
            <a:r>
              <a:rPr lang="fr-FR" altLang="fr-FR" dirty="0" smtClean="0">
                <a:latin typeface="Arial" panose="020B0604020202020204" pitchFamily="34" charset="0"/>
              </a:rPr>
              <a:t>Lien:</a:t>
            </a:r>
          </a:p>
          <a:p>
            <a:pPr lvl="2"/>
            <a:r>
              <a:rPr lang="fr-FR" dirty="0" smtClean="0">
                <a:hlinkClick r:id="rId2"/>
              </a:rPr>
              <a:t>https://www.numerique.gouv.fr/outils-agents/osmose/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>
                <a:hlinkClick r:id="rId3"/>
              </a:rPr>
              <a:t>https://www.dailymotion.com/video/x85nruz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>
                <a:hlinkClick r:id="rId4"/>
              </a:rPr>
              <a:t>https://www.dailymotion.com/video/x7u6p1z</a:t>
            </a:r>
            <a:r>
              <a:rPr lang="fr-FR" dirty="0" smtClean="0"/>
              <a:t> </a:t>
            </a:r>
          </a:p>
          <a:p>
            <a:pPr lvl="2"/>
            <a:r>
              <a:rPr lang="en-US" altLang="fr-FR" dirty="0" smtClean="0">
                <a:latin typeface="Arial" panose="020B0604020202020204" pitchFamily="34" charset="0"/>
              </a:rPr>
              <a:t>Formation a </a:t>
            </a:r>
            <a:r>
              <a:rPr lang="en-US" altLang="fr-FR" dirty="0" err="1" smtClean="0">
                <a:latin typeface="Arial" panose="020B0604020202020204" pitchFamily="34" charset="0"/>
              </a:rPr>
              <a:t>venir</a:t>
            </a:r>
            <a:endParaRPr lang="fr-FR" altLang="fr-FR" dirty="0" smtClean="0">
              <a:latin typeface="Arial" panose="020B0604020202020204" pitchFamily="34" charset="0"/>
            </a:endParaRPr>
          </a:p>
          <a:p>
            <a:r>
              <a:rPr lang="fr-FR" altLang="fr-FR" dirty="0" smtClean="0">
                <a:solidFill>
                  <a:srgbClr val="7030A0"/>
                </a:solidFill>
                <a:latin typeface="Arial" panose="020B0604020202020204" pitchFamily="34" charset="0"/>
              </a:rPr>
              <a:t>Discussion technique: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84367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</TotalTime>
  <Words>492</Words>
  <Application>Microsoft Office PowerPoint</Application>
  <PresentationFormat>Grand écran</PresentationFormat>
  <Paragraphs>66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Wingdings</vt:lpstr>
      <vt:lpstr>Thème Office</vt:lpstr>
      <vt:lpstr>RIF visioconf – 25eme </vt:lpstr>
      <vt:lpstr>Des informations d’intérêt:</vt:lpstr>
      <vt:lpstr>Discussion</vt:lpstr>
      <vt:lpstr>Présentation PowerPoint</vt:lpstr>
      <vt:lpstr>CR – visioconf24 de decembre 2022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freddy poirier</dc:creator>
  <cp:lastModifiedBy>freddy poirier</cp:lastModifiedBy>
  <cp:revision>46</cp:revision>
  <dcterms:created xsi:type="dcterms:W3CDTF">2022-10-09T20:09:54Z</dcterms:created>
  <dcterms:modified xsi:type="dcterms:W3CDTF">2023-03-09T12:17:27Z</dcterms:modified>
</cp:coreProperties>
</file>