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dy poirier" initials="fp" lastIdx="1" clrIdx="0">
    <p:extLst>
      <p:ext uri="{19B8F6BF-5375-455C-9EA6-DF929625EA0E}">
        <p15:presenceInfo xmlns:p15="http://schemas.microsoft.com/office/powerpoint/2012/main" userId="freddy poir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60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02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38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2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63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65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25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1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5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51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16025-4FB5-4DCC-91E1-C5BBC5A64EFF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http://cnrs-in2p3-tech-news.in2p3.fr/wp-content/uploads/2018/06/Reseau_instru_fasiceaux-1.pn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1"/>
            <a:ext cx="1676400" cy="1646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08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jclab.in2p3.fr/category/161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ccelerateurs.sfpnet.fr/conferences/rencontres-2022/" TargetMode="External"/><Relationship Id="rId2" Type="http://schemas.openxmlformats.org/officeDocument/2006/relationships/hyperlink" Target="https://indico.gsi.de/event/1213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ico.in2p3.fr/event/27757/" TargetMode="External"/><Relationship Id="rId5" Type="http://schemas.openxmlformats.org/officeDocument/2006/relationships/hyperlink" Target="https://indico.in2p3.fr/event/28032/" TargetMode="External"/><Relationship Id="rId4" Type="http://schemas.openxmlformats.org/officeDocument/2006/relationships/hyperlink" Target="https://indico.in2p3.fr/event/26475/sessions/16797/#202210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17236"/>
            <a:ext cx="9144000" cy="988291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RIF </a:t>
            </a:r>
            <a:r>
              <a:rPr lang="en-US" b="1" dirty="0" err="1" smtClean="0">
                <a:solidFill>
                  <a:srgbClr val="00B050"/>
                </a:solidFill>
              </a:rPr>
              <a:t>visioconf</a:t>
            </a:r>
            <a:r>
              <a:rPr lang="en-US" b="1" dirty="0" smtClean="0">
                <a:solidFill>
                  <a:srgbClr val="00B050"/>
                </a:solidFill>
              </a:rPr>
              <a:t> – </a:t>
            </a:r>
            <a:r>
              <a:rPr lang="en-US" b="1" dirty="0" smtClean="0">
                <a:solidFill>
                  <a:srgbClr val="00B050"/>
                </a:solidFill>
              </a:rPr>
              <a:t>26</a:t>
            </a:r>
            <a:r>
              <a:rPr lang="en-US" b="1" baseline="30000" dirty="0" smtClean="0">
                <a:solidFill>
                  <a:srgbClr val="00B050"/>
                </a:solidFill>
              </a:rPr>
              <a:t>eme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247" y="2350660"/>
            <a:ext cx="9144000" cy="29549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30/03/2023</a:t>
            </a:r>
          </a:p>
          <a:p>
            <a:pPr algn="l"/>
            <a:r>
              <a:rPr lang="en-US" dirty="0" smtClean="0">
                <a:latin typeface="Comic Sans MS" panose="030F0702030302020204" pitchFamily="66" charset="0"/>
              </a:rPr>
              <a:t>Au </a:t>
            </a:r>
            <a:r>
              <a:rPr lang="en-US" dirty="0" err="1" smtClean="0">
                <a:latin typeface="Comic Sans MS" panose="030F0702030302020204" pitchFamily="66" charset="0"/>
              </a:rPr>
              <a:t>programme</a:t>
            </a:r>
            <a:r>
              <a:rPr lang="en-US" dirty="0" smtClean="0">
                <a:latin typeface="Comic Sans MS" panose="030F0702030302020204" pitchFamily="66" charset="0"/>
              </a:rPr>
              <a:t>:</a:t>
            </a:r>
          </a:p>
          <a:p>
            <a:pPr algn="l"/>
            <a:r>
              <a:rPr lang="en-US" dirty="0" smtClean="0">
                <a:latin typeface="Comic Sans MS" panose="030F0702030302020204" pitchFamily="66" charset="0"/>
              </a:rPr>
              <a:t>- Christophe </a:t>
            </a:r>
            <a:r>
              <a:rPr lang="en-US" dirty="0" err="1" smtClean="0">
                <a:latin typeface="Comic Sans MS" panose="030F0702030302020204" pitchFamily="66" charset="0"/>
              </a:rPr>
              <a:t>Jamet</a:t>
            </a:r>
            <a:r>
              <a:rPr lang="en-US" dirty="0" smtClean="0">
                <a:latin typeface="Comic Sans MS" panose="030F0702030302020204" pitchFamily="66" charset="0"/>
              </a:rPr>
              <a:t>, “</a:t>
            </a:r>
            <a:r>
              <a:rPr lang="fr-FR" dirty="0"/>
              <a:t>Système BPM de l’accélérateur SPIRAL2</a:t>
            </a:r>
            <a:r>
              <a:rPr lang="fr-FR" dirty="0" smtClean="0"/>
              <a:t> </a:t>
            </a:r>
            <a:r>
              <a:rPr lang="en-US" dirty="0" smtClean="0">
                <a:latin typeface="Comic Sans MS" panose="030F0702030302020204" pitchFamily="66" charset="0"/>
              </a:rPr>
              <a:t>“</a:t>
            </a:r>
            <a:endParaRPr lang="fr-FR" dirty="0" smtClean="0">
              <a:latin typeface="Comic Sans MS" panose="030F0702030302020204" pitchFamily="66" charset="0"/>
            </a:endParaRPr>
          </a:p>
          <a:p>
            <a:pPr algn="l"/>
            <a:r>
              <a:rPr lang="en-US" dirty="0" smtClean="0">
                <a:latin typeface="Comic Sans MS" panose="030F0702030302020204" pitchFamily="66" charset="0"/>
              </a:rPr>
              <a:t>- Tour de tables des </a:t>
            </a:r>
            <a:r>
              <a:rPr lang="en-US" dirty="0" err="1" smtClean="0">
                <a:latin typeface="Comic Sans MS" panose="030F0702030302020204" pitchFamily="66" charset="0"/>
              </a:rPr>
              <a:t>labo</a:t>
            </a:r>
            <a:r>
              <a:rPr lang="en-US" dirty="0" smtClean="0">
                <a:latin typeface="Comic Sans MS" panose="030F0702030302020204" pitchFamily="66" charset="0"/>
              </a:rPr>
              <a:t> – non fait</a:t>
            </a:r>
          </a:p>
          <a:p>
            <a:pPr algn="l"/>
            <a:r>
              <a:rPr lang="en-US" dirty="0">
                <a:latin typeface="Comic Sans MS" panose="030F0702030302020204" pitchFamily="66" charset="0"/>
              </a:rPr>
              <a:t>- </a:t>
            </a:r>
            <a:r>
              <a:rPr lang="en-US" dirty="0" err="1" smtClean="0">
                <a:latin typeface="Comic Sans MS" panose="030F0702030302020204" pitchFamily="66" charset="0"/>
              </a:rPr>
              <a:t>Informations</a:t>
            </a:r>
            <a:r>
              <a:rPr lang="en-US" dirty="0" smtClean="0">
                <a:latin typeface="Comic Sans MS" panose="030F0702030302020204" pitchFamily="66" charset="0"/>
              </a:rPr>
              <a:t> – non fait</a:t>
            </a:r>
            <a:endParaRPr lang="en-US" dirty="0">
              <a:latin typeface="Comic Sans MS" panose="030F0702030302020204" pitchFamily="66" charset="0"/>
            </a:endParaRPr>
          </a:p>
          <a:p>
            <a:pPr algn="l"/>
            <a:endParaRPr lang="en-US" dirty="0" smtClean="0">
              <a:latin typeface="Comic Sans MS" panose="030F0702030302020204" pitchFamily="66" charset="0"/>
            </a:endParaRPr>
          </a:p>
          <a:p>
            <a:pPr algn="l"/>
            <a:r>
              <a:rPr lang="en-US" dirty="0" smtClean="0">
                <a:latin typeface="Comic Sans MS" panose="030F0702030302020204" pitchFamily="66" charset="0"/>
              </a:rPr>
              <a:t>Pour les </a:t>
            </a:r>
            <a:r>
              <a:rPr lang="en-US" dirty="0" err="1" smtClean="0">
                <a:latin typeface="Comic Sans MS" panose="030F0702030302020204" pitchFamily="66" charset="0"/>
              </a:rPr>
              <a:t>visioconferences</a:t>
            </a:r>
            <a:r>
              <a:rPr lang="en-US" dirty="0" smtClean="0">
                <a:latin typeface="Comic Sans MS" panose="030F0702030302020204" pitchFamily="66" charset="0"/>
              </a:rPr>
              <a:t> du RIF: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://indico.ijclab.in2p3.fr/category/161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07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7291" y="110837"/>
            <a:ext cx="10515600" cy="905597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CR – visioconf26 – 30 mars 2023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101" y="1016434"/>
            <a:ext cx="10916790" cy="533082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Présents: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R.Molle</a:t>
            </a:r>
            <a:r>
              <a:rPr lang="fr-FR" dirty="0" smtClean="0"/>
              <a:t> (LPSC), </a:t>
            </a:r>
            <a:r>
              <a:rPr lang="fr-FR" dirty="0" err="1" smtClean="0"/>
              <a:t>T.Durand</a:t>
            </a:r>
            <a:r>
              <a:rPr lang="fr-FR" dirty="0" smtClean="0"/>
              <a:t> (</a:t>
            </a:r>
            <a:r>
              <a:rPr lang="fr-FR" dirty="0" err="1" smtClean="0"/>
              <a:t>Subatech</a:t>
            </a:r>
            <a:r>
              <a:rPr lang="fr-FR" dirty="0" smtClean="0"/>
              <a:t>), </a:t>
            </a:r>
            <a:r>
              <a:rPr lang="fr-FR" dirty="0" err="1" smtClean="0"/>
              <a:t>L.Daudin</a:t>
            </a:r>
            <a:r>
              <a:rPr lang="fr-FR" dirty="0" smtClean="0"/>
              <a:t> (LP2I), </a:t>
            </a:r>
            <a:r>
              <a:rPr lang="fr-FR" dirty="0" err="1" smtClean="0"/>
              <a:t>C.Maazouzi</a:t>
            </a:r>
            <a:r>
              <a:rPr lang="fr-FR" dirty="0" smtClean="0"/>
              <a:t> (IPHC), </a:t>
            </a:r>
            <a:r>
              <a:rPr lang="fr-FR" dirty="0" err="1" smtClean="0"/>
              <a:t>T.Adam</a:t>
            </a:r>
            <a:r>
              <a:rPr lang="fr-FR" dirty="0" smtClean="0"/>
              <a:t>(IPHC), </a:t>
            </a:r>
            <a:r>
              <a:rPr lang="fr-FR" dirty="0" err="1" smtClean="0"/>
              <a:t>N.Delerue</a:t>
            </a:r>
            <a:r>
              <a:rPr lang="fr-FR" dirty="0" smtClean="0"/>
              <a:t>(</a:t>
            </a:r>
            <a:r>
              <a:rPr lang="fr-FR" dirty="0" err="1" smtClean="0"/>
              <a:t>IJCLab</a:t>
            </a:r>
            <a:r>
              <a:rPr lang="fr-FR" dirty="0" smtClean="0"/>
              <a:t>), </a:t>
            </a:r>
            <a:r>
              <a:rPr lang="fr-FR" dirty="0" err="1" smtClean="0"/>
              <a:t>C.Peaucelle</a:t>
            </a:r>
            <a:r>
              <a:rPr lang="fr-FR" dirty="0" smtClean="0"/>
              <a:t> (LPSC), </a:t>
            </a:r>
            <a:r>
              <a:rPr lang="fr-FR" dirty="0" err="1" smtClean="0"/>
              <a:t>F.Osswald</a:t>
            </a:r>
            <a:r>
              <a:rPr lang="fr-FR" dirty="0" smtClean="0"/>
              <a:t>(IPHC), </a:t>
            </a:r>
            <a:r>
              <a:rPr lang="fr-FR" dirty="0" err="1" smtClean="0"/>
              <a:t>S.Wallong</a:t>
            </a:r>
            <a:r>
              <a:rPr lang="fr-FR" dirty="0" smtClean="0"/>
              <a:t>(</a:t>
            </a:r>
            <a:r>
              <a:rPr lang="fr-FR" dirty="0" err="1" smtClean="0"/>
              <a:t>IJCLab</a:t>
            </a:r>
            <a:r>
              <a:rPr lang="fr-FR" dirty="0" smtClean="0"/>
              <a:t>), </a:t>
            </a:r>
            <a:r>
              <a:rPr lang="fr-FR" dirty="0" err="1" smtClean="0"/>
              <a:t>G.Quemener</a:t>
            </a:r>
            <a:r>
              <a:rPr lang="fr-FR" dirty="0" smtClean="0"/>
              <a:t> (LPC), </a:t>
            </a:r>
            <a:r>
              <a:rPr lang="fr-FR" dirty="0" err="1" smtClean="0"/>
              <a:t>M.Migliore</a:t>
            </a:r>
            <a:r>
              <a:rPr lang="fr-FR" dirty="0" smtClean="0"/>
              <a:t> (LPSC), </a:t>
            </a:r>
            <a:r>
              <a:rPr lang="fr-FR" dirty="0" err="1" smtClean="0"/>
              <a:t>F.Poirier</a:t>
            </a:r>
            <a:r>
              <a:rPr lang="fr-FR" dirty="0" smtClean="0"/>
              <a:t> (</a:t>
            </a:r>
            <a:r>
              <a:rPr lang="fr-FR" dirty="0" err="1" smtClean="0"/>
              <a:t>Arronax</a:t>
            </a:r>
            <a:r>
              <a:rPr lang="fr-FR" dirty="0" smtClean="0"/>
              <a:t>).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Présentation de </a:t>
            </a:r>
            <a:r>
              <a:rPr lang="fr-FR" dirty="0" err="1" smtClean="0">
                <a:solidFill>
                  <a:srgbClr val="7030A0"/>
                </a:solidFill>
              </a:rPr>
              <a:t>C.Jamet</a:t>
            </a:r>
            <a:r>
              <a:rPr lang="fr-FR" dirty="0" smtClean="0"/>
              <a:t>: voir titre slide précédent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Discussions/Questions (quelques points):</a:t>
            </a:r>
          </a:p>
          <a:p>
            <a:pPr lvl="1"/>
            <a:r>
              <a:rPr lang="fr-FR" dirty="0" smtClean="0"/>
              <a:t>Liste des spécifications sur les BPM (+signal post-mortem et surveillance)</a:t>
            </a:r>
          </a:p>
          <a:p>
            <a:pPr lvl="1"/>
            <a:r>
              <a:rPr lang="fr-FR" dirty="0" smtClean="0"/>
              <a:t>Amélioration de la sensibilité face a des faisceau de basse intensité &lt;150um</a:t>
            </a:r>
          </a:p>
          <a:p>
            <a:pPr lvl="1"/>
            <a:r>
              <a:rPr lang="fr-FR" dirty="0" smtClean="0"/>
              <a:t>Electronique mise en place (design par BARC - Inde)</a:t>
            </a:r>
          </a:p>
          <a:p>
            <a:pPr lvl="2"/>
            <a:r>
              <a:rPr lang="fr-FR" dirty="0" smtClean="0"/>
              <a:t>Adaptation avec un -6dB en entrée de signal car signal 5mA trop élevé. Impédance 50 ohm mieux adaptée.</a:t>
            </a:r>
          </a:p>
          <a:p>
            <a:pPr lvl="1"/>
            <a:r>
              <a:rPr lang="fr-FR" dirty="0" smtClean="0"/>
              <a:t>Application de l’ellipticité aux électrons. Sensibilité a la charge (vs Intensité)?</a:t>
            </a:r>
          </a:p>
          <a:p>
            <a:pPr lvl="2"/>
            <a:r>
              <a:rPr lang="fr-FR" dirty="0" smtClean="0"/>
              <a:t>Calcul: 5 mA a 88MHz </a:t>
            </a:r>
            <a:r>
              <a:rPr lang="fr-FR" dirty="0" smtClean="0">
                <a:sym typeface="Wingdings" panose="05000000000000000000" pitchFamily="2" charset="2"/>
              </a:rPr>
              <a:t>en proton  3.55 e-11 particules par paquet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Augmentation des incertitudes des BPM (individuellement) avec l’augmentation de l’atténuation (&lt;90 dB). </a:t>
            </a:r>
          </a:p>
          <a:p>
            <a:pPr lvl="2"/>
            <a:r>
              <a:rPr lang="fr-FR" dirty="0" smtClean="0">
                <a:sym typeface="Wingdings" panose="05000000000000000000" pitchFamily="2" charset="2"/>
              </a:rPr>
              <a:t>Incertitudes comparées aux spécifications initiales</a:t>
            </a:r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Autre:</a:t>
            </a:r>
          </a:p>
        </p:txBody>
      </p:sp>
    </p:spTree>
    <p:extLst>
      <p:ext uri="{BB962C8B-B14F-4D97-AF65-F5344CB8AC3E}">
        <p14:creationId xmlns:p14="http://schemas.microsoft.com/office/powerpoint/2010/main" val="254722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320" y="0"/>
            <a:ext cx="10515600" cy="968693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Des informations d’intérêt: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240" y="1060133"/>
            <a:ext cx="11780520" cy="50053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u="sng" dirty="0" smtClean="0">
                <a:solidFill>
                  <a:srgbClr val="7030A0"/>
                </a:solidFill>
              </a:rPr>
              <a:t>Passé:</a:t>
            </a:r>
          </a:p>
          <a:p>
            <a:pPr lvl="1"/>
            <a:r>
              <a:rPr lang="fr-FR" dirty="0" err="1" smtClean="0"/>
              <a:t>Hiat</a:t>
            </a:r>
            <a:r>
              <a:rPr lang="fr-FR" dirty="0" smtClean="0"/>
              <a:t> 2022, </a:t>
            </a:r>
            <a:r>
              <a:rPr lang="fr-FR" dirty="0" smtClean="0">
                <a:hlinkClick r:id="rId2"/>
              </a:rPr>
              <a:t>https://indico.gsi.de/event/12135/</a:t>
            </a:r>
            <a:r>
              <a:rPr lang="fr-FR" dirty="0" smtClean="0"/>
              <a:t> : 27 juin – 1 juillet 22</a:t>
            </a:r>
          </a:p>
          <a:p>
            <a:pPr lvl="2"/>
            <a:r>
              <a:rPr lang="fr-FR" dirty="0" err="1" smtClean="0"/>
              <a:t>proceeding</a:t>
            </a:r>
            <a:r>
              <a:rPr lang="fr-FR" dirty="0" smtClean="0"/>
              <a:t> disponible concernant le RIF : “</a:t>
            </a:r>
            <a:r>
              <a:rPr lang="fr-FR" dirty="0" err="1" smtClean="0"/>
              <a:t>Beam</a:t>
            </a:r>
            <a:r>
              <a:rPr lang="fr-FR" dirty="0" smtClean="0"/>
              <a:t> Instrumentation, </a:t>
            </a:r>
            <a:r>
              <a:rPr lang="fr-FR" dirty="0" err="1" smtClean="0"/>
              <a:t>Challenging</a:t>
            </a:r>
            <a:r>
              <a:rPr lang="fr-FR" dirty="0" smtClean="0"/>
              <a:t> Tools for </a:t>
            </a:r>
            <a:r>
              <a:rPr lang="fr-FR" dirty="0" err="1" smtClean="0"/>
              <a:t>Demanding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r>
              <a:rPr lang="fr-FR" dirty="0" smtClean="0"/>
              <a:t> –– a </a:t>
            </a:r>
            <a:r>
              <a:rPr lang="fr-FR" dirty="0" err="1" smtClean="0"/>
              <a:t>Snapshot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French </a:t>
            </a:r>
            <a:r>
              <a:rPr lang="fr-FR" dirty="0" err="1" smtClean="0"/>
              <a:t>Assigned</a:t>
            </a:r>
            <a:r>
              <a:rPr lang="fr-FR" dirty="0" smtClean="0"/>
              <a:t> Network” , TU312</a:t>
            </a:r>
          </a:p>
          <a:p>
            <a:pPr lvl="1"/>
            <a:r>
              <a:rPr lang="fr-FR" dirty="0" smtClean="0"/>
              <a:t>ANF “EPICS”, 3–6 oct. 2022,</a:t>
            </a:r>
            <a:r>
              <a:rPr lang="fr-FR" dirty="0" smtClean="0">
                <a:sym typeface="Wingdings" panose="05000000000000000000" pitchFamily="2" charset="2"/>
              </a:rPr>
              <a:t> probablement une nouvelle session sera mis en place (restez attentif  réseau </a:t>
            </a:r>
            <a:r>
              <a:rPr lang="fr-FR" dirty="0" err="1" smtClean="0">
                <a:sym typeface="Wingdings" panose="05000000000000000000" pitchFamily="2" charset="2"/>
              </a:rPr>
              <a:t>epics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Rencontre Accélérateurs SFP 2022, 13-14 sept., </a:t>
            </a:r>
            <a:r>
              <a:rPr lang="fr-FR" dirty="0" smtClean="0">
                <a:sym typeface="Wingdings" panose="05000000000000000000" pitchFamily="2" charset="2"/>
                <a:hlinkClick r:id="rId3"/>
              </a:rPr>
              <a:t>http://accelerateurs.sfpnet.fr/conferences/rencontres-2022/</a:t>
            </a:r>
            <a:endParaRPr lang="fr-FR" dirty="0" smtClean="0">
              <a:sym typeface="Wingdings" panose="05000000000000000000" pitchFamily="2" charset="2"/>
            </a:endParaRP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Journée R&amp;T, 17-19 Oct.: </a:t>
            </a:r>
            <a:r>
              <a:rPr lang="fr-FR" dirty="0" smtClean="0">
                <a:sym typeface="Wingdings" panose="05000000000000000000" pitchFamily="2" charset="2"/>
                <a:hlinkClick r:id="rId4"/>
              </a:rPr>
              <a:t>https://indico.in2p3.fr/event/26475/sessions/16797/#20221018</a:t>
            </a:r>
            <a:endParaRPr lang="fr-FR" dirty="0" smtClean="0">
              <a:sym typeface="Wingdings" panose="05000000000000000000" pitchFamily="2" charset="2"/>
            </a:endParaRPr>
          </a:p>
          <a:p>
            <a:pPr lvl="1"/>
            <a:r>
              <a:rPr lang="fr-FR" dirty="0"/>
              <a:t>CYC2022 – 5-9 </a:t>
            </a:r>
            <a:r>
              <a:rPr lang="fr-FR" dirty="0" err="1"/>
              <a:t>dec</a:t>
            </a:r>
            <a:r>
              <a:rPr lang="fr-FR" dirty="0"/>
              <a:t> 2022, Beijing, </a:t>
            </a:r>
            <a:r>
              <a:rPr lang="fr-FR" dirty="0" smtClean="0"/>
              <a:t>China</a:t>
            </a:r>
          </a:p>
          <a:p>
            <a:pPr lvl="1"/>
            <a:r>
              <a:rPr lang="en-US" dirty="0" err="1"/>
              <a:t>Ecole</a:t>
            </a:r>
            <a:r>
              <a:rPr lang="en-US" dirty="0"/>
              <a:t> IN2P3 “Du </a:t>
            </a:r>
            <a:r>
              <a:rPr lang="en-US" dirty="0" smtClean="0"/>
              <a:t>d</a:t>
            </a:r>
            <a:r>
              <a:rPr lang="fr-FR" dirty="0">
                <a:sym typeface="Wingdings" panose="05000000000000000000" pitchFamily="2" charset="2"/>
              </a:rPr>
              <a:t>é</a:t>
            </a:r>
            <a:r>
              <a:rPr lang="en-US" dirty="0" err="1" smtClean="0"/>
              <a:t>tecteur</a:t>
            </a:r>
            <a:r>
              <a:rPr lang="en-US" dirty="0" smtClean="0"/>
              <a:t> </a:t>
            </a:r>
            <a:r>
              <a:rPr lang="en-US" dirty="0"/>
              <a:t>a la </a:t>
            </a:r>
            <a:r>
              <a:rPr lang="en-US" dirty="0" err="1"/>
              <a:t>mesure</a:t>
            </a:r>
            <a:r>
              <a:rPr lang="en-US" dirty="0"/>
              <a:t>”, 21-25 </a:t>
            </a:r>
            <a:r>
              <a:rPr lang="en-US" dirty="0" err="1"/>
              <a:t>Novembre</a:t>
            </a:r>
            <a:r>
              <a:rPr lang="en-US" dirty="0"/>
              <a:t> 2022 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3h sur accélérateur et diagnostics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Derniere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visioconf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T.Delaviere</a:t>
            </a:r>
            <a:r>
              <a:rPr lang="en-US" dirty="0" smtClean="0">
                <a:sym typeface="Wingdings" panose="05000000000000000000" pitchFamily="2" charset="2"/>
              </a:rPr>
              <a:t> “</a:t>
            </a:r>
            <a:r>
              <a:rPr lang="en-US" dirty="0" err="1" smtClean="0">
                <a:sym typeface="Wingdings" panose="05000000000000000000" pitchFamily="2" charset="2"/>
              </a:rPr>
              <a:t>Bergoz</a:t>
            </a:r>
            <a:r>
              <a:rPr lang="en-US" dirty="0" smtClean="0">
                <a:sym typeface="Wingdings" panose="05000000000000000000" pitchFamily="2" charset="2"/>
              </a:rPr>
              <a:t>”</a:t>
            </a:r>
          </a:p>
          <a:p>
            <a:pPr lvl="1"/>
            <a:r>
              <a:rPr lang="fr-FR" dirty="0">
                <a:hlinkClick r:id="rId5"/>
              </a:rPr>
              <a:t>ANF "Utilisation de CST pour les accélérateurs" </a:t>
            </a:r>
            <a:r>
              <a:rPr lang="fr-FR" dirty="0"/>
              <a:t>: 24 janv. - 27 janv</a:t>
            </a:r>
            <a:r>
              <a:rPr lang="fr-FR" dirty="0" smtClean="0"/>
              <a:t>.</a:t>
            </a:r>
          </a:p>
          <a:p>
            <a:pPr lvl="1"/>
            <a:r>
              <a:rPr lang="fr-FR" dirty="0">
                <a:hlinkClick r:id="rId6"/>
              </a:rPr>
              <a:t>ANF "école accélérateurs" 2023 </a:t>
            </a:r>
            <a:r>
              <a:rPr lang="fr-FR" dirty="0"/>
              <a:t>: 19 mars - 24 </a:t>
            </a:r>
            <a:r>
              <a:rPr lang="fr-FR" dirty="0" smtClean="0"/>
              <a:t>mars</a:t>
            </a: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u="sng" dirty="0" smtClean="0">
                <a:solidFill>
                  <a:srgbClr val="7030A0"/>
                </a:solidFill>
              </a:rPr>
              <a:t>Futur Conférence/ congres:</a:t>
            </a:r>
          </a:p>
          <a:p>
            <a:r>
              <a:rPr lang="en-US" dirty="0" smtClean="0"/>
              <a:t>IPAC'23 </a:t>
            </a:r>
            <a:r>
              <a:rPr lang="en-US" dirty="0"/>
              <a:t>— 14th International Particle Accelerator </a:t>
            </a:r>
            <a:r>
              <a:rPr lang="en-US" dirty="0" smtClean="0"/>
              <a:t>Conference, 7- </a:t>
            </a:r>
            <a:r>
              <a:rPr lang="en-US" dirty="0"/>
              <a:t>12 </a:t>
            </a:r>
            <a:r>
              <a:rPr lang="en-US" dirty="0" smtClean="0"/>
              <a:t>May, Venice</a:t>
            </a:r>
            <a:r>
              <a:rPr lang="en-US" dirty="0"/>
              <a:t>, </a:t>
            </a:r>
            <a:r>
              <a:rPr lang="en-US" dirty="0" smtClean="0"/>
              <a:t>Italy</a:t>
            </a:r>
          </a:p>
          <a:p>
            <a:r>
              <a:rPr lang="en-US" dirty="0"/>
              <a:t>IBIC’23 - International Beam Instrumentation </a:t>
            </a:r>
            <a:r>
              <a:rPr lang="en-US" dirty="0" smtClean="0"/>
              <a:t>Conference, 10 </a:t>
            </a:r>
            <a:r>
              <a:rPr lang="en-US" dirty="0"/>
              <a:t>-14 </a:t>
            </a:r>
            <a:r>
              <a:rPr lang="en-US" dirty="0" err="1" smtClean="0"/>
              <a:t>Septembre</a:t>
            </a:r>
            <a:r>
              <a:rPr lang="en-US" dirty="0" smtClean="0"/>
              <a:t>, </a:t>
            </a:r>
            <a:r>
              <a:rPr lang="en-US" dirty="0"/>
              <a:t>Saskatoon, </a:t>
            </a:r>
            <a:r>
              <a:rPr lang="en-US" dirty="0" smtClean="0"/>
              <a:t>Canada</a:t>
            </a:r>
          </a:p>
          <a:p>
            <a:r>
              <a:rPr lang="en-US" dirty="0" smtClean="0"/>
              <a:t>Journee </a:t>
            </a:r>
            <a:r>
              <a:rPr lang="fr-FR" dirty="0">
                <a:sym typeface="Wingdings" panose="05000000000000000000" pitchFamily="2" charset="2"/>
              </a:rPr>
              <a:t>Accélérateurs</a:t>
            </a:r>
            <a:r>
              <a:rPr lang="en-US" dirty="0" smtClean="0"/>
              <a:t> SFP: 4-6 </a:t>
            </a:r>
            <a:r>
              <a:rPr lang="en-US" dirty="0" err="1" smtClean="0"/>
              <a:t>octobre</a:t>
            </a:r>
            <a:r>
              <a:rPr lang="en-US" dirty="0" smtClean="0"/>
              <a:t> 2023, </a:t>
            </a:r>
            <a:r>
              <a:rPr lang="en-US" dirty="0" err="1" smtClean="0"/>
              <a:t>Roscoff</a:t>
            </a:r>
            <a:r>
              <a:rPr lang="en-US" dirty="0" smtClean="0"/>
              <a:t>, France</a:t>
            </a:r>
          </a:p>
          <a:p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conf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7030A0"/>
                </a:solidFill>
              </a:rPr>
              <a:t>Formations et autres:</a:t>
            </a:r>
            <a:endParaRPr lang="fr-FR" dirty="0" smtClean="0">
              <a:solidFill>
                <a:srgbClr val="7030A0"/>
              </a:solidFill>
              <a:hlinkClick r:id="rId5"/>
            </a:endParaRPr>
          </a:p>
          <a:p>
            <a:pPr marL="0" indent="0">
              <a:buNone/>
            </a:pPr>
            <a:endParaRPr lang="fr-FR" dirty="0" smtClean="0">
              <a:hlinkClick r:id="rId5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9513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424</Words>
  <Application>Microsoft Office PowerPoint</Application>
  <PresentationFormat>Grand écran</PresentationFormat>
  <Paragraphs>40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Wingdings</vt:lpstr>
      <vt:lpstr>Thème Office</vt:lpstr>
      <vt:lpstr>RIF visioconf – 26eme </vt:lpstr>
      <vt:lpstr>CR – visioconf26 – 30 mars 2023</vt:lpstr>
      <vt:lpstr>Des informations d’intérêt: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freddy poirier</dc:creator>
  <cp:lastModifiedBy>freddy poirier</cp:lastModifiedBy>
  <cp:revision>52</cp:revision>
  <dcterms:created xsi:type="dcterms:W3CDTF">2022-10-09T20:09:54Z</dcterms:created>
  <dcterms:modified xsi:type="dcterms:W3CDTF">2023-03-31T14:02:09Z</dcterms:modified>
</cp:coreProperties>
</file>