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59" r:id="rId5"/>
    <p:sldId id="262" r:id="rId6"/>
    <p:sldId id="269" r:id="rId7"/>
    <p:sldId id="271" r:id="rId8"/>
    <p:sldId id="264" r:id="rId9"/>
    <p:sldId id="268" r:id="rId10"/>
    <p:sldId id="272" r:id="rId11"/>
    <p:sldId id="265" r:id="rId12"/>
    <p:sldId id="266" r:id="rId13"/>
    <p:sldId id="267" r:id="rId14"/>
    <p:sldId id="260" r:id="rId15"/>
    <p:sldId id="26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/>
    <p:restoredTop sz="96058"/>
  </p:normalViewPr>
  <p:slideViewPr>
    <p:cSldViewPr snapToGrid="0" snapToObjects="1">
      <p:cViewPr varScale="1">
        <p:scale>
          <a:sx n="113" d="100"/>
          <a:sy n="113" d="100"/>
        </p:scale>
        <p:origin x="20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FD9F1-09A7-1746-BA40-BA9F98F84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2D53B5-1DA6-FD40-B5FE-A2881824E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8AB6F9-54EC-7741-A4F7-258FD489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051E22-7342-0240-8EC4-959D22A2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5AC84-5B75-2847-9837-5EB0B136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7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2CEA7-AA47-0B4B-8A40-54919CDE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F4D7D8-E04B-1049-A78E-0AAAB494D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8B6139-24F6-8A4C-AA9E-F09EA4D3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11ADD6-E33A-5E46-8298-EE7625C0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2399C5-B02F-E04C-AB88-C3097052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B86461-F169-364F-8B7D-FBA3E9F41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A837EF-AAE1-5643-88D7-A4329F2EB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BD2B3-0451-2B45-82EC-D0C1783B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4D9B8F-539F-424B-B7E2-5107C882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1C3A24-B31A-5743-91E2-47E4D85F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A142C-7046-0841-8A9D-78983401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1FB4BA-34EF-DC48-A85C-5C5C022F7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5EAD34-C9F7-C74C-8A17-2A4E4277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0D057E-D8B1-8743-814C-8999D962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8B972-FFA0-604E-A163-0554F467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86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9543A-5FB6-904B-A8DB-C180BD5C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50672-A041-674D-B62C-812E0A172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8AC189-DAF9-A642-AB8B-26A0198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452C4-2EB3-4D40-9FA6-966980E3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1A808-79CB-154E-ABFB-EC0A2C51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37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27809-6F94-CA48-9C6F-10EB03B2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CEA2D9-D3D4-E64B-9846-40CD93523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2A81AD-9B88-9E41-BB85-03D4AF6E3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E01B9A-360B-1E4A-95C8-E3DC4FA6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65D2AC-9E6D-9F48-8E0F-FF2F36CF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C3D6F1-042E-C543-9E98-F506353B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9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E3EA3-7708-804B-A15E-3F4C7A41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62E138-FFCA-0544-96D0-B6FDADAF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D6FAA1-B7C9-8141-AE85-85995D2F5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AF6AC5-2FC3-2743-AB4A-5637B590A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D164EF-9AFA-1341-B307-4AAB1A134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413DA5-F15F-014E-865D-C010AAA5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2E4FA4-54F6-974B-ACA7-E0293349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E6F4A9-2462-C44B-BDE2-094647CE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61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8418B-F667-2D42-A57B-D7E17619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6ACD91-B391-EA4D-9E9B-D623216F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9F54E9-D3D7-064E-9E51-29358959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42C652-6FD6-6247-B34F-3C875566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0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21D09C-4444-0D47-B15D-3A6B9D09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18EFFB-C40A-854D-BC80-9A043213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E5D7C5-AFB5-2446-9E0C-62223592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84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01C95-EDDC-FC44-A2A4-AE941B03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18864-ACF0-C541-922A-492F1A7DC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C5557B-42C8-AE48-8F13-E76E256F4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CBA45C-9B5F-F047-9567-5B7F65B2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BB048B-6376-444B-B4C0-57F3A3C1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B5ADD5-DB60-1A45-A062-E89AEB0D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28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EB728-B978-4243-881F-EBDAFB92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4DB1FC-1176-504F-A63A-6C81DB892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195558-C13E-334F-BF2D-8A3ADAEFE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6D53F9-5E56-E44F-8E49-FDB45B7E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5AC3F8-CCC0-4D46-B7AF-7BCCEE2A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CABD01-0AD4-194A-8ED3-C604E62E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8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040EE1-AFF0-DA44-826D-A44A1914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3F2720-F092-184B-AAAD-B28039C16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0607FD-9B72-C746-AE16-F602B7E52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C18E-8980-6D49-8445-7B581F0EA3C5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D1BA4-52B2-AC4C-90E5-37C8A20CD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E822A5-A9F9-E543-8049-C285968C7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4A18A-DA65-F545-B54F-8DC7C407B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51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78592-0209-0C41-AD9D-A87391455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ThomX</a:t>
            </a:r>
            <a:r>
              <a:rPr lang="fr-FR" dirty="0"/>
              <a:t> </a:t>
            </a:r>
            <a:r>
              <a:rPr lang="fr-FR" dirty="0" err="1"/>
              <a:t>Linac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A3F32D-B0B5-DE47-ABC3-45F98F22A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26 juin 2023</a:t>
            </a:r>
          </a:p>
        </p:txBody>
      </p:sp>
    </p:spTree>
    <p:extLst>
      <p:ext uri="{BB962C8B-B14F-4D97-AF65-F5344CB8AC3E}">
        <p14:creationId xmlns:p14="http://schemas.microsoft.com/office/powerpoint/2010/main" val="6792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1DE8C-BF17-A044-B038-27EEB7B3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3AB053-06B6-4648-8C80-68B73174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23" y="165100"/>
            <a:ext cx="9271000" cy="65278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06D8FCA-9410-B54B-9450-07ECE9E4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138" y="1825625"/>
            <a:ext cx="1871662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Ajout données avec position différente du laser sur la cathode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 Vérifier si une position satisfait les simulations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94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07904-C8C5-C44D-B0DE-522E93F9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Emittance</a:t>
            </a:r>
            <a:r>
              <a:rPr lang="fr-FR" dirty="0"/>
              <a:t> @223A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12C83C-6D96-A248-A7A7-DCC8A6A9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5235" y="1541929"/>
            <a:ext cx="5069541" cy="4617104"/>
          </a:xfrm>
        </p:spPr>
        <p:txBody>
          <a:bodyPr/>
          <a:lstStyle/>
          <a:p>
            <a:r>
              <a:rPr lang="fr-FR" dirty="0"/>
              <a:t>Réglage </a:t>
            </a:r>
            <a:r>
              <a:rPr lang="fr-FR" dirty="0" err="1"/>
              <a:t>solénoide</a:t>
            </a:r>
            <a:r>
              <a:rPr lang="fr-FR" dirty="0"/>
              <a:t> juste avant le point de focalisation sur TL/SST1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6E8854-7107-D642-8820-991D5D63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2" y="1164602"/>
            <a:ext cx="6858665" cy="51439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979D4A-50EE-FA41-82AD-1A3C89DCE6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230" y="4836989"/>
            <a:ext cx="2121859" cy="14716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4FD927-AA19-7042-BFF6-195602C8F1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210" y="2956795"/>
            <a:ext cx="2110879" cy="14716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3FC674-C264-414A-8857-54A2CCE52B37}"/>
              </a:ext>
            </a:extLst>
          </p:cNvPr>
          <p:cNvSpPr txBox="1"/>
          <p:nvPr/>
        </p:nvSpPr>
        <p:spPr>
          <a:xfrm>
            <a:off x="10845344" y="32443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OK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6662C6-BE10-A84C-97B4-06876E632107}"/>
              </a:ext>
            </a:extLst>
          </p:cNvPr>
          <p:cNvSpPr txBox="1"/>
          <p:nvPr/>
        </p:nvSpPr>
        <p:spPr>
          <a:xfrm>
            <a:off x="10840862" y="513140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 OK</a:t>
            </a:r>
          </a:p>
        </p:txBody>
      </p:sp>
    </p:spTree>
    <p:extLst>
      <p:ext uri="{BB962C8B-B14F-4D97-AF65-F5344CB8AC3E}">
        <p14:creationId xmlns:p14="http://schemas.microsoft.com/office/powerpoint/2010/main" val="295177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C9FB3-6857-3144-A574-91F10CA3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 : </a:t>
            </a:r>
            <a:r>
              <a:rPr lang="fr-FR" dirty="0" err="1"/>
              <a:t>lattice</a:t>
            </a:r>
            <a:r>
              <a:rPr lang="fr-FR" dirty="0"/>
              <a:t> avec beta de 35m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568EF-164C-5640-AB05-34B63AD7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r>
              <a:rPr lang="fr-FR" dirty="0"/>
              <a:t>Beta ne sont pas ceux attendus : problématique de la section accélératrice</a:t>
            </a:r>
          </a:p>
          <a:p>
            <a:pPr lvl="1"/>
            <a:r>
              <a:rPr lang="fr-FR" dirty="0"/>
              <a:t>Alignement ?</a:t>
            </a:r>
          </a:p>
          <a:p>
            <a:pPr lvl="1"/>
            <a:r>
              <a:rPr lang="fr-FR" dirty="0"/>
              <a:t>Modélisation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9A8F3B-C335-0A48-9BD0-CB90A9BC8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62" y="2435225"/>
            <a:ext cx="6577372" cy="35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95FDF-BFE6-0E4B-9DDC-53FFC32A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désaccord expérience/simulations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81B38D-AE47-5242-B1ED-010F9472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615728-6242-0140-B14A-598F1BDA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7" y="1436913"/>
            <a:ext cx="7112000" cy="50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159D0-D5C8-F14C-98F0-988952FC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sont les points à améliorer/stratégie?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5F306E-39B6-AB4C-85B8-A055017A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dirty="0"/>
              <a:t>Identifier le comportement de la taille du faisceau en fonction de la focalisation du </a:t>
            </a:r>
            <a:r>
              <a:rPr lang="fr-FR" dirty="0" err="1"/>
              <a:t>solénoides</a:t>
            </a:r>
            <a:r>
              <a:rPr lang="fr-FR" dirty="0"/>
              <a:t> en sortie section </a:t>
            </a:r>
            <a:r>
              <a:rPr lang="fr-FR" dirty="0">
                <a:sym typeface="Wingdings" pitchFamily="2" charset="2"/>
              </a:rPr>
              <a:t> position cathode</a:t>
            </a:r>
          </a:p>
          <a:p>
            <a:pPr lvl="1"/>
            <a:r>
              <a:rPr lang="fr-FR" dirty="0"/>
              <a:t>Identifier formellement que la dérive qui intervient dans TL/SST2 provient de la phase</a:t>
            </a:r>
          </a:p>
          <a:p>
            <a:pPr lvl="1"/>
            <a:r>
              <a:rPr lang="fr-FR" dirty="0"/>
              <a:t>Laser non </a:t>
            </a:r>
            <a:r>
              <a:rPr lang="fr-FR" dirty="0" err="1"/>
              <a:t>tilter</a:t>
            </a:r>
            <a:r>
              <a:rPr lang="fr-FR" dirty="0"/>
              <a:t> XY dans l’iris</a:t>
            </a:r>
          </a:p>
          <a:p>
            <a:pPr lvl="1"/>
            <a:r>
              <a:rPr lang="fr-FR" dirty="0"/>
              <a:t>La correction d’orbite et l’alignement</a:t>
            </a:r>
          </a:p>
          <a:p>
            <a:pPr lvl="1"/>
            <a:r>
              <a:rPr lang="fr-FR" dirty="0"/>
              <a:t>Mesure de la durée du faisceau</a:t>
            </a:r>
          </a:p>
          <a:p>
            <a:pPr lvl="1"/>
            <a:r>
              <a:rPr lang="fr-FR" dirty="0"/>
              <a:t>Identifier les différences de transport faisceau entre simulation et expérience</a:t>
            </a:r>
          </a:p>
          <a:p>
            <a:pPr lvl="1"/>
            <a:r>
              <a:rPr lang="fr-FR" dirty="0"/>
              <a:t>Fixer l’atténuateur de la section</a:t>
            </a:r>
          </a:p>
          <a:p>
            <a:pPr lvl="1"/>
            <a:r>
              <a:rPr lang="fr-FR" dirty="0"/>
              <a:t>Aligner les éléments magnétiques et la section LIL sur l’axe faisceau</a:t>
            </a:r>
          </a:p>
          <a:p>
            <a:pPr lvl="1"/>
            <a:r>
              <a:rPr lang="fr-FR" dirty="0"/>
              <a:t>Réglage et feedback par ML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31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6A34E-E536-8A4D-9606-F78E5616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Quelles sont les besoins pour mener à bien le plan d'action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19B735-0E0F-2E4B-933B-F321D91D6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Des ETP pour des développements hors faisceau, et des mesures</a:t>
            </a:r>
          </a:p>
          <a:p>
            <a:pPr lvl="1"/>
            <a:r>
              <a:rPr lang="fr-FR" dirty="0"/>
              <a:t>Un retour du fonctionnement anneau sur l’utilisation de la recette (orbite nécessaire, transport, énergie)</a:t>
            </a:r>
          </a:p>
          <a:p>
            <a:pPr lvl="1"/>
            <a:r>
              <a:rPr lang="fr-FR" dirty="0"/>
              <a:t>Une décision du projet de corriger le positionnement des éléments magnétiques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2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D9095-D37F-3843-8D3B-1757EAEF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l'état actuel du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4C3FC-911B-E544-9CFF-C7E656C3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fr-FR" dirty="0"/>
              <a:t>50 MeV, 0.1% de dispersion en énergie</a:t>
            </a:r>
          </a:p>
          <a:p>
            <a:r>
              <a:rPr lang="fr-FR" dirty="0" err="1"/>
              <a:t>Emittance</a:t>
            </a:r>
            <a:r>
              <a:rPr lang="fr-FR" dirty="0"/>
              <a:t> entre 1 et 20 pi mm </a:t>
            </a:r>
            <a:r>
              <a:rPr lang="fr-FR" dirty="0" err="1"/>
              <a:t>mrad</a:t>
            </a:r>
            <a:r>
              <a:rPr lang="fr-FR" dirty="0"/>
              <a:t> normalisée selon le réglage </a:t>
            </a:r>
            <a:r>
              <a:rPr lang="fr-FR" dirty="0" err="1"/>
              <a:t>linac</a:t>
            </a:r>
            <a:endParaRPr lang="fr-FR" dirty="0"/>
          </a:p>
          <a:p>
            <a:r>
              <a:rPr lang="fr-FR" dirty="0"/>
              <a:t>Charge 100 </a:t>
            </a:r>
            <a:r>
              <a:rPr lang="fr-FR" dirty="0" err="1"/>
              <a:t>pC</a:t>
            </a:r>
            <a:endParaRPr lang="fr-FR" dirty="0"/>
          </a:p>
          <a:p>
            <a:r>
              <a:rPr lang="fr-FR" dirty="0"/>
              <a:t>Correction d’orbite en cours d’étude </a:t>
            </a:r>
          </a:p>
        </p:txBody>
      </p:sp>
    </p:spTree>
    <p:extLst>
      <p:ext uri="{BB962C8B-B14F-4D97-AF65-F5344CB8AC3E}">
        <p14:creationId xmlns:p14="http://schemas.microsoft.com/office/powerpoint/2010/main" val="201268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7A002-05E1-8C43-A557-CEE9AF42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disponibles pour les mesures et corrections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E444E3-A4E6-7347-9456-5838E19A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Alignement laser</a:t>
            </a:r>
          </a:p>
          <a:p>
            <a:pPr marL="0" indent="0">
              <a:buNone/>
            </a:pPr>
            <a:r>
              <a:rPr lang="fr-FR" dirty="0"/>
              <a:t>Charge phase</a:t>
            </a:r>
          </a:p>
          <a:p>
            <a:pPr marL="0" indent="0">
              <a:buNone/>
            </a:pPr>
            <a:r>
              <a:rPr lang="fr-FR" dirty="0"/>
              <a:t>Correction de l’alignement du </a:t>
            </a:r>
            <a:r>
              <a:rPr lang="fr-FR" dirty="0" err="1"/>
              <a:t>solenoides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Mesures de tailles sur les écrans en fonction de divers paramètres (</a:t>
            </a:r>
            <a:r>
              <a:rPr lang="fr-FR" dirty="0" err="1"/>
              <a:t>solénoides</a:t>
            </a:r>
            <a:r>
              <a:rPr lang="fr-FR" dirty="0"/>
              <a:t>, </a:t>
            </a:r>
            <a:r>
              <a:rPr lang="fr-FR" dirty="0" err="1"/>
              <a:t>quadrupoles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Mesures de position sur les écrans en fonction de divers paramètres (</a:t>
            </a:r>
            <a:r>
              <a:rPr lang="fr-FR" dirty="0" err="1"/>
              <a:t>solénoides</a:t>
            </a:r>
            <a:r>
              <a:rPr lang="fr-FR" dirty="0"/>
              <a:t>, section, </a:t>
            </a:r>
            <a:r>
              <a:rPr lang="fr-FR" dirty="0" err="1"/>
              <a:t>quadrupoles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Analyse image (+ énergie) hors ligne</a:t>
            </a:r>
          </a:p>
          <a:p>
            <a:pPr marL="0" indent="0">
              <a:buNone/>
            </a:pPr>
            <a:r>
              <a:rPr lang="fr-FR" dirty="0" err="1"/>
              <a:t>Matching</a:t>
            </a:r>
            <a:r>
              <a:rPr lang="fr-FR" dirty="0"/>
              <a:t> MML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66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1C15C-102D-0547-8958-680C975E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Présentation d'une recette d'injection pour l'anneau (mesures d'</a:t>
            </a:r>
            <a:r>
              <a:rPr lang="fr-FR" dirty="0" err="1"/>
              <a:t>émittance</a:t>
            </a:r>
            <a:r>
              <a:rPr lang="fr-FR" dirty="0"/>
              <a:t>, paramètre de </a:t>
            </a:r>
            <a:r>
              <a:rPr lang="fr-FR" dirty="0" err="1"/>
              <a:t>Twiss</a:t>
            </a:r>
            <a:r>
              <a:rPr lang="fr-FR" dirty="0"/>
              <a:t>, énergie spread)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25EDF-0D6C-F744-B7A2-D3CEA3A52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Procédure : </a:t>
            </a:r>
          </a:p>
          <a:p>
            <a:pPr lvl="1"/>
            <a:r>
              <a:rPr lang="fr-FR" dirty="0"/>
              <a:t>Réglage phase </a:t>
            </a:r>
            <a:r>
              <a:rPr lang="fr-FR" dirty="0" err="1"/>
              <a:t>linac</a:t>
            </a:r>
            <a:r>
              <a:rPr lang="fr-FR" dirty="0"/>
              <a:t> : -50 degrés à la chute de charge (et non le max à l’</a:t>
            </a:r>
            <a:r>
              <a:rPr lang="fr-FR" dirty="0" err="1"/>
              <a:t>iCT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Solenoide</a:t>
            </a:r>
            <a:r>
              <a:rPr lang="fr-FR" dirty="0"/>
              <a:t> à 223 A</a:t>
            </a:r>
          </a:p>
          <a:p>
            <a:pPr lvl="1"/>
            <a:r>
              <a:rPr lang="fr-FR" dirty="0"/>
              <a:t>Réglage de la phase de la section avec l’écran TL/SST2 pour trouver le minimum de dispersion en énergie</a:t>
            </a:r>
          </a:p>
          <a:p>
            <a:pPr lvl="1"/>
            <a:r>
              <a:rPr lang="fr-FR" dirty="0"/>
              <a:t>Quad scan pour extraire les valeurs de </a:t>
            </a:r>
            <a:r>
              <a:rPr lang="fr-FR" dirty="0" err="1"/>
              <a:t>twiss</a:t>
            </a:r>
            <a:r>
              <a:rPr lang="fr-FR" dirty="0"/>
              <a:t> et d’</a:t>
            </a:r>
            <a:r>
              <a:rPr lang="fr-FR" dirty="0" err="1"/>
              <a:t>emittance</a:t>
            </a:r>
            <a:endParaRPr lang="fr-FR" dirty="0"/>
          </a:p>
          <a:p>
            <a:pPr lvl="1"/>
            <a:r>
              <a:rPr lang="fr-FR" dirty="0" err="1"/>
              <a:t>Matching</a:t>
            </a:r>
            <a:r>
              <a:rPr lang="fr-FR" dirty="0"/>
              <a:t> MML</a:t>
            </a:r>
          </a:p>
          <a:p>
            <a:pPr lvl="1"/>
            <a:r>
              <a:rPr lang="fr-FR" dirty="0"/>
              <a:t>Quad scan TL/SST3 en cours d’étude</a:t>
            </a:r>
          </a:p>
          <a:p>
            <a:pPr lvl="1"/>
            <a:r>
              <a:rPr lang="fr-FR" dirty="0"/>
              <a:t>Orbite qui suit les désalignements des équipements RF et magnétiques</a:t>
            </a:r>
          </a:p>
          <a:p>
            <a:r>
              <a:rPr lang="fr-FR" dirty="0"/>
              <a:t>Recette TL/</a:t>
            </a:r>
            <a:r>
              <a:rPr lang="fr-FR" dirty="0" err="1"/>
              <a:t>linac</a:t>
            </a:r>
            <a:r>
              <a:rPr lang="fr-FR" dirty="0"/>
              <a:t> établie en avril, est –elle utilisée ? </a:t>
            </a:r>
          </a:p>
        </p:txBody>
      </p:sp>
    </p:spTree>
    <p:extLst>
      <p:ext uri="{BB962C8B-B14F-4D97-AF65-F5344CB8AC3E}">
        <p14:creationId xmlns:p14="http://schemas.microsoft.com/office/powerpoint/2010/main" val="381469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2A182-1BE7-184B-A87F-CB1C1C5F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Charge phase, correction alignement </a:t>
            </a:r>
            <a:r>
              <a:rPr lang="fr-FR" dirty="0" err="1"/>
              <a:t>solénoide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EABF8A-1A41-5344-A77A-33B840F1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42" y="2204198"/>
            <a:ext cx="6370027" cy="4107702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ADDDDB-2F2A-004D-8549-8D9313CBE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93169" y="2414018"/>
            <a:ext cx="4902746" cy="36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9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33418-47D4-E24C-AE90-E72D4B87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Dimension </a:t>
            </a:r>
            <a:r>
              <a:rPr lang="fr-FR" dirty="0" err="1"/>
              <a:t>solénoide</a:t>
            </a:r>
            <a:r>
              <a:rPr lang="fr-FR" dirty="0"/>
              <a:t> sortie canon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B1B65-1714-7A45-A84A-C12FAF5C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894A9E-E073-7B4B-9524-DE2EB9A37B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99" y="4741334"/>
            <a:ext cx="2331633" cy="20281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67B1BE-7DB4-2C49-9FE4-8CE71B87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46" y="1524000"/>
            <a:ext cx="7112000" cy="5334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182ED8-21F7-DB4E-B60A-58B5C762AA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04" y="4741334"/>
            <a:ext cx="2322455" cy="19240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0DA876-71AA-894E-9469-190923602860}"/>
              </a:ext>
            </a:extLst>
          </p:cNvPr>
          <p:cNvSpPr txBox="1"/>
          <p:nvPr/>
        </p:nvSpPr>
        <p:spPr>
          <a:xfrm>
            <a:off x="998428" y="43720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C1535B-E5EA-7F41-BB31-54B7658C5C64}"/>
              </a:ext>
            </a:extLst>
          </p:cNvPr>
          <p:cNvSpPr txBox="1"/>
          <p:nvPr/>
        </p:nvSpPr>
        <p:spPr>
          <a:xfrm>
            <a:off x="3598823" y="436407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225A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EB6575-23E1-2B48-9800-9F758DF9CC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14" y="1565003"/>
            <a:ext cx="3576579" cy="26824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AE7F595-9D70-BC4F-AB9A-F88F46856E2B}"/>
              </a:ext>
            </a:extLst>
          </p:cNvPr>
          <p:cNvSpPr txBox="1"/>
          <p:nvPr/>
        </p:nvSpPr>
        <p:spPr>
          <a:xfrm>
            <a:off x="676032" y="1339656"/>
            <a:ext cx="148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Laser avec iris</a:t>
            </a:r>
          </a:p>
        </p:txBody>
      </p:sp>
    </p:spTree>
    <p:extLst>
      <p:ext uri="{BB962C8B-B14F-4D97-AF65-F5344CB8AC3E}">
        <p14:creationId xmlns:p14="http://schemas.microsoft.com/office/powerpoint/2010/main" val="344275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33418-47D4-E24C-AE90-E72D4B87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49"/>
            <a:ext cx="10515600" cy="1325563"/>
          </a:xfrm>
        </p:spPr>
        <p:txBody>
          <a:bodyPr/>
          <a:lstStyle/>
          <a:p>
            <a:r>
              <a:rPr lang="fr-FR" dirty="0"/>
              <a:t>Dimension </a:t>
            </a:r>
            <a:r>
              <a:rPr lang="fr-FR" dirty="0" err="1"/>
              <a:t>solénoide</a:t>
            </a:r>
            <a:r>
              <a:rPr lang="fr-FR" dirty="0"/>
              <a:t> sortie canon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02ADF89-6886-F440-9C94-52DC7EAEC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480" y="1632819"/>
            <a:ext cx="3115311" cy="23364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8894A9E-E073-7B4B-9524-DE2EB9A37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99" y="4741334"/>
            <a:ext cx="2331633" cy="20281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182ED8-21F7-DB4E-B60A-58B5C762AA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04" y="4741334"/>
            <a:ext cx="2322455" cy="19240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0DA876-71AA-894E-9469-190923602860}"/>
              </a:ext>
            </a:extLst>
          </p:cNvPr>
          <p:cNvSpPr txBox="1"/>
          <p:nvPr/>
        </p:nvSpPr>
        <p:spPr>
          <a:xfrm>
            <a:off x="998428" y="43720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C1535B-E5EA-7F41-BB31-54B7658C5C64}"/>
              </a:ext>
            </a:extLst>
          </p:cNvPr>
          <p:cNvSpPr txBox="1"/>
          <p:nvPr/>
        </p:nvSpPr>
        <p:spPr>
          <a:xfrm>
            <a:off x="3598823" y="436407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225A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F4BE52-E986-F549-9691-928FB191A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988" y="1632819"/>
            <a:ext cx="3115311" cy="23364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D65BF62-C8C8-0748-BEED-405918A9E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988" y="1331406"/>
            <a:ext cx="7112000" cy="5334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9FD05F-83CD-624E-B795-7948CB793F01}"/>
              </a:ext>
            </a:extLst>
          </p:cNvPr>
          <p:cNvSpPr txBox="1"/>
          <p:nvPr/>
        </p:nvSpPr>
        <p:spPr>
          <a:xfrm>
            <a:off x="2085493" y="4263183"/>
            <a:ext cx="9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Mesures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8D3FBD-F2E3-AC46-91F2-59D55F504141}"/>
              </a:ext>
            </a:extLst>
          </p:cNvPr>
          <p:cNvSpPr txBox="1"/>
          <p:nvPr/>
        </p:nvSpPr>
        <p:spPr>
          <a:xfrm>
            <a:off x="2121693" y="1263487"/>
            <a:ext cx="12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50181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75D18-7A40-CA4E-B41D-D07AE568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Energie, dispersion en énergie 0.06%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D0946C-7A33-0245-93E0-465EDB4AF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570" y="1825625"/>
            <a:ext cx="5070229" cy="4351338"/>
          </a:xfrm>
        </p:spPr>
        <p:txBody>
          <a:bodyPr/>
          <a:lstStyle/>
          <a:p>
            <a:r>
              <a:rPr lang="fr-FR" dirty="0"/>
              <a:t>avec quad @223A (recette spread)</a:t>
            </a:r>
          </a:p>
          <a:p>
            <a:r>
              <a:rPr lang="fr-FR" dirty="0" err="1"/>
              <a:t>Sigx</a:t>
            </a:r>
            <a:r>
              <a:rPr lang="fr-FR" dirty="0"/>
              <a:t>= 1.67, </a:t>
            </a:r>
            <a:r>
              <a:rPr lang="fr-FR" dirty="0" err="1"/>
              <a:t>sigy</a:t>
            </a:r>
            <a:r>
              <a:rPr lang="fr-FR" dirty="0"/>
              <a:t>=0.39 , </a:t>
            </a:r>
            <a:r>
              <a:rPr lang="fr-FR" dirty="0" err="1"/>
              <a:t>espread</a:t>
            </a:r>
            <a:r>
              <a:rPr lang="fr-FR" dirty="0"/>
              <a:t>= 0.07%, 33 </a:t>
            </a:r>
            <a:r>
              <a:rPr lang="fr-FR" dirty="0" err="1"/>
              <a:t>keV</a:t>
            </a:r>
            <a:r>
              <a:rPr lang="fr-FR" dirty="0"/>
              <a:t> </a:t>
            </a:r>
            <a:r>
              <a:rPr lang="fr-FR" dirty="0" err="1"/>
              <a:t>rms</a:t>
            </a:r>
            <a:r>
              <a:rPr lang="fr-FR" dirty="0"/>
              <a:t>, 37keV </a:t>
            </a:r>
            <a:r>
              <a:rPr lang="fr-FR" dirty="0" err="1"/>
              <a:t>fwhm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67E30BBC-C4CA-5E45-B792-7C1E5A12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99" y="2071412"/>
            <a:ext cx="5626432" cy="41055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F042B9-D5C5-8940-B0FC-8851071027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62" y="3653034"/>
            <a:ext cx="4511843" cy="30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7A451-A3EF-784C-B125-202EC7B3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CBDC95-9617-ED4C-9FFC-96D41974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4810" y="1825625"/>
            <a:ext cx="2478989" cy="4351338"/>
          </a:xfrm>
        </p:spPr>
        <p:txBody>
          <a:bodyPr/>
          <a:lstStyle/>
          <a:p>
            <a:r>
              <a:rPr lang="fr-FR" dirty="0"/>
              <a:t>Analyse marie du 14 février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6B3B59-CBFF-AE45-AF24-1337F52C4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13341" r="11579" b="13037"/>
          <a:stretch/>
        </p:blipFill>
        <p:spPr>
          <a:xfrm>
            <a:off x="555598" y="1000626"/>
            <a:ext cx="7252709" cy="4856747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72CFF90-00DC-BF4B-930D-ED6E21ED23EE}"/>
              </a:ext>
            </a:extLst>
          </p:cNvPr>
          <p:cNvCxnSpPr/>
          <p:nvPr/>
        </p:nvCxnSpPr>
        <p:spPr>
          <a:xfrm>
            <a:off x="857085" y="3877486"/>
            <a:ext cx="70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98C6D42-DCFE-ED44-A79C-20701EE726C7}"/>
              </a:ext>
            </a:extLst>
          </p:cNvPr>
          <p:cNvCxnSpPr/>
          <p:nvPr/>
        </p:nvCxnSpPr>
        <p:spPr>
          <a:xfrm>
            <a:off x="857085" y="3100703"/>
            <a:ext cx="75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8FA9B54-1275-954C-BE69-CB69F7D62001}"/>
              </a:ext>
            </a:extLst>
          </p:cNvPr>
          <p:cNvCxnSpPr/>
          <p:nvPr/>
        </p:nvCxnSpPr>
        <p:spPr>
          <a:xfrm>
            <a:off x="857085" y="4648672"/>
            <a:ext cx="70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99E123-C3FC-C24A-9EA7-3C3FE0249A07}"/>
              </a:ext>
            </a:extLst>
          </p:cNvPr>
          <p:cNvCxnSpPr/>
          <p:nvPr/>
        </p:nvCxnSpPr>
        <p:spPr>
          <a:xfrm>
            <a:off x="857893" y="2340801"/>
            <a:ext cx="766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6C37A9-B118-D044-97C5-7E7B52E27A91}"/>
              </a:ext>
            </a:extLst>
          </p:cNvPr>
          <p:cNvCxnSpPr/>
          <p:nvPr/>
        </p:nvCxnSpPr>
        <p:spPr>
          <a:xfrm>
            <a:off x="857085" y="5417249"/>
            <a:ext cx="70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16ECE37-499A-2146-B1EE-F6CB0CA3A844}"/>
              </a:ext>
            </a:extLst>
          </p:cNvPr>
          <p:cNvCxnSpPr>
            <a:cxnSpLocks/>
          </p:cNvCxnSpPr>
          <p:nvPr/>
        </p:nvCxnSpPr>
        <p:spPr>
          <a:xfrm rot="16200000">
            <a:off x="1339981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EF7A4AC-C3C3-B348-BDAE-E4D945998067}"/>
              </a:ext>
            </a:extLst>
          </p:cNvPr>
          <p:cNvCxnSpPr>
            <a:cxnSpLocks/>
          </p:cNvCxnSpPr>
          <p:nvPr/>
        </p:nvCxnSpPr>
        <p:spPr>
          <a:xfrm rot="16200000">
            <a:off x="5132229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F932678-C24D-8E49-A58D-8ED0E13F241E}"/>
              </a:ext>
            </a:extLst>
          </p:cNvPr>
          <p:cNvCxnSpPr>
            <a:cxnSpLocks/>
          </p:cNvCxnSpPr>
          <p:nvPr/>
        </p:nvCxnSpPr>
        <p:spPr>
          <a:xfrm rot="16200000">
            <a:off x="-1197934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1C4992-87C4-1045-96AF-10590A7F7C86}"/>
              </a:ext>
            </a:extLst>
          </p:cNvPr>
          <p:cNvCxnSpPr>
            <a:cxnSpLocks/>
          </p:cNvCxnSpPr>
          <p:nvPr/>
        </p:nvCxnSpPr>
        <p:spPr>
          <a:xfrm rot="16200000">
            <a:off x="2606479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50EFE2-E562-614A-9110-33093F7FD4E7}"/>
              </a:ext>
            </a:extLst>
          </p:cNvPr>
          <p:cNvCxnSpPr>
            <a:cxnSpLocks/>
          </p:cNvCxnSpPr>
          <p:nvPr/>
        </p:nvCxnSpPr>
        <p:spPr>
          <a:xfrm rot="16200000">
            <a:off x="3865742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B836870-72E4-0D4B-A434-43974572AEAA}"/>
              </a:ext>
            </a:extLst>
          </p:cNvPr>
          <p:cNvCxnSpPr>
            <a:cxnSpLocks/>
          </p:cNvCxnSpPr>
          <p:nvPr/>
        </p:nvCxnSpPr>
        <p:spPr>
          <a:xfrm rot="16200000">
            <a:off x="68561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B5C0385-7ACC-F140-B452-5C76A0941FB6}"/>
              </a:ext>
            </a:extLst>
          </p:cNvPr>
          <p:cNvCxnSpPr>
            <a:cxnSpLocks/>
          </p:cNvCxnSpPr>
          <p:nvPr/>
        </p:nvCxnSpPr>
        <p:spPr>
          <a:xfrm rot="16200000">
            <a:off x="3229867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F9F2879-D400-6C40-998C-3D3D29A016C5}"/>
              </a:ext>
            </a:extLst>
          </p:cNvPr>
          <p:cNvCxnSpPr>
            <a:cxnSpLocks/>
          </p:cNvCxnSpPr>
          <p:nvPr/>
        </p:nvCxnSpPr>
        <p:spPr>
          <a:xfrm rot="16200000">
            <a:off x="4501614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265D049-0CEB-4D4C-BF9C-CF010CE91B1C}"/>
              </a:ext>
            </a:extLst>
          </p:cNvPr>
          <p:cNvCxnSpPr>
            <a:cxnSpLocks/>
          </p:cNvCxnSpPr>
          <p:nvPr/>
        </p:nvCxnSpPr>
        <p:spPr>
          <a:xfrm rot="16200000">
            <a:off x="-1546909" y="3892400"/>
            <a:ext cx="482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1F6D5D5-DE12-A74C-903E-7573780D02B2}"/>
              </a:ext>
            </a:extLst>
          </p:cNvPr>
          <p:cNvCxnSpPr/>
          <p:nvPr/>
        </p:nvCxnSpPr>
        <p:spPr>
          <a:xfrm>
            <a:off x="857085" y="6194496"/>
            <a:ext cx="77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7DC76-CDFE-854B-869E-56B7D6DAA02F}"/>
              </a:ext>
            </a:extLst>
          </p:cNvPr>
          <p:cNvCxnSpPr>
            <a:cxnSpLocks/>
          </p:cNvCxnSpPr>
          <p:nvPr/>
        </p:nvCxnSpPr>
        <p:spPr>
          <a:xfrm rot="16200000">
            <a:off x="1984723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4F468A9-CA3D-5647-BCF2-80390B3E9DFF}"/>
              </a:ext>
            </a:extLst>
          </p:cNvPr>
          <p:cNvCxnSpPr>
            <a:cxnSpLocks/>
          </p:cNvCxnSpPr>
          <p:nvPr/>
        </p:nvCxnSpPr>
        <p:spPr>
          <a:xfrm rot="16200000">
            <a:off x="728106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527C414-F8AB-844C-A72F-8CB00747B00A}"/>
              </a:ext>
            </a:extLst>
          </p:cNvPr>
          <p:cNvCxnSpPr>
            <a:cxnSpLocks/>
          </p:cNvCxnSpPr>
          <p:nvPr/>
        </p:nvCxnSpPr>
        <p:spPr>
          <a:xfrm rot="16200000">
            <a:off x="-570610" y="38419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1E33E88-FE4B-C349-9C87-759C7E59BDA8}"/>
              </a:ext>
            </a:extLst>
          </p:cNvPr>
          <p:cNvSpPr txBox="1"/>
          <p:nvPr/>
        </p:nvSpPr>
        <p:spPr>
          <a:xfrm rot="2760000">
            <a:off x="2705745" y="2405502"/>
            <a:ext cx="130830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 err="1"/>
              <a:t>Simul</a:t>
            </a:r>
            <a:r>
              <a:rPr lang="fr-FR" sz="1400" dirty="0"/>
              <a:t> laser </a:t>
            </a:r>
            <a:r>
              <a:rPr lang="fr-FR" sz="1400" b="1" dirty="0"/>
              <a:t>plat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158E2B-B81A-C94A-84BE-2DD00D652BC0}"/>
              </a:ext>
            </a:extLst>
          </p:cNvPr>
          <p:cNvSpPr txBox="1"/>
          <p:nvPr/>
        </p:nvSpPr>
        <p:spPr>
          <a:xfrm>
            <a:off x="7289835" y="154831"/>
            <a:ext cx="913776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Data</a:t>
            </a:r>
          </a:p>
          <a:p>
            <a:r>
              <a:rPr lang="fr-FR" sz="1600" dirty="0">
                <a:solidFill>
                  <a:srgbClr val="0070C0"/>
                </a:solidFill>
              </a:rPr>
              <a:t>X : bleu</a:t>
            </a:r>
          </a:p>
          <a:p>
            <a:r>
              <a:rPr lang="fr-FR" sz="1600" dirty="0">
                <a:solidFill>
                  <a:srgbClr val="FF0000"/>
                </a:solidFill>
              </a:rPr>
              <a:t>Y : rouge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B5B71FA-9524-264E-A5F7-855187076D4D}"/>
              </a:ext>
            </a:extLst>
          </p:cNvPr>
          <p:cNvSpPr txBox="1"/>
          <p:nvPr/>
        </p:nvSpPr>
        <p:spPr>
          <a:xfrm>
            <a:off x="2514385" y="325785"/>
            <a:ext cx="285982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SST_TL1 vs I_SOLENO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4A8687A-7556-8648-A806-C042C3DA867D}"/>
              </a:ext>
            </a:extLst>
          </p:cNvPr>
          <p:cNvSpPr/>
          <p:nvPr/>
        </p:nvSpPr>
        <p:spPr>
          <a:xfrm>
            <a:off x="3791891" y="5810416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E4EA849-015D-1147-9D71-D41A3B8448E8}"/>
              </a:ext>
            </a:extLst>
          </p:cNvPr>
          <p:cNvCxnSpPr/>
          <p:nvPr/>
        </p:nvCxnSpPr>
        <p:spPr>
          <a:xfrm>
            <a:off x="866045" y="5807212"/>
            <a:ext cx="7704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718461-1EBA-3B46-AC85-AB597459E808}"/>
              </a:ext>
            </a:extLst>
          </p:cNvPr>
          <p:cNvCxnSpPr/>
          <p:nvPr/>
        </p:nvCxnSpPr>
        <p:spPr>
          <a:xfrm>
            <a:off x="875005" y="5036252"/>
            <a:ext cx="70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04DDE3B-8F4A-DE44-8C4D-AE2F46B358F0}"/>
              </a:ext>
            </a:extLst>
          </p:cNvPr>
          <p:cNvCxnSpPr>
            <a:cxnSpLocks/>
          </p:cNvCxnSpPr>
          <p:nvPr/>
        </p:nvCxnSpPr>
        <p:spPr>
          <a:xfrm rot="16200000">
            <a:off x="400896" y="3837494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D9E918D-BD36-534A-8DE2-6493293DDF24}"/>
              </a:ext>
            </a:extLst>
          </p:cNvPr>
          <p:cNvCxnSpPr>
            <a:cxnSpLocks/>
          </p:cNvCxnSpPr>
          <p:nvPr/>
        </p:nvCxnSpPr>
        <p:spPr>
          <a:xfrm rot="16200000">
            <a:off x="1037385" y="3864393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9038D68-DEC7-5C44-AF3F-73AFC4AAA579}"/>
              </a:ext>
            </a:extLst>
          </p:cNvPr>
          <p:cNvCxnSpPr>
            <a:cxnSpLocks/>
          </p:cNvCxnSpPr>
          <p:nvPr/>
        </p:nvCxnSpPr>
        <p:spPr>
          <a:xfrm rot="16200000">
            <a:off x="1660431" y="3864401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23F648D-6058-A146-B25B-CE010444A5BF}"/>
              </a:ext>
            </a:extLst>
          </p:cNvPr>
          <p:cNvCxnSpPr>
            <a:cxnSpLocks/>
          </p:cNvCxnSpPr>
          <p:nvPr/>
        </p:nvCxnSpPr>
        <p:spPr>
          <a:xfrm rot="16200000">
            <a:off x="2292441" y="3855440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A0880B7-DBEB-4244-825A-D588B4FC0B58}"/>
              </a:ext>
            </a:extLst>
          </p:cNvPr>
          <p:cNvCxnSpPr>
            <a:cxnSpLocks/>
          </p:cNvCxnSpPr>
          <p:nvPr/>
        </p:nvCxnSpPr>
        <p:spPr>
          <a:xfrm rot="16200000">
            <a:off x="2915481" y="3859928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3B163E4-431D-494D-84B4-2F8570CCC638}"/>
              </a:ext>
            </a:extLst>
          </p:cNvPr>
          <p:cNvCxnSpPr>
            <a:cxnSpLocks/>
          </p:cNvCxnSpPr>
          <p:nvPr/>
        </p:nvCxnSpPr>
        <p:spPr>
          <a:xfrm rot="16200000">
            <a:off x="3547488" y="3859933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040EBE3-A330-5F49-AEAD-80A82FBB6E26}"/>
              </a:ext>
            </a:extLst>
          </p:cNvPr>
          <p:cNvCxnSpPr>
            <a:cxnSpLocks/>
          </p:cNvCxnSpPr>
          <p:nvPr/>
        </p:nvCxnSpPr>
        <p:spPr>
          <a:xfrm rot="16200000">
            <a:off x="4175015" y="3850973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EEE5FEA-C8FD-4043-958C-513017362450}"/>
              </a:ext>
            </a:extLst>
          </p:cNvPr>
          <p:cNvCxnSpPr/>
          <p:nvPr/>
        </p:nvCxnSpPr>
        <p:spPr>
          <a:xfrm>
            <a:off x="861810" y="5997709"/>
            <a:ext cx="770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F7FB8586-91B8-924B-82C3-35C912EBF48C}"/>
              </a:ext>
            </a:extLst>
          </p:cNvPr>
          <p:cNvSpPr/>
          <p:nvPr/>
        </p:nvSpPr>
        <p:spPr>
          <a:xfrm>
            <a:off x="4723481" y="5501672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46C3D4FF-9747-3C43-933A-3EF20F56A74A}"/>
              </a:ext>
            </a:extLst>
          </p:cNvPr>
          <p:cNvCxnSpPr/>
          <p:nvPr/>
        </p:nvCxnSpPr>
        <p:spPr>
          <a:xfrm>
            <a:off x="886394" y="5609336"/>
            <a:ext cx="770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D786BFE-035C-0B4B-9D17-001B97D5F8AB}"/>
              </a:ext>
            </a:extLst>
          </p:cNvPr>
          <p:cNvCxnSpPr/>
          <p:nvPr/>
        </p:nvCxnSpPr>
        <p:spPr>
          <a:xfrm>
            <a:off x="902717" y="4845206"/>
            <a:ext cx="70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BBAA21B-534D-E043-868F-8B72B521EF6B}"/>
              </a:ext>
            </a:extLst>
          </p:cNvPr>
          <p:cNvCxnSpPr/>
          <p:nvPr/>
        </p:nvCxnSpPr>
        <p:spPr>
          <a:xfrm>
            <a:off x="868655" y="4254200"/>
            <a:ext cx="70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FF68E4F-E541-864A-8E41-5D043D834F26}"/>
              </a:ext>
            </a:extLst>
          </p:cNvPr>
          <p:cNvCxnSpPr/>
          <p:nvPr/>
        </p:nvCxnSpPr>
        <p:spPr>
          <a:xfrm>
            <a:off x="872040" y="4447482"/>
            <a:ext cx="70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946117B-0C45-974D-BF67-1834A7B47663}"/>
              </a:ext>
            </a:extLst>
          </p:cNvPr>
          <p:cNvCxnSpPr/>
          <p:nvPr/>
        </p:nvCxnSpPr>
        <p:spPr>
          <a:xfrm>
            <a:off x="870967" y="4063154"/>
            <a:ext cx="70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993C7AA-87B8-104F-AA11-CAECCAEFB6EC}"/>
              </a:ext>
            </a:extLst>
          </p:cNvPr>
          <p:cNvCxnSpPr/>
          <p:nvPr/>
        </p:nvCxnSpPr>
        <p:spPr>
          <a:xfrm>
            <a:off x="869985" y="3488177"/>
            <a:ext cx="752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EE75555-A2B3-3245-A4EF-A679D452E875}"/>
              </a:ext>
            </a:extLst>
          </p:cNvPr>
          <p:cNvCxnSpPr/>
          <p:nvPr/>
        </p:nvCxnSpPr>
        <p:spPr>
          <a:xfrm>
            <a:off x="879720" y="3681459"/>
            <a:ext cx="752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7D0C4674-54CC-3E49-BE8D-35DC6F1192E4}"/>
              </a:ext>
            </a:extLst>
          </p:cNvPr>
          <p:cNvCxnSpPr/>
          <p:nvPr/>
        </p:nvCxnSpPr>
        <p:spPr>
          <a:xfrm>
            <a:off x="872297" y="3297131"/>
            <a:ext cx="752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9765217-A190-3743-8631-7C58BB7769B1}"/>
              </a:ext>
            </a:extLst>
          </p:cNvPr>
          <p:cNvCxnSpPr>
            <a:cxnSpLocks/>
          </p:cNvCxnSpPr>
          <p:nvPr/>
        </p:nvCxnSpPr>
        <p:spPr>
          <a:xfrm rot="16200000">
            <a:off x="4812764" y="38800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7103F07-0134-304A-8FDB-193359C6B64C}"/>
              </a:ext>
            </a:extLst>
          </p:cNvPr>
          <p:cNvCxnSpPr>
            <a:cxnSpLocks/>
          </p:cNvCxnSpPr>
          <p:nvPr/>
        </p:nvCxnSpPr>
        <p:spPr>
          <a:xfrm rot="16200000">
            <a:off x="5449436" y="391817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45ECABE3-D3EB-0B45-897C-A0E8BEF07D85}"/>
              </a:ext>
            </a:extLst>
          </p:cNvPr>
          <p:cNvCxnSpPr>
            <a:cxnSpLocks/>
          </p:cNvCxnSpPr>
          <p:nvPr/>
        </p:nvCxnSpPr>
        <p:spPr>
          <a:xfrm rot="16200000">
            <a:off x="5758202" y="3916162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4242C89-E179-5840-9A4A-E1585352624F}"/>
              </a:ext>
            </a:extLst>
          </p:cNvPr>
          <p:cNvCxnSpPr>
            <a:cxnSpLocks/>
            <a:stCxn id="180" idx="3"/>
            <a:endCxn id="169" idx="7"/>
          </p:cNvCxnSpPr>
          <p:nvPr/>
        </p:nvCxnSpPr>
        <p:spPr>
          <a:xfrm flipH="1">
            <a:off x="6355198" y="3809891"/>
            <a:ext cx="275659" cy="439462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2CB86CC-24B5-D549-90F2-D9C16EB0CF0D}"/>
              </a:ext>
            </a:extLst>
          </p:cNvPr>
          <p:cNvCxnSpPr>
            <a:cxnSpLocks/>
            <a:stCxn id="169" idx="3"/>
            <a:endCxn id="172" idx="7"/>
          </p:cNvCxnSpPr>
          <p:nvPr/>
        </p:nvCxnSpPr>
        <p:spPr>
          <a:xfrm flipH="1">
            <a:off x="6006677" y="4274809"/>
            <a:ext cx="323064" cy="46053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41207D1-FBF9-F445-AD3F-7013ABEF7B61}"/>
              </a:ext>
            </a:extLst>
          </p:cNvPr>
          <p:cNvCxnSpPr>
            <a:cxnSpLocks/>
            <a:stCxn id="172" idx="3"/>
            <a:endCxn id="176" idx="7"/>
          </p:cNvCxnSpPr>
          <p:nvPr/>
        </p:nvCxnSpPr>
        <p:spPr>
          <a:xfrm flipH="1">
            <a:off x="5707669" y="4760795"/>
            <a:ext cx="273552" cy="446656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6CB1C1FC-A7FC-104C-B10C-A639A728AC7E}"/>
              </a:ext>
            </a:extLst>
          </p:cNvPr>
          <p:cNvCxnSpPr>
            <a:cxnSpLocks/>
            <a:stCxn id="176" idx="3"/>
            <a:endCxn id="174" idx="7"/>
          </p:cNvCxnSpPr>
          <p:nvPr/>
        </p:nvCxnSpPr>
        <p:spPr>
          <a:xfrm flipH="1">
            <a:off x="5398339" y="5232908"/>
            <a:ext cx="283874" cy="467375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8D07C7EC-50CC-C349-AA45-E0EDA928C2C2}"/>
              </a:ext>
            </a:extLst>
          </p:cNvPr>
          <p:cNvCxnSpPr>
            <a:cxnSpLocks/>
            <a:stCxn id="174" idx="2"/>
            <a:endCxn id="179" idx="5"/>
          </p:cNvCxnSpPr>
          <p:nvPr/>
        </p:nvCxnSpPr>
        <p:spPr>
          <a:xfrm flipH="1" flipV="1">
            <a:off x="5085783" y="5610694"/>
            <a:ext cx="281829" cy="102316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E6D359C-2F1A-294C-8838-A84BB2E18E54}"/>
              </a:ext>
            </a:extLst>
          </p:cNvPr>
          <p:cNvCxnSpPr>
            <a:cxnSpLocks/>
            <a:stCxn id="179" idx="2"/>
            <a:endCxn id="37" idx="6"/>
          </p:cNvCxnSpPr>
          <p:nvPr/>
        </p:nvCxnSpPr>
        <p:spPr>
          <a:xfrm flipH="1" flipV="1">
            <a:off x="4759482" y="5519672"/>
            <a:ext cx="295573" cy="78294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BC02CEF4-D2C6-8542-9D30-92A22042A6C1}"/>
              </a:ext>
            </a:extLst>
          </p:cNvPr>
          <p:cNvCxnSpPr>
            <a:cxnSpLocks/>
            <a:stCxn id="37" idx="2"/>
            <a:endCxn id="178" idx="6"/>
          </p:cNvCxnSpPr>
          <p:nvPr/>
        </p:nvCxnSpPr>
        <p:spPr>
          <a:xfrm flipH="1">
            <a:off x="4472707" y="5519673"/>
            <a:ext cx="250775" cy="174409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A1D036A-231E-244D-9CB0-6B404A407D7F}"/>
              </a:ext>
            </a:extLst>
          </p:cNvPr>
          <p:cNvCxnSpPr>
            <a:cxnSpLocks/>
            <a:stCxn id="178" idx="3"/>
            <a:endCxn id="177" idx="6"/>
          </p:cNvCxnSpPr>
          <p:nvPr/>
        </p:nvCxnSpPr>
        <p:spPr>
          <a:xfrm flipH="1">
            <a:off x="4153512" y="5706809"/>
            <a:ext cx="288466" cy="165074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9AD7AC7F-0835-E943-B6D0-806C4511D6C0}"/>
              </a:ext>
            </a:extLst>
          </p:cNvPr>
          <p:cNvCxnSpPr>
            <a:cxnSpLocks/>
            <a:stCxn id="177" idx="2"/>
            <a:endCxn id="26" idx="5"/>
          </p:cNvCxnSpPr>
          <p:nvPr/>
        </p:nvCxnSpPr>
        <p:spPr>
          <a:xfrm flipH="1" flipV="1">
            <a:off x="3822620" y="5841145"/>
            <a:ext cx="294893" cy="30739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24AC7BEC-67E4-BD4A-8014-094964834D02}"/>
              </a:ext>
            </a:extLst>
          </p:cNvPr>
          <p:cNvCxnSpPr>
            <a:cxnSpLocks/>
            <a:stCxn id="26" idx="2"/>
            <a:endCxn id="165" idx="5"/>
          </p:cNvCxnSpPr>
          <p:nvPr/>
        </p:nvCxnSpPr>
        <p:spPr>
          <a:xfrm flipH="1" flipV="1">
            <a:off x="3205051" y="5697218"/>
            <a:ext cx="586840" cy="131199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396B41CC-355F-5E43-AF64-82EE466B756A}"/>
              </a:ext>
            </a:extLst>
          </p:cNvPr>
          <p:cNvCxnSpPr>
            <a:cxnSpLocks/>
            <a:stCxn id="165" idx="2"/>
          </p:cNvCxnSpPr>
          <p:nvPr/>
        </p:nvCxnSpPr>
        <p:spPr>
          <a:xfrm flipH="1" flipV="1">
            <a:off x="2550901" y="5209155"/>
            <a:ext cx="623423" cy="475334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4401CC1-61A1-EC4F-893E-EEDF41E72254}"/>
              </a:ext>
            </a:extLst>
          </p:cNvPr>
          <p:cNvCxnSpPr>
            <a:cxnSpLocks/>
            <a:stCxn id="163" idx="2"/>
            <a:endCxn id="167" idx="5"/>
          </p:cNvCxnSpPr>
          <p:nvPr/>
        </p:nvCxnSpPr>
        <p:spPr>
          <a:xfrm flipH="1" flipV="1">
            <a:off x="1911343" y="4895699"/>
            <a:ext cx="609352" cy="295456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616C639A-5730-334A-8C8F-C744E27B18E1}"/>
              </a:ext>
            </a:extLst>
          </p:cNvPr>
          <p:cNvCxnSpPr>
            <a:cxnSpLocks/>
            <a:stCxn id="167" idx="1"/>
            <a:endCxn id="62" idx="5"/>
          </p:cNvCxnSpPr>
          <p:nvPr/>
        </p:nvCxnSpPr>
        <p:spPr>
          <a:xfrm flipH="1" flipV="1">
            <a:off x="1276343" y="4634645"/>
            <a:ext cx="609544" cy="235598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72EAF3E9-AE25-C149-B857-8905318E29E7}"/>
              </a:ext>
            </a:extLst>
          </p:cNvPr>
          <p:cNvSpPr/>
          <p:nvPr/>
        </p:nvSpPr>
        <p:spPr>
          <a:xfrm>
            <a:off x="1245615" y="4603917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129AB61-3BB8-0F4C-BA2A-A543C1167DBC}"/>
              </a:ext>
            </a:extLst>
          </p:cNvPr>
          <p:cNvSpPr/>
          <p:nvPr/>
        </p:nvSpPr>
        <p:spPr>
          <a:xfrm>
            <a:off x="2514900" y="5921567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A74CD211-81EF-CD41-A63A-616D9FE98DD5}"/>
              </a:ext>
            </a:extLst>
          </p:cNvPr>
          <p:cNvSpPr/>
          <p:nvPr/>
        </p:nvSpPr>
        <p:spPr>
          <a:xfrm>
            <a:off x="4741417" y="557214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B4C5D8F-515A-4540-97A5-8D7B5C397F4E}"/>
              </a:ext>
            </a:extLst>
          </p:cNvPr>
          <p:cNvCxnSpPr>
            <a:cxnSpLocks/>
            <a:stCxn id="181" idx="3"/>
            <a:endCxn id="182" idx="7"/>
          </p:cNvCxnSpPr>
          <p:nvPr/>
        </p:nvCxnSpPr>
        <p:spPr>
          <a:xfrm flipH="1">
            <a:off x="6349565" y="3524317"/>
            <a:ext cx="267438" cy="10366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9579EF69-C447-934A-B7F5-3EA9914AA722}"/>
              </a:ext>
            </a:extLst>
          </p:cNvPr>
          <p:cNvCxnSpPr>
            <a:cxnSpLocks/>
            <a:stCxn id="182" idx="3"/>
            <a:endCxn id="170" idx="7"/>
          </p:cNvCxnSpPr>
          <p:nvPr/>
        </p:nvCxnSpPr>
        <p:spPr>
          <a:xfrm flipH="1">
            <a:off x="6031383" y="3653433"/>
            <a:ext cx="292727" cy="45084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EF990FC4-1C53-EC4A-A4A5-EB5400DF327F}"/>
              </a:ext>
            </a:extLst>
          </p:cNvPr>
          <p:cNvCxnSpPr>
            <a:cxnSpLocks/>
            <a:stCxn id="170" idx="4"/>
            <a:endCxn id="171" idx="7"/>
          </p:cNvCxnSpPr>
          <p:nvPr/>
        </p:nvCxnSpPr>
        <p:spPr>
          <a:xfrm flipH="1">
            <a:off x="5709804" y="4135002"/>
            <a:ext cx="308851" cy="86054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7B342C67-4552-BF40-A3C5-870914BBCA31}"/>
              </a:ext>
            </a:extLst>
          </p:cNvPr>
          <p:cNvCxnSpPr>
            <a:cxnSpLocks/>
            <a:stCxn id="171" idx="4"/>
            <a:endCxn id="175" idx="7"/>
          </p:cNvCxnSpPr>
          <p:nvPr/>
        </p:nvCxnSpPr>
        <p:spPr>
          <a:xfrm flipH="1">
            <a:off x="5395849" y="5026278"/>
            <a:ext cx="301226" cy="578406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24F2D37D-BB58-C940-95EA-BD29EF952315}"/>
              </a:ext>
            </a:extLst>
          </p:cNvPr>
          <p:cNvCxnSpPr>
            <a:cxnSpLocks/>
            <a:stCxn id="175" idx="2"/>
            <a:endCxn id="183" idx="6"/>
          </p:cNvCxnSpPr>
          <p:nvPr/>
        </p:nvCxnSpPr>
        <p:spPr>
          <a:xfrm flipH="1" flipV="1">
            <a:off x="5093103" y="5521672"/>
            <a:ext cx="272018" cy="95741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4FBCB1F4-E12E-4C4A-A8DB-ED6F6017F5E9}"/>
              </a:ext>
            </a:extLst>
          </p:cNvPr>
          <p:cNvCxnSpPr>
            <a:cxnSpLocks/>
            <a:stCxn id="183" idx="2"/>
            <a:endCxn id="64" idx="6"/>
          </p:cNvCxnSpPr>
          <p:nvPr/>
        </p:nvCxnSpPr>
        <p:spPr>
          <a:xfrm flipH="1">
            <a:off x="4777417" y="5521671"/>
            <a:ext cx="279686" cy="68472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8DE9D04B-F28A-A647-9B49-8AAD727CC414}"/>
              </a:ext>
            </a:extLst>
          </p:cNvPr>
          <p:cNvCxnSpPr>
            <a:cxnSpLocks/>
            <a:stCxn id="64" idx="2"/>
            <a:endCxn id="158" idx="6"/>
          </p:cNvCxnSpPr>
          <p:nvPr/>
        </p:nvCxnSpPr>
        <p:spPr>
          <a:xfrm flipH="1">
            <a:off x="4466821" y="5590143"/>
            <a:ext cx="274597" cy="4308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CBDBB73E-A8E8-6440-A0E3-4F67559B1CBC}"/>
              </a:ext>
            </a:extLst>
          </p:cNvPr>
          <p:cNvCxnSpPr>
            <a:cxnSpLocks/>
            <a:stCxn id="158" idx="3"/>
            <a:endCxn id="159" idx="6"/>
          </p:cNvCxnSpPr>
          <p:nvPr/>
        </p:nvCxnSpPr>
        <p:spPr>
          <a:xfrm flipH="1">
            <a:off x="4149690" y="5645956"/>
            <a:ext cx="286402" cy="104141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E68A01E-13DB-CE4F-80AF-D5C933500F22}"/>
              </a:ext>
            </a:extLst>
          </p:cNvPr>
          <p:cNvCxnSpPr>
            <a:cxnSpLocks/>
            <a:stCxn id="159" idx="3"/>
            <a:endCxn id="160" idx="6"/>
          </p:cNvCxnSpPr>
          <p:nvPr/>
        </p:nvCxnSpPr>
        <p:spPr>
          <a:xfrm flipH="1">
            <a:off x="3826018" y="5762824"/>
            <a:ext cx="292944" cy="76536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F80DFB09-5151-9643-A601-26D6CC8BC31C}"/>
              </a:ext>
            </a:extLst>
          </p:cNvPr>
          <p:cNvCxnSpPr>
            <a:cxnSpLocks/>
            <a:stCxn id="160" idx="3"/>
            <a:endCxn id="161" idx="6"/>
          </p:cNvCxnSpPr>
          <p:nvPr/>
        </p:nvCxnSpPr>
        <p:spPr>
          <a:xfrm flipH="1">
            <a:off x="3211322" y="5852089"/>
            <a:ext cx="583969" cy="194323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29D34BEB-8817-4840-88EC-483195042506}"/>
              </a:ext>
            </a:extLst>
          </p:cNvPr>
          <p:cNvCxnSpPr>
            <a:cxnSpLocks/>
            <a:stCxn id="161" idx="2"/>
            <a:endCxn id="63" idx="6"/>
          </p:cNvCxnSpPr>
          <p:nvPr/>
        </p:nvCxnSpPr>
        <p:spPr>
          <a:xfrm flipH="1" flipV="1">
            <a:off x="2550901" y="5939567"/>
            <a:ext cx="624421" cy="10684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8B07920F-DC7A-0448-98BC-E6D23B5B3086}"/>
              </a:ext>
            </a:extLst>
          </p:cNvPr>
          <p:cNvCxnSpPr>
            <a:cxnSpLocks/>
            <a:stCxn id="63" idx="2"/>
            <a:endCxn id="162" idx="6"/>
          </p:cNvCxnSpPr>
          <p:nvPr/>
        </p:nvCxnSpPr>
        <p:spPr>
          <a:xfrm flipH="1" flipV="1">
            <a:off x="1916616" y="5851835"/>
            <a:ext cx="598285" cy="87732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67416289-9D19-1F48-B596-9195647EC385}"/>
              </a:ext>
            </a:extLst>
          </p:cNvPr>
          <p:cNvCxnSpPr>
            <a:cxnSpLocks/>
            <a:stCxn id="162" idx="2"/>
            <a:endCxn id="168" idx="6"/>
          </p:cNvCxnSpPr>
          <p:nvPr/>
        </p:nvCxnSpPr>
        <p:spPr>
          <a:xfrm flipH="1" flipV="1">
            <a:off x="1287259" y="5825303"/>
            <a:ext cx="593356" cy="26532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D30436E8-6BD2-E24D-A870-79D1E88EDBF6}"/>
              </a:ext>
            </a:extLst>
          </p:cNvPr>
          <p:cNvSpPr txBox="1"/>
          <p:nvPr/>
        </p:nvSpPr>
        <p:spPr>
          <a:xfrm>
            <a:off x="4763246" y="1652563"/>
            <a:ext cx="2299027" cy="1031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b="1" dirty="0"/>
              <a:t>Data 29/03 </a:t>
            </a:r>
            <a:r>
              <a:rPr lang="fr-FR" sz="1400" b="1" dirty="0">
                <a:solidFill>
                  <a:srgbClr val="00B050"/>
                </a:solidFill>
              </a:rPr>
              <a:t>- </a:t>
            </a:r>
            <a:r>
              <a:rPr lang="fr-FR" sz="1400" b="1" dirty="0" err="1">
                <a:solidFill>
                  <a:srgbClr val="00B050"/>
                </a:solidFill>
              </a:rPr>
              <a:t>Align</a:t>
            </a:r>
            <a:r>
              <a:rPr lang="fr-FR" sz="1400" b="1" dirty="0">
                <a:solidFill>
                  <a:srgbClr val="00B050"/>
                </a:solidFill>
              </a:rPr>
              <a:t> </a:t>
            </a:r>
            <a:r>
              <a:rPr lang="fr-FR" sz="1400" b="1" dirty="0" err="1">
                <a:solidFill>
                  <a:srgbClr val="00B050"/>
                </a:solidFill>
              </a:rPr>
              <a:t>Hayg</a:t>
            </a:r>
            <a:endParaRPr lang="fr-FR" sz="1400" b="1" dirty="0"/>
          </a:p>
          <a:p>
            <a:r>
              <a:rPr lang="fr-FR" sz="1100" b="1" dirty="0"/>
              <a:t>Data 30/03 </a:t>
            </a:r>
            <a:r>
              <a:rPr lang="fr-FR" sz="1400" b="1" dirty="0">
                <a:solidFill>
                  <a:srgbClr val="00B050"/>
                </a:solidFill>
              </a:rPr>
              <a:t>- </a:t>
            </a:r>
            <a:r>
              <a:rPr lang="fr-FR" sz="1400" b="1" dirty="0" err="1">
                <a:solidFill>
                  <a:srgbClr val="00B050"/>
                </a:solidFill>
              </a:rPr>
              <a:t>Align</a:t>
            </a:r>
            <a:r>
              <a:rPr lang="fr-FR" sz="1400" b="1" dirty="0">
                <a:solidFill>
                  <a:srgbClr val="00B050"/>
                </a:solidFill>
              </a:rPr>
              <a:t> KeV</a:t>
            </a:r>
            <a:r>
              <a:rPr lang="fr-FR" sz="1400" b="1" dirty="0"/>
              <a:t>	</a:t>
            </a:r>
          </a:p>
          <a:p>
            <a:r>
              <a:rPr lang="fr-FR" sz="1100" b="1" dirty="0"/>
              <a:t>	</a:t>
            </a:r>
            <a:r>
              <a:rPr lang="fr-FR" sz="1100" b="1" dirty="0" err="1"/>
              <a:t>Calib</a:t>
            </a:r>
            <a:r>
              <a:rPr lang="fr-FR" sz="1100" b="1" dirty="0"/>
              <a:t> 27.3/27.6</a:t>
            </a:r>
          </a:p>
          <a:p>
            <a:r>
              <a:rPr lang="fr-FR" sz="1100" b="1" dirty="0"/>
              <a:t>	FWMH/2.355 (Lima)</a:t>
            </a:r>
          </a:p>
          <a:p>
            <a:r>
              <a:rPr lang="fr-FR" sz="1100" b="1" dirty="0"/>
              <a:t>	Charge 100 </a:t>
            </a:r>
            <a:r>
              <a:rPr lang="fr-FR" sz="1100" b="1" dirty="0" err="1"/>
              <a:t>pC</a:t>
            </a:r>
            <a:endParaRPr lang="fr-FR" sz="1100" b="1" dirty="0"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DB773700-D579-4D4F-8416-9F4DE2E10559}"/>
              </a:ext>
            </a:extLst>
          </p:cNvPr>
          <p:cNvCxnSpPr/>
          <p:nvPr/>
        </p:nvCxnSpPr>
        <p:spPr>
          <a:xfrm>
            <a:off x="857085" y="6194496"/>
            <a:ext cx="77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3737E04F-FD25-BE42-A19E-D32D818F1362}"/>
              </a:ext>
            </a:extLst>
          </p:cNvPr>
          <p:cNvSpPr txBox="1"/>
          <p:nvPr/>
        </p:nvSpPr>
        <p:spPr>
          <a:xfrm>
            <a:off x="1029364" y="621797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140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51DAE15F-3437-6042-8C38-F7D5F13C7B0F}"/>
              </a:ext>
            </a:extLst>
          </p:cNvPr>
          <p:cNvSpPr txBox="1"/>
          <p:nvPr/>
        </p:nvSpPr>
        <p:spPr>
          <a:xfrm>
            <a:off x="2313885" y="621797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160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17AC9E4-E36A-0240-939B-CD25F4F2042A}"/>
              </a:ext>
            </a:extLst>
          </p:cNvPr>
          <p:cNvSpPr txBox="1"/>
          <p:nvPr/>
        </p:nvSpPr>
        <p:spPr>
          <a:xfrm>
            <a:off x="3567917" y="621797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180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06D83D1-962F-5047-9D74-A1251FEB507C}"/>
              </a:ext>
            </a:extLst>
          </p:cNvPr>
          <p:cNvSpPr txBox="1"/>
          <p:nvPr/>
        </p:nvSpPr>
        <p:spPr>
          <a:xfrm>
            <a:off x="6102123" y="621797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220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96949EB0-7288-8D4D-87B4-4EE2FAA3624D}"/>
              </a:ext>
            </a:extLst>
          </p:cNvPr>
          <p:cNvSpPr txBox="1"/>
          <p:nvPr/>
        </p:nvSpPr>
        <p:spPr>
          <a:xfrm>
            <a:off x="7373574" y="621797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240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AA9454E-4B04-8745-A735-3C87A51E7097}"/>
              </a:ext>
            </a:extLst>
          </p:cNvPr>
          <p:cNvSpPr txBox="1"/>
          <p:nvPr/>
        </p:nvSpPr>
        <p:spPr>
          <a:xfrm>
            <a:off x="5464962" y="621797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210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A1906AB1-3663-C34D-A6A8-66F0737AFEF8}"/>
              </a:ext>
            </a:extLst>
          </p:cNvPr>
          <p:cNvSpPr txBox="1"/>
          <p:nvPr/>
        </p:nvSpPr>
        <p:spPr>
          <a:xfrm>
            <a:off x="4222333" y="621797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190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FB8D6B53-36EE-0F41-84B0-AD7417803A4C}"/>
              </a:ext>
            </a:extLst>
          </p:cNvPr>
          <p:cNvSpPr txBox="1"/>
          <p:nvPr/>
        </p:nvSpPr>
        <p:spPr>
          <a:xfrm>
            <a:off x="4848088" y="621797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200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77FEC8A-4744-A746-ABC3-BE2277F59050}"/>
              </a:ext>
            </a:extLst>
          </p:cNvPr>
          <p:cNvSpPr txBox="1"/>
          <p:nvPr/>
        </p:nvSpPr>
        <p:spPr>
          <a:xfrm>
            <a:off x="6743473" y="621797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230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535BB13-FF7A-EC4B-B8CE-4AEF64D10133}"/>
              </a:ext>
            </a:extLst>
          </p:cNvPr>
          <p:cNvSpPr txBox="1"/>
          <p:nvPr/>
        </p:nvSpPr>
        <p:spPr>
          <a:xfrm>
            <a:off x="1704282" y="621797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150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516214DB-C604-2A49-8E88-EF01AD9400CA}"/>
              </a:ext>
            </a:extLst>
          </p:cNvPr>
          <p:cNvSpPr txBox="1"/>
          <p:nvPr/>
        </p:nvSpPr>
        <p:spPr>
          <a:xfrm>
            <a:off x="2977921" y="621797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170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67823AFE-36A1-F343-8019-FA86B1966297}"/>
              </a:ext>
            </a:extLst>
          </p:cNvPr>
          <p:cNvCxnSpPr/>
          <p:nvPr/>
        </p:nvCxnSpPr>
        <p:spPr>
          <a:xfrm>
            <a:off x="880446" y="5221309"/>
            <a:ext cx="70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>
            <a:extLst>
              <a:ext uri="{FF2B5EF4-FFF2-40B4-BE49-F238E27FC236}">
                <a16:creationId xmlns:a16="http://schemas.microsoft.com/office/drawing/2014/main" id="{1128037F-8D6E-D14A-9EAF-1820CD57A795}"/>
              </a:ext>
            </a:extLst>
          </p:cNvPr>
          <p:cNvSpPr/>
          <p:nvPr/>
        </p:nvSpPr>
        <p:spPr>
          <a:xfrm>
            <a:off x="4111648" y="5765981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3E8C932F-71C4-1948-8760-30AF916BC587}"/>
              </a:ext>
            </a:extLst>
          </p:cNvPr>
          <p:cNvCxnSpPr>
            <a:cxnSpLocks/>
            <a:stCxn id="139" idx="3"/>
            <a:endCxn id="138" idx="7"/>
          </p:cNvCxnSpPr>
          <p:nvPr/>
        </p:nvCxnSpPr>
        <p:spPr>
          <a:xfrm flipH="1">
            <a:off x="6344980" y="4558002"/>
            <a:ext cx="280013" cy="41551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670478F7-D70A-EE4D-A52D-62B108615E73}"/>
              </a:ext>
            </a:extLst>
          </p:cNvPr>
          <p:cNvCxnSpPr>
            <a:cxnSpLocks/>
            <a:stCxn id="138" idx="4"/>
            <a:endCxn id="137" idx="7"/>
          </p:cNvCxnSpPr>
          <p:nvPr/>
        </p:nvCxnSpPr>
        <p:spPr>
          <a:xfrm flipH="1">
            <a:off x="6022583" y="5004244"/>
            <a:ext cx="309668" cy="64249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E895FF2-85AD-4E4B-AAE4-45FEF776A893}"/>
              </a:ext>
            </a:extLst>
          </p:cNvPr>
          <p:cNvCxnSpPr>
            <a:cxnSpLocks/>
            <a:stCxn id="137" idx="2"/>
            <a:endCxn id="173" idx="5"/>
          </p:cNvCxnSpPr>
          <p:nvPr/>
        </p:nvCxnSpPr>
        <p:spPr>
          <a:xfrm flipH="1" flipV="1">
            <a:off x="5706159" y="5549956"/>
            <a:ext cx="285696" cy="10951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A9A5B41C-419B-6940-B161-2513E4F41CA5}"/>
              </a:ext>
            </a:extLst>
          </p:cNvPr>
          <p:cNvCxnSpPr>
            <a:cxnSpLocks/>
            <a:stCxn id="173" idx="2"/>
            <a:endCxn id="136" idx="6"/>
          </p:cNvCxnSpPr>
          <p:nvPr/>
        </p:nvCxnSpPr>
        <p:spPr>
          <a:xfrm flipH="1" flipV="1">
            <a:off x="5397747" y="5452610"/>
            <a:ext cx="277684" cy="8461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9F2798BD-B637-4844-B875-A8EAA77DD907}"/>
              </a:ext>
            </a:extLst>
          </p:cNvPr>
          <p:cNvCxnSpPr>
            <a:cxnSpLocks/>
            <a:stCxn id="136" idx="2"/>
            <a:endCxn id="135" idx="6"/>
          </p:cNvCxnSpPr>
          <p:nvPr/>
        </p:nvCxnSpPr>
        <p:spPr>
          <a:xfrm flipH="1">
            <a:off x="5085191" y="5452610"/>
            <a:ext cx="276557" cy="4583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22321672-8B72-904C-94BD-51CA9DD6ABE1}"/>
              </a:ext>
            </a:extLst>
          </p:cNvPr>
          <p:cNvCxnSpPr>
            <a:cxnSpLocks/>
            <a:stCxn id="135" idx="2"/>
            <a:endCxn id="134" idx="6"/>
          </p:cNvCxnSpPr>
          <p:nvPr/>
        </p:nvCxnSpPr>
        <p:spPr>
          <a:xfrm flipH="1">
            <a:off x="4776028" y="5498445"/>
            <a:ext cx="273163" cy="7818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73BFB2B-1694-E345-A173-D8C867E9A5F5}"/>
              </a:ext>
            </a:extLst>
          </p:cNvPr>
          <p:cNvCxnSpPr>
            <a:cxnSpLocks/>
            <a:stCxn id="134" idx="3"/>
            <a:endCxn id="127" idx="6"/>
          </p:cNvCxnSpPr>
          <p:nvPr/>
        </p:nvCxnSpPr>
        <p:spPr>
          <a:xfrm flipH="1">
            <a:off x="4466843" y="5589362"/>
            <a:ext cx="278457" cy="17166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FE14D7A1-60DA-9949-9251-B64A556D6EAD}"/>
              </a:ext>
            </a:extLst>
          </p:cNvPr>
          <p:cNvCxnSpPr>
            <a:cxnSpLocks/>
            <a:stCxn id="127" idx="2"/>
            <a:endCxn id="92" idx="6"/>
          </p:cNvCxnSpPr>
          <p:nvPr/>
        </p:nvCxnSpPr>
        <p:spPr>
          <a:xfrm flipH="1">
            <a:off x="4147648" y="5761029"/>
            <a:ext cx="283194" cy="2295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1B13317B-44F8-1F40-B881-B312CFC632BB}"/>
              </a:ext>
            </a:extLst>
          </p:cNvPr>
          <p:cNvCxnSpPr>
            <a:cxnSpLocks/>
            <a:stCxn id="92" idx="2"/>
            <a:endCxn id="128" idx="6"/>
          </p:cNvCxnSpPr>
          <p:nvPr/>
        </p:nvCxnSpPr>
        <p:spPr>
          <a:xfrm flipH="1" flipV="1">
            <a:off x="3822028" y="5769659"/>
            <a:ext cx="289621" cy="1432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2ACEB283-2986-D943-B67C-E3D636259094}"/>
              </a:ext>
            </a:extLst>
          </p:cNvPr>
          <p:cNvCxnSpPr>
            <a:cxnSpLocks/>
            <a:stCxn id="129" idx="2"/>
            <a:endCxn id="130" idx="6"/>
          </p:cNvCxnSpPr>
          <p:nvPr/>
        </p:nvCxnSpPr>
        <p:spPr>
          <a:xfrm flipH="1" flipV="1">
            <a:off x="3204459" y="5643855"/>
            <a:ext cx="276420" cy="86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1B794C92-AE6E-0D48-9162-0CA5D8686936}"/>
              </a:ext>
            </a:extLst>
          </p:cNvPr>
          <p:cNvCxnSpPr>
            <a:cxnSpLocks/>
            <a:stCxn id="131" idx="1"/>
            <a:endCxn id="132" idx="5"/>
          </p:cNvCxnSpPr>
          <p:nvPr/>
        </p:nvCxnSpPr>
        <p:spPr>
          <a:xfrm flipH="1" flipV="1">
            <a:off x="2545560" y="5356944"/>
            <a:ext cx="309481" cy="16023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366FB6EF-19C1-D249-BD12-6324B37258E6}"/>
              </a:ext>
            </a:extLst>
          </p:cNvPr>
          <p:cNvCxnSpPr>
            <a:cxnSpLocks/>
            <a:stCxn id="164" idx="1"/>
            <a:endCxn id="133" idx="5"/>
          </p:cNvCxnSpPr>
          <p:nvPr/>
        </p:nvCxnSpPr>
        <p:spPr>
          <a:xfrm flipH="1" flipV="1">
            <a:off x="1905479" y="5126044"/>
            <a:ext cx="294810" cy="1418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D7FA3F74-198B-4949-9143-00583F116260}"/>
              </a:ext>
            </a:extLst>
          </p:cNvPr>
          <p:cNvCxnSpPr>
            <a:cxnSpLocks/>
            <a:stCxn id="133" idx="2"/>
            <a:endCxn id="106" idx="6"/>
          </p:cNvCxnSpPr>
          <p:nvPr/>
        </p:nvCxnSpPr>
        <p:spPr>
          <a:xfrm flipH="1" flipV="1">
            <a:off x="1275751" y="4915014"/>
            <a:ext cx="599000" cy="19830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154142B5-7F8C-644B-AFF4-E1708250538C}"/>
              </a:ext>
            </a:extLst>
          </p:cNvPr>
          <p:cNvSpPr/>
          <p:nvPr/>
        </p:nvSpPr>
        <p:spPr>
          <a:xfrm>
            <a:off x="1239751" y="489701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BE0441A6-8A4C-4340-944E-AAB830832144}"/>
              </a:ext>
            </a:extLst>
          </p:cNvPr>
          <p:cNvCxnSpPr>
            <a:cxnSpLocks/>
            <a:stCxn id="155" idx="3"/>
            <a:endCxn id="154" idx="7"/>
          </p:cNvCxnSpPr>
          <p:nvPr/>
        </p:nvCxnSpPr>
        <p:spPr>
          <a:xfrm flipH="1">
            <a:off x="6343702" y="4749219"/>
            <a:ext cx="287031" cy="10148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C27C081D-4DAB-3946-BCFD-67529D0DE8E7}"/>
              </a:ext>
            </a:extLst>
          </p:cNvPr>
          <p:cNvCxnSpPr>
            <a:cxnSpLocks/>
            <a:stCxn id="154" idx="3"/>
            <a:endCxn id="153" idx="7"/>
          </p:cNvCxnSpPr>
          <p:nvPr/>
        </p:nvCxnSpPr>
        <p:spPr>
          <a:xfrm flipH="1">
            <a:off x="6024231" y="4876159"/>
            <a:ext cx="294014" cy="63085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0CBD6896-2345-0B40-91D1-9C68C42F9A10}"/>
              </a:ext>
            </a:extLst>
          </p:cNvPr>
          <p:cNvCxnSpPr>
            <a:cxnSpLocks/>
            <a:stCxn id="153" idx="4"/>
            <a:endCxn id="152" idx="6"/>
          </p:cNvCxnSpPr>
          <p:nvPr/>
        </p:nvCxnSpPr>
        <p:spPr>
          <a:xfrm flipH="1">
            <a:off x="5710101" y="5537744"/>
            <a:ext cx="301402" cy="4230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6BCE66FF-E31B-8241-9450-6F24FDE52B90}"/>
              </a:ext>
            </a:extLst>
          </p:cNvPr>
          <p:cNvCxnSpPr>
            <a:cxnSpLocks/>
            <a:stCxn id="152" idx="3"/>
            <a:endCxn id="151" idx="6"/>
          </p:cNvCxnSpPr>
          <p:nvPr/>
        </p:nvCxnSpPr>
        <p:spPr>
          <a:xfrm flipH="1" flipV="1">
            <a:off x="5397435" y="5517780"/>
            <a:ext cx="281939" cy="7499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92CA2E82-FAA7-F342-906F-C4534103A0BF}"/>
              </a:ext>
            </a:extLst>
          </p:cNvPr>
          <p:cNvCxnSpPr>
            <a:cxnSpLocks/>
            <a:stCxn id="151" idx="2"/>
            <a:endCxn id="150" idx="6"/>
          </p:cNvCxnSpPr>
          <p:nvPr/>
        </p:nvCxnSpPr>
        <p:spPr>
          <a:xfrm flipH="1" flipV="1">
            <a:off x="5087240" y="5474514"/>
            <a:ext cx="274195" cy="4326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23F1C926-1310-C541-A2B4-242C9BC449C5}"/>
              </a:ext>
            </a:extLst>
          </p:cNvPr>
          <p:cNvCxnSpPr>
            <a:cxnSpLocks/>
            <a:stCxn id="150" idx="2"/>
            <a:endCxn id="149" idx="6"/>
          </p:cNvCxnSpPr>
          <p:nvPr/>
        </p:nvCxnSpPr>
        <p:spPr>
          <a:xfrm flipH="1">
            <a:off x="4771553" y="5474515"/>
            <a:ext cx="279686" cy="6277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BBB71BCB-8606-2C47-9430-E2C9CF9F691B}"/>
              </a:ext>
            </a:extLst>
          </p:cNvPr>
          <p:cNvCxnSpPr>
            <a:cxnSpLocks/>
            <a:stCxn id="149" idx="2"/>
            <a:endCxn id="148" idx="7"/>
          </p:cNvCxnSpPr>
          <p:nvPr/>
        </p:nvCxnSpPr>
        <p:spPr>
          <a:xfrm flipH="1">
            <a:off x="4455685" y="5537294"/>
            <a:ext cx="279869" cy="12773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758EAA47-2055-C040-B2F2-D8CA5433A1DB}"/>
              </a:ext>
            </a:extLst>
          </p:cNvPr>
          <p:cNvCxnSpPr>
            <a:cxnSpLocks/>
            <a:stCxn id="148" idx="2"/>
            <a:endCxn id="147" idx="7"/>
          </p:cNvCxnSpPr>
          <p:nvPr/>
        </p:nvCxnSpPr>
        <p:spPr>
          <a:xfrm flipH="1">
            <a:off x="4135090" y="5677761"/>
            <a:ext cx="289866" cy="10312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6D2B2B10-3DF2-E14B-BAE0-9E254CE2F7B0}"/>
              </a:ext>
            </a:extLst>
          </p:cNvPr>
          <p:cNvCxnSpPr>
            <a:cxnSpLocks/>
            <a:stCxn id="147" idx="2"/>
            <a:endCxn id="146" idx="7"/>
          </p:cNvCxnSpPr>
          <p:nvPr/>
        </p:nvCxnSpPr>
        <p:spPr>
          <a:xfrm flipH="1">
            <a:off x="3818346" y="5793609"/>
            <a:ext cx="286016" cy="1551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5F5EE52E-489A-6048-97E7-7742B439423B}"/>
              </a:ext>
            </a:extLst>
          </p:cNvPr>
          <p:cNvCxnSpPr>
            <a:cxnSpLocks/>
            <a:stCxn id="145" idx="2"/>
            <a:endCxn id="144" idx="6"/>
          </p:cNvCxnSpPr>
          <p:nvPr/>
        </p:nvCxnSpPr>
        <p:spPr>
          <a:xfrm flipH="1" flipV="1">
            <a:off x="3212386" y="6005116"/>
            <a:ext cx="270555" cy="4412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5CFB2DA6-69F7-9C49-BFA5-7EA98C77E928}"/>
              </a:ext>
            </a:extLst>
          </p:cNvPr>
          <p:cNvCxnSpPr>
            <a:cxnSpLocks/>
            <a:stCxn id="143" idx="2"/>
            <a:endCxn id="166" idx="6"/>
          </p:cNvCxnSpPr>
          <p:nvPr/>
        </p:nvCxnSpPr>
        <p:spPr>
          <a:xfrm flipH="1" flipV="1">
            <a:off x="2555428" y="5929705"/>
            <a:ext cx="295118" cy="1448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C864B7A-1879-BB42-BD5A-66F6E199D22D}"/>
              </a:ext>
            </a:extLst>
          </p:cNvPr>
          <p:cNvCxnSpPr>
            <a:cxnSpLocks/>
            <a:stCxn id="142" idx="1"/>
            <a:endCxn id="141" idx="6"/>
          </p:cNvCxnSpPr>
          <p:nvPr/>
        </p:nvCxnSpPr>
        <p:spPr>
          <a:xfrm flipH="1" flipV="1">
            <a:off x="1910751" y="5763933"/>
            <a:ext cx="291004" cy="7951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F8830B80-7AEE-5049-889C-743D4506C1D7}"/>
              </a:ext>
            </a:extLst>
          </p:cNvPr>
          <p:cNvCxnSpPr>
            <a:cxnSpLocks/>
            <a:stCxn id="141" idx="1"/>
            <a:endCxn id="140" idx="6"/>
          </p:cNvCxnSpPr>
          <p:nvPr/>
        </p:nvCxnSpPr>
        <p:spPr>
          <a:xfrm flipH="1" flipV="1">
            <a:off x="1284859" y="5530800"/>
            <a:ext cx="595164" cy="22040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B8612388-F105-DF43-B0A6-58D9B173F881}"/>
              </a:ext>
            </a:extLst>
          </p:cNvPr>
          <p:cNvCxnSpPr>
            <a:cxnSpLocks/>
            <a:stCxn id="128" idx="2"/>
            <a:endCxn id="129" idx="5"/>
          </p:cNvCxnSpPr>
          <p:nvPr/>
        </p:nvCxnSpPr>
        <p:spPr>
          <a:xfrm flipH="1" flipV="1">
            <a:off x="3511607" y="5743171"/>
            <a:ext cx="274420" cy="264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2563FDB2-C510-1840-A0BB-98871DE3AB63}"/>
              </a:ext>
            </a:extLst>
          </p:cNvPr>
          <p:cNvCxnSpPr>
            <a:cxnSpLocks/>
            <a:stCxn id="146" idx="3"/>
            <a:endCxn id="145" idx="6"/>
          </p:cNvCxnSpPr>
          <p:nvPr/>
        </p:nvCxnSpPr>
        <p:spPr>
          <a:xfrm flipH="1">
            <a:off x="3518940" y="5974262"/>
            <a:ext cx="273950" cy="7497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79A6C678-080A-E943-B39C-7A0856A03BB6}"/>
              </a:ext>
            </a:extLst>
          </p:cNvPr>
          <p:cNvCxnSpPr>
            <a:cxnSpLocks/>
            <a:stCxn id="144" idx="2"/>
            <a:endCxn id="143" idx="6"/>
          </p:cNvCxnSpPr>
          <p:nvPr/>
        </p:nvCxnSpPr>
        <p:spPr>
          <a:xfrm flipH="1" flipV="1">
            <a:off x="2886547" y="5944188"/>
            <a:ext cx="289839" cy="6092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56A7ECBC-A503-6D4A-89C2-57234A2F2E7E}"/>
              </a:ext>
            </a:extLst>
          </p:cNvPr>
          <p:cNvCxnSpPr>
            <a:cxnSpLocks/>
            <a:endCxn id="131" idx="5"/>
          </p:cNvCxnSpPr>
          <p:nvPr/>
        </p:nvCxnSpPr>
        <p:spPr>
          <a:xfrm flipH="1" flipV="1">
            <a:off x="2880497" y="5542639"/>
            <a:ext cx="287963" cy="9058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333BD8AD-3197-4E48-9950-F66B5C4760C8}"/>
              </a:ext>
            </a:extLst>
          </p:cNvPr>
          <p:cNvCxnSpPr>
            <a:cxnSpLocks/>
          </p:cNvCxnSpPr>
          <p:nvPr/>
        </p:nvCxnSpPr>
        <p:spPr>
          <a:xfrm rot="16200000">
            <a:off x="-251034" y="3888297"/>
            <a:ext cx="493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2F5DCBBE-EF98-DD4F-A27F-9EE32A9AC5F2}"/>
              </a:ext>
            </a:extLst>
          </p:cNvPr>
          <p:cNvCxnSpPr>
            <a:cxnSpLocks/>
            <a:stCxn id="132" idx="2"/>
            <a:endCxn id="164" idx="6"/>
          </p:cNvCxnSpPr>
          <p:nvPr/>
        </p:nvCxnSpPr>
        <p:spPr>
          <a:xfrm flipH="1" flipV="1">
            <a:off x="2231017" y="5280661"/>
            <a:ext cx="283814" cy="635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47D634D9-DA9E-1E43-A025-A1E1294B42A7}"/>
              </a:ext>
            </a:extLst>
          </p:cNvPr>
          <p:cNvCxnSpPr>
            <a:cxnSpLocks/>
            <a:stCxn id="166" idx="2"/>
            <a:endCxn id="142" idx="6"/>
          </p:cNvCxnSpPr>
          <p:nvPr/>
        </p:nvCxnSpPr>
        <p:spPr>
          <a:xfrm flipH="1" flipV="1">
            <a:off x="2232484" y="5856171"/>
            <a:ext cx="286945" cy="7353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lipse 126">
            <a:extLst>
              <a:ext uri="{FF2B5EF4-FFF2-40B4-BE49-F238E27FC236}">
                <a16:creationId xmlns:a16="http://schemas.microsoft.com/office/drawing/2014/main" id="{570FBF97-50FD-7642-966F-8827FBE86AED}"/>
              </a:ext>
            </a:extLst>
          </p:cNvPr>
          <p:cNvSpPr/>
          <p:nvPr/>
        </p:nvSpPr>
        <p:spPr>
          <a:xfrm>
            <a:off x="4430842" y="5743028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410EEA95-516A-E640-BDB6-C44C52EE7EF5}"/>
              </a:ext>
            </a:extLst>
          </p:cNvPr>
          <p:cNvSpPr/>
          <p:nvPr/>
        </p:nvSpPr>
        <p:spPr>
          <a:xfrm>
            <a:off x="3786027" y="5751659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4D3EF59-FC30-5842-9FBC-9E27EB09E563}"/>
              </a:ext>
            </a:extLst>
          </p:cNvPr>
          <p:cNvSpPr/>
          <p:nvPr/>
        </p:nvSpPr>
        <p:spPr>
          <a:xfrm>
            <a:off x="3480879" y="571244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2535BDBB-2774-5143-A521-CC23166F7295}"/>
              </a:ext>
            </a:extLst>
          </p:cNvPr>
          <p:cNvSpPr/>
          <p:nvPr/>
        </p:nvSpPr>
        <p:spPr>
          <a:xfrm>
            <a:off x="3168459" y="562585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55F47041-FB5E-F043-A20A-EEE1E9B98451}"/>
              </a:ext>
            </a:extLst>
          </p:cNvPr>
          <p:cNvSpPr/>
          <p:nvPr/>
        </p:nvSpPr>
        <p:spPr>
          <a:xfrm>
            <a:off x="2849768" y="5511910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990735A2-139A-0242-8FFC-EC12DC4DD149}"/>
              </a:ext>
            </a:extLst>
          </p:cNvPr>
          <p:cNvSpPr/>
          <p:nvPr/>
        </p:nvSpPr>
        <p:spPr>
          <a:xfrm>
            <a:off x="2514831" y="532621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4794E5F3-4A39-EF40-B2DA-4A16F6FB706C}"/>
              </a:ext>
            </a:extLst>
          </p:cNvPr>
          <p:cNvSpPr/>
          <p:nvPr/>
        </p:nvSpPr>
        <p:spPr>
          <a:xfrm>
            <a:off x="1874751" y="5095316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2008CB1-8719-F142-95E5-ACA85DDACEFB}"/>
              </a:ext>
            </a:extLst>
          </p:cNvPr>
          <p:cNvSpPr/>
          <p:nvPr/>
        </p:nvSpPr>
        <p:spPr>
          <a:xfrm>
            <a:off x="4740027" y="555863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1584CE4E-C2BE-8849-B4B3-B6B2520011E8}"/>
              </a:ext>
            </a:extLst>
          </p:cNvPr>
          <p:cNvSpPr/>
          <p:nvPr/>
        </p:nvSpPr>
        <p:spPr>
          <a:xfrm>
            <a:off x="5049190" y="5480444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F69EEC57-DB06-4243-B56B-05B10D887783}"/>
              </a:ext>
            </a:extLst>
          </p:cNvPr>
          <p:cNvSpPr/>
          <p:nvPr/>
        </p:nvSpPr>
        <p:spPr>
          <a:xfrm>
            <a:off x="5361747" y="5434609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63BFB547-D6C8-604F-B77C-FA555D2CB94D}"/>
              </a:ext>
            </a:extLst>
          </p:cNvPr>
          <p:cNvSpPr/>
          <p:nvPr/>
        </p:nvSpPr>
        <p:spPr>
          <a:xfrm>
            <a:off x="5991855" y="5641466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7223A4B7-D0C3-0041-AD76-3B7FA964984C}"/>
              </a:ext>
            </a:extLst>
          </p:cNvPr>
          <p:cNvSpPr/>
          <p:nvPr/>
        </p:nvSpPr>
        <p:spPr>
          <a:xfrm>
            <a:off x="6314251" y="4968244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91194B37-C1F0-3B4F-AFDD-B574FDC93DC7}"/>
              </a:ext>
            </a:extLst>
          </p:cNvPr>
          <p:cNvSpPr/>
          <p:nvPr/>
        </p:nvSpPr>
        <p:spPr>
          <a:xfrm>
            <a:off x="6619720" y="452727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30A6D002-A877-2540-B5F4-06F621279521}"/>
              </a:ext>
            </a:extLst>
          </p:cNvPr>
          <p:cNvSpPr/>
          <p:nvPr/>
        </p:nvSpPr>
        <p:spPr>
          <a:xfrm>
            <a:off x="1248859" y="551280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AABE6777-67F7-3946-863D-98A9A644F6F1}"/>
              </a:ext>
            </a:extLst>
          </p:cNvPr>
          <p:cNvSpPr/>
          <p:nvPr/>
        </p:nvSpPr>
        <p:spPr>
          <a:xfrm>
            <a:off x="1874751" y="574593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8A8CA2C1-607A-F748-9582-ABDEB8C3B6E8}"/>
              </a:ext>
            </a:extLst>
          </p:cNvPr>
          <p:cNvSpPr/>
          <p:nvPr/>
        </p:nvSpPr>
        <p:spPr>
          <a:xfrm>
            <a:off x="2196483" y="583817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E6FD7CC-B814-D142-AF88-05D9F9AB46D9}"/>
              </a:ext>
            </a:extLst>
          </p:cNvPr>
          <p:cNvSpPr/>
          <p:nvPr/>
        </p:nvSpPr>
        <p:spPr>
          <a:xfrm>
            <a:off x="2850546" y="5926187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0A24CCE9-3133-0944-8F40-8C7F785BA2B4}"/>
              </a:ext>
            </a:extLst>
          </p:cNvPr>
          <p:cNvSpPr/>
          <p:nvPr/>
        </p:nvSpPr>
        <p:spPr>
          <a:xfrm>
            <a:off x="3176385" y="598711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E57134AE-727E-2542-8231-B2320CAE2E00}"/>
              </a:ext>
            </a:extLst>
          </p:cNvPr>
          <p:cNvSpPr/>
          <p:nvPr/>
        </p:nvSpPr>
        <p:spPr>
          <a:xfrm>
            <a:off x="3482940" y="603124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60E0AD76-6280-B643-9268-5266936655C8}"/>
              </a:ext>
            </a:extLst>
          </p:cNvPr>
          <p:cNvSpPr/>
          <p:nvPr/>
        </p:nvSpPr>
        <p:spPr>
          <a:xfrm>
            <a:off x="3787618" y="59435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3E4236B8-19A2-2F47-A0FE-CBE447475169}"/>
              </a:ext>
            </a:extLst>
          </p:cNvPr>
          <p:cNvSpPr/>
          <p:nvPr/>
        </p:nvSpPr>
        <p:spPr>
          <a:xfrm>
            <a:off x="4104362" y="577560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C91C2622-ED67-3C40-B8A1-8DA82DCF466C}"/>
              </a:ext>
            </a:extLst>
          </p:cNvPr>
          <p:cNvSpPr/>
          <p:nvPr/>
        </p:nvSpPr>
        <p:spPr>
          <a:xfrm>
            <a:off x="4424956" y="565976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DDCA6B40-0E5A-F143-850D-1A6B96E063AB}"/>
              </a:ext>
            </a:extLst>
          </p:cNvPr>
          <p:cNvSpPr/>
          <p:nvPr/>
        </p:nvSpPr>
        <p:spPr>
          <a:xfrm>
            <a:off x="4735553" y="551929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C986CD7A-3B12-F947-BEE8-5AD5CE8E1D5F}"/>
              </a:ext>
            </a:extLst>
          </p:cNvPr>
          <p:cNvSpPr/>
          <p:nvPr/>
        </p:nvSpPr>
        <p:spPr>
          <a:xfrm>
            <a:off x="5051239" y="545651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78609AE9-2AF7-3A43-BEE6-D30779891C88}"/>
              </a:ext>
            </a:extLst>
          </p:cNvPr>
          <p:cNvSpPr/>
          <p:nvPr/>
        </p:nvSpPr>
        <p:spPr>
          <a:xfrm>
            <a:off x="5361434" y="549978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C3C9264-8FD1-F847-89D6-21323BA065D7}"/>
              </a:ext>
            </a:extLst>
          </p:cNvPr>
          <p:cNvSpPr/>
          <p:nvPr/>
        </p:nvSpPr>
        <p:spPr>
          <a:xfrm>
            <a:off x="5674101" y="556205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396B9990-C46D-544A-A25D-8ACCB4CC22CF}"/>
              </a:ext>
            </a:extLst>
          </p:cNvPr>
          <p:cNvSpPr/>
          <p:nvPr/>
        </p:nvSpPr>
        <p:spPr>
          <a:xfrm>
            <a:off x="5993503" y="550174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B1F3F5BC-98B1-034A-8293-576DB92E390C}"/>
              </a:ext>
            </a:extLst>
          </p:cNvPr>
          <p:cNvSpPr/>
          <p:nvPr/>
        </p:nvSpPr>
        <p:spPr>
          <a:xfrm>
            <a:off x="6312973" y="484543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DC0DDF30-56E2-6E45-A904-6CC73102E0D7}"/>
              </a:ext>
            </a:extLst>
          </p:cNvPr>
          <p:cNvSpPr/>
          <p:nvPr/>
        </p:nvSpPr>
        <p:spPr>
          <a:xfrm>
            <a:off x="6625460" y="471849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820E8F5A-5183-144F-BA87-81FF97A8BECB}"/>
              </a:ext>
            </a:extLst>
          </p:cNvPr>
          <p:cNvCxnSpPr>
            <a:cxnSpLocks/>
          </p:cNvCxnSpPr>
          <p:nvPr/>
        </p:nvCxnSpPr>
        <p:spPr>
          <a:xfrm>
            <a:off x="3840693" y="5545499"/>
            <a:ext cx="0" cy="576000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ZoneTexte 156">
            <a:extLst>
              <a:ext uri="{FF2B5EF4-FFF2-40B4-BE49-F238E27FC236}">
                <a16:creationId xmlns:a16="http://schemas.microsoft.com/office/drawing/2014/main" id="{5FC8EC46-1B45-934E-8A60-8814037ECA11}"/>
              </a:ext>
            </a:extLst>
          </p:cNvPr>
          <p:cNvSpPr txBox="1"/>
          <p:nvPr/>
        </p:nvSpPr>
        <p:spPr>
          <a:xfrm>
            <a:off x="3315663" y="4999309"/>
            <a:ext cx="12153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F0"/>
                </a:solidFill>
              </a:rPr>
              <a:t>Selon l’</a:t>
            </a:r>
            <a:r>
              <a:rPr lang="fr-FR" sz="1200" b="1" dirty="0" err="1">
                <a:solidFill>
                  <a:srgbClr val="00B0F0"/>
                </a:solidFill>
              </a:rPr>
              <a:t>align</a:t>
            </a:r>
            <a:r>
              <a:rPr lang="fr-FR" sz="1200" b="1" dirty="0">
                <a:solidFill>
                  <a:srgbClr val="00B0F0"/>
                </a:solidFill>
              </a:rPr>
              <a:t>. </a:t>
            </a:r>
          </a:p>
          <a:p>
            <a:pPr algn="ctr"/>
            <a:r>
              <a:rPr lang="fr-FR" sz="1200" b="1" dirty="0" err="1">
                <a:solidFill>
                  <a:srgbClr val="00B0F0"/>
                </a:solidFill>
              </a:rPr>
              <a:t>Horiz</a:t>
            </a:r>
            <a:r>
              <a:rPr lang="fr-FR" sz="1200" b="1" dirty="0">
                <a:solidFill>
                  <a:srgbClr val="00B0F0"/>
                </a:solidFill>
              </a:rPr>
              <a:t> dans la LIL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06E11B50-00BF-8A44-88B9-83458692B075}"/>
              </a:ext>
            </a:extLst>
          </p:cNvPr>
          <p:cNvSpPr/>
          <p:nvPr/>
        </p:nvSpPr>
        <p:spPr>
          <a:xfrm>
            <a:off x="4430820" y="5615227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51732FFC-0343-044F-8821-68144BD02FE5}"/>
              </a:ext>
            </a:extLst>
          </p:cNvPr>
          <p:cNvSpPr/>
          <p:nvPr/>
        </p:nvSpPr>
        <p:spPr>
          <a:xfrm>
            <a:off x="4113690" y="573209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5EAD801B-90DA-2D47-8C4D-933108EE17AD}"/>
              </a:ext>
            </a:extLst>
          </p:cNvPr>
          <p:cNvSpPr/>
          <p:nvPr/>
        </p:nvSpPr>
        <p:spPr>
          <a:xfrm>
            <a:off x="3790018" y="582136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C4A09308-FD9B-564B-8692-D1AAE372E2B1}"/>
              </a:ext>
            </a:extLst>
          </p:cNvPr>
          <p:cNvSpPr/>
          <p:nvPr/>
        </p:nvSpPr>
        <p:spPr>
          <a:xfrm>
            <a:off x="3175321" y="602841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97EC113E-8AF5-C04F-9D37-2DDDC6F59D44}"/>
              </a:ext>
            </a:extLst>
          </p:cNvPr>
          <p:cNvSpPr/>
          <p:nvPr/>
        </p:nvSpPr>
        <p:spPr>
          <a:xfrm>
            <a:off x="1880615" y="583383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62B0E87-BA4A-C440-95DC-01D538D8F5E4}"/>
              </a:ext>
            </a:extLst>
          </p:cNvPr>
          <p:cNvSpPr/>
          <p:nvPr/>
        </p:nvSpPr>
        <p:spPr>
          <a:xfrm>
            <a:off x="2520695" y="517315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AE1700ED-844C-4546-A3AD-5582C13EA824}"/>
              </a:ext>
            </a:extLst>
          </p:cNvPr>
          <p:cNvSpPr/>
          <p:nvPr/>
        </p:nvSpPr>
        <p:spPr>
          <a:xfrm>
            <a:off x="2195017" y="5262660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2665A51C-59D6-FB4C-8E86-A6056621CCB6}"/>
              </a:ext>
            </a:extLst>
          </p:cNvPr>
          <p:cNvSpPr/>
          <p:nvPr/>
        </p:nvSpPr>
        <p:spPr>
          <a:xfrm>
            <a:off x="3174323" y="5666489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EBF5EF8E-4B6B-DA43-A382-1CAA3A806D55}"/>
              </a:ext>
            </a:extLst>
          </p:cNvPr>
          <p:cNvSpPr/>
          <p:nvPr/>
        </p:nvSpPr>
        <p:spPr>
          <a:xfrm>
            <a:off x="2519428" y="591170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99E6951E-A07D-8A4F-BB67-17D17FB75609}"/>
              </a:ext>
            </a:extLst>
          </p:cNvPr>
          <p:cNvSpPr/>
          <p:nvPr/>
        </p:nvSpPr>
        <p:spPr>
          <a:xfrm>
            <a:off x="1880615" y="4864971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E4E0D252-D6D0-B247-9C74-2DE7032DE92C}"/>
              </a:ext>
            </a:extLst>
          </p:cNvPr>
          <p:cNvSpPr/>
          <p:nvPr/>
        </p:nvSpPr>
        <p:spPr>
          <a:xfrm>
            <a:off x="1251259" y="580730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FFD4F236-AD31-024D-BAB9-1903C1B6B684}"/>
              </a:ext>
            </a:extLst>
          </p:cNvPr>
          <p:cNvSpPr/>
          <p:nvPr/>
        </p:nvSpPr>
        <p:spPr>
          <a:xfrm>
            <a:off x="6324469" y="4244081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73BEDD97-7700-7E45-BEEE-5FA1B205CC28}"/>
              </a:ext>
            </a:extLst>
          </p:cNvPr>
          <p:cNvSpPr/>
          <p:nvPr/>
        </p:nvSpPr>
        <p:spPr>
          <a:xfrm>
            <a:off x="6000654" y="409900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114D7C7D-1FB3-A247-A174-DD683F6AC3CC}"/>
              </a:ext>
            </a:extLst>
          </p:cNvPr>
          <p:cNvSpPr/>
          <p:nvPr/>
        </p:nvSpPr>
        <p:spPr>
          <a:xfrm>
            <a:off x="5679075" y="499027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84F947C-3EB7-0C4E-AEEF-8A44B769CDEB}"/>
              </a:ext>
            </a:extLst>
          </p:cNvPr>
          <p:cNvSpPr/>
          <p:nvPr/>
        </p:nvSpPr>
        <p:spPr>
          <a:xfrm>
            <a:off x="5975949" y="4730067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86D56B52-EDA1-174F-935A-98CCF9B82ED8}"/>
              </a:ext>
            </a:extLst>
          </p:cNvPr>
          <p:cNvSpPr/>
          <p:nvPr/>
        </p:nvSpPr>
        <p:spPr>
          <a:xfrm>
            <a:off x="5675431" y="5519228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718B7D12-1561-4146-939D-1BE10338917B}"/>
              </a:ext>
            </a:extLst>
          </p:cNvPr>
          <p:cNvSpPr/>
          <p:nvPr/>
        </p:nvSpPr>
        <p:spPr>
          <a:xfrm>
            <a:off x="5367611" y="5695010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99477F33-097A-2A4D-B371-12A4870BF00A}"/>
              </a:ext>
            </a:extLst>
          </p:cNvPr>
          <p:cNvSpPr/>
          <p:nvPr/>
        </p:nvSpPr>
        <p:spPr>
          <a:xfrm>
            <a:off x="5365121" y="559941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FDEFF215-0B6A-BF4F-B5E0-ECE28DEFDCF8}"/>
              </a:ext>
            </a:extLst>
          </p:cNvPr>
          <p:cNvSpPr/>
          <p:nvPr/>
        </p:nvSpPr>
        <p:spPr>
          <a:xfrm>
            <a:off x="5676941" y="5202179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D7A71C68-832D-2144-89CD-134EA81B34A7}"/>
              </a:ext>
            </a:extLst>
          </p:cNvPr>
          <p:cNvSpPr/>
          <p:nvPr/>
        </p:nvSpPr>
        <p:spPr>
          <a:xfrm>
            <a:off x="4117512" y="585388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C49B4F86-6593-A540-BF06-1C516FE6362F}"/>
              </a:ext>
            </a:extLst>
          </p:cNvPr>
          <p:cNvSpPr/>
          <p:nvPr/>
        </p:nvSpPr>
        <p:spPr>
          <a:xfrm>
            <a:off x="4436706" y="5676081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1148A4D0-9701-C348-A05E-C3D7546310D7}"/>
              </a:ext>
            </a:extLst>
          </p:cNvPr>
          <p:cNvSpPr/>
          <p:nvPr/>
        </p:nvSpPr>
        <p:spPr>
          <a:xfrm>
            <a:off x="5055054" y="5579966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9B4B4FE2-4459-384A-8A56-8C469CB2A581}"/>
              </a:ext>
            </a:extLst>
          </p:cNvPr>
          <p:cNvSpPr/>
          <p:nvPr/>
        </p:nvSpPr>
        <p:spPr>
          <a:xfrm>
            <a:off x="6625584" y="377916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8EF9FC16-F7E3-C443-B52B-BD3B1A79D0BC}"/>
              </a:ext>
            </a:extLst>
          </p:cNvPr>
          <p:cNvSpPr/>
          <p:nvPr/>
        </p:nvSpPr>
        <p:spPr>
          <a:xfrm>
            <a:off x="6611731" y="349358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512A5AB1-0DF4-D946-AF20-58279E969963}"/>
              </a:ext>
            </a:extLst>
          </p:cNvPr>
          <p:cNvSpPr/>
          <p:nvPr/>
        </p:nvSpPr>
        <p:spPr>
          <a:xfrm>
            <a:off x="6318837" y="362270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2DDEE8FE-3FCC-3D41-8A37-3F717BFE9763}"/>
              </a:ext>
            </a:extLst>
          </p:cNvPr>
          <p:cNvSpPr/>
          <p:nvPr/>
        </p:nvSpPr>
        <p:spPr>
          <a:xfrm>
            <a:off x="5057103" y="550367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37AAF772-86AE-3E48-BBB6-0A373ADAED3C}"/>
              </a:ext>
            </a:extLst>
          </p:cNvPr>
          <p:cNvSpPr txBox="1"/>
          <p:nvPr/>
        </p:nvSpPr>
        <p:spPr>
          <a:xfrm>
            <a:off x="1105892" y="3998538"/>
            <a:ext cx="86171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rgbClr val="00B050"/>
                </a:solidFill>
              </a:rPr>
              <a:t>Align</a:t>
            </a:r>
            <a:r>
              <a:rPr lang="fr-FR" sz="1200" b="1" dirty="0">
                <a:solidFill>
                  <a:srgbClr val="00B050"/>
                </a:solidFill>
              </a:rPr>
              <a:t> </a:t>
            </a:r>
            <a:r>
              <a:rPr lang="fr-FR" sz="1200" b="1" dirty="0" err="1">
                <a:solidFill>
                  <a:srgbClr val="00B050"/>
                </a:solidFill>
              </a:rPr>
              <a:t>Hayg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A0FD4570-FAD3-4C4B-A99D-80D8460C6CD6}"/>
              </a:ext>
            </a:extLst>
          </p:cNvPr>
          <p:cNvSpPr txBox="1"/>
          <p:nvPr/>
        </p:nvSpPr>
        <p:spPr>
          <a:xfrm>
            <a:off x="1753589" y="4282108"/>
            <a:ext cx="815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00B050"/>
                </a:solidFill>
              </a:rPr>
              <a:t>Align</a:t>
            </a:r>
            <a:r>
              <a:rPr lang="fr-FR" sz="1200" b="1" dirty="0">
                <a:solidFill>
                  <a:srgbClr val="00B050"/>
                </a:solidFill>
              </a:rPr>
              <a:t> </a:t>
            </a:r>
            <a:r>
              <a:rPr lang="fr-FR" sz="1200" b="1" dirty="0" err="1">
                <a:solidFill>
                  <a:srgbClr val="00B050"/>
                </a:solidFill>
              </a:rPr>
              <a:t>Kev</a:t>
            </a:r>
            <a:endParaRPr lang="fr-FR" sz="1200" b="1" dirty="0">
              <a:solidFill>
                <a:srgbClr val="00B050"/>
              </a:solidFill>
            </a:endParaRPr>
          </a:p>
        </p:txBody>
      </p:sp>
      <p:cxnSp>
        <p:nvCxnSpPr>
          <p:cNvPr id="186" name="Connecteur droit avec flèche 185">
            <a:extLst>
              <a:ext uri="{FF2B5EF4-FFF2-40B4-BE49-F238E27FC236}">
                <a16:creationId xmlns:a16="http://schemas.microsoft.com/office/drawing/2014/main" id="{BD08491D-7B09-1347-BB6E-357015782F9E}"/>
              </a:ext>
            </a:extLst>
          </p:cNvPr>
          <p:cNvCxnSpPr>
            <a:cxnSpLocks/>
          </p:cNvCxnSpPr>
          <p:nvPr/>
        </p:nvCxnSpPr>
        <p:spPr>
          <a:xfrm>
            <a:off x="1513782" y="4234604"/>
            <a:ext cx="0" cy="4876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DE0252EA-C649-D241-8525-D701E57811E8}"/>
              </a:ext>
            </a:extLst>
          </p:cNvPr>
          <p:cNvCxnSpPr>
            <a:cxnSpLocks/>
          </p:cNvCxnSpPr>
          <p:nvPr/>
        </p:nvCxnSpPr>
        <p:spPr>
          <a:xfrm flipH="1">
            <a:off x="1709889" y="4527273"/>
            <a:ext cx="164862" cy="502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361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543</Words>
  <Application>Microsoft Macintosh PowerPoint</Application>
  <PresentationFormat>Grand écran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ThomX Linac</vt:lpstr>
      <vt:lpstr>Présentation de l'état actuel du système</vt:lpstr>
      <vt:lpstr>Outils disponibles pour les mesures et corrections</vt:lpstr>
      <vt:lpstr>Présentation d'une recette d'injection pour l'anneau (mesures d'émittance, paramètre de Twiss, énergie spread) </vt:lpstr>
      <vt:lpstr>Charge phase, correction alignement solénoide</vt:lpstr>
      <vt:lpstr>Dimension solénoide sortie canon</vt:lpstr>
      <vt:lpstr>Dimension solénoide sortie canon</vt:lpstr>
      <vt:lpstr>Energie, dispersion en énergie 0.06%</vt:lpstr>
      <vt:lpstr>Présentation PowerPoint</vt:lpstr>
      <vt:lpstr>Présentation PowerPoint</vt:lpstr>
      <vt:lpstr>Emittance @223A</vt:lpstr>
      <vt:lpstr>Transport : lattice avec beta de 35m</vt:lpstr>
      <vt:lpstr>désaccord expérience/simulations</vt:lpstr>
      <vt:lpstr>Quels sont les points à améliorer/stratégie? </vt:lpstr>
      <vt:lpstr>Quelles sont les besoins pour mener à bien le plan d'action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ThomX Linac</dc:title>
  <dc:creator>Microsoft Office User</dc:creator>
  <cp:lastModifiedBy>Microsoft Office User</cp:lastModifiedBy>
  <cp:revision>16</cp:revision>
  <dcterms:created xsi:type="dcterms:W3CDTF">2023-06-19T12:14:01Z</dcterms:created>
  <dcterms:modified xsi:type="dcterms:W3CDTF">2023-06-26T08:03:04Z</dcterms:modified>
</cp:coreProperties>
</file>