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436" r:id="rId3"/>
    <p:sldId id="437" r:id="rId4"/>
    <p:sldId id="438" r:id="rId5"/>
    <p:sldId id="330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4"/>
    <p:restoredTop sz="92910"/>
  </p:normalViewPr>
  <p:slideViewPr>
    <p:cSldViewPr snapToGrid="0">
      <p:cViewPr varScale="1">
        <p:scale>
          <a:sx n="98" d="100"/>
          <a:sy n="98" d="100"/>
        </p:scale>
        <p:origin x="208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7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077FE3-6184-8045-ACF0-75EC40657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84BB67-9EA4-A846-85FD-79D080B42D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A3062D-CD0D-2B47-9705-1BF323B97E32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D5FFA5-90E5-8441-A9B4-DE20E78A2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67F4B2-7D84-FC43-8003-9919AFA815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47C3838-C02D-3546-A5D0-0F9342BAC3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E853CE-9EE5-9D4B-8992-ABD938B25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CD7645-8131-734E-9CE7-93770DF313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5476B-561D-984E-BDDA-4C169C2FC6D8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83EDF66-CFFA-8E44-BA49-E47C0A98C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58B4BF0-A691-5245-8F81-EAE858EBF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88B0A-F487-1043-9FC9-32249E12F9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029C67-66C0-FA4F-BC2B-7D3AA0D5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2D35E24-C92D-0941-98BF-51356355498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>
            <a:extLst>
              <a:ext uri="{FF2B5EF4-FFF2-40B4-BE49-F238E27FC236}">
                <a16:creationId xmlns:a16="http://schemas.microsoft.com/office/drawing/2014/main" id="{038F12D0-5D0D-75BE-D94F-3A6AFF724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B0724A-5B11-EEFA-211F-165244B930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>
                <a:latin typeface="Arial" panose="020B0604020202020204" pitchFamily="34" charset="0"/>
              </a:rPr>
              <a:t>Programme Investissements d</a:t>
            </a:r>
            <a:r>
              <a:rPr lang="fr-FR" altLang="en-GB" sz="600">
                <a:latin typeface="Arial" panose="020B0604020202020204" pitchFamily="34" charset="0"/>
              </a:rPr>
              <a:t>’</a:t>
            </a:r>
            <a:r>
              <a:rPr lang="fr-FR" altLang="fr-FR" sz="600">
                <a:latin typeface="Arial" panose="020B0604020202020204" pitchFamily="34" charset="0"/>
              </a:rPr>
              <a:t>avenir de l</a:t>
            </a:r>
            <a:r>
              <a:rPr lang="fr-FR" altLang="en-GB" sz="600">
                <a:latin typeface="Arial" panose="020B0604020202020204" pitchFamily="34" charset="0"/>
              </a:rPr>
              <a:t>’</a:t>
            </a:r>
            <a:r>
              <a:rPr lang="fr-FR" altLang="fr-FR" sz="600">
                <a:latin typeface="Arial" panose="020B0604020202020204" pitchFamily="34" charset="0"/>
              </a:rPr>
              <a:t>Etat ANR-10-EQPX-51. Financé également par la Région Ile-de-France. </a:t>
            </a:r>
            <a:r>
              <a:rPr lang="fr-FR" altLang="fr-FR" sz="600" i="1">
                <a:latin typeface="Arial" panose="020B0604020202020204" pitchFamily="34" charset="0"/>
              </a:rPr>
              <a:t> Program « Investing in the future » ANR-10-EQOX-51. Work also supported by grants from Région Ile-de-France.</a:t>
            </a: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783BFF17-2A92-A1CA-B1E6-A3B11F3B0A66}"/>
              </a:ext>
            </a:extLst>
          </p:cNvPr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E5D6BAEB-B9CD-4D2A-7CAA-50277032B400}"/>
              </a:ext>
            </a:extLst>
          </p:cNvPr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8C526230-36F8-013A-888D-1959A04155D1}"/>
              </a:ext>
            </a:extLst>
          </p:cNvPr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22">
            <a:extLst>
              <a:ext uri="{FF2B5EF4-FFF2-40B4-BE49-F238E27FC236}">
                <a16:creationId xmlns:a16="http://schemas.microsoft.com/office/drawing/2014/main" id="{8468C58A-412D-13B0-01F3-5A5BED5F0FDC}"/>
              </a:ext>
            </a:extLst>
          </p:cNvPr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A9B1300D-67DB-0382-9A4C-63334F554D3B}"/>
              </a:ext>
            </a:extLst>
          </p:cNvPr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01DAB473-21F9-220B-67AC-309B8FD72A95}"/>
              </a:ext>
            </a:extLst>
          </p:cNvPr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D0D4FB48-1C31-9161-17EB-8847F710E5CD}"/>
              </a:ext>
            </a:extLst>
          </p:cNvPr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773780C-2161-6989-8F50-6621CFB12CD0}"/>
              </a:ext>
            </a:extLst>
          </p:cNvPr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5DDEA955-2C13-E481-0C98-DDDFE3B21768}"/>
              </a:ext>
            </a:extLst>
          </p:cNvPr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21A2D3D3-847C-8056-59B5-4AE7411F1847}"/>
              </a:ext>
            </a:extLst>
          </p:cNvPr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>
            <a:extLst>
              <a:ext uri="{FF2B5EF4-FFF2-40B4-BE49-F238E27FC236}">
                <a16:creationId xmlns:a16="http://schemas.microsoft.com/office/drawing/2014/main" id="{6FED7ABE-1CA7-F961-D77D-761E7ECA53B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>
            <a:extLst>
              <a:ext uri="{FF2B5EF4-FFF2-40B4-BE49-F238E27FC236}">
                <a16:creationId xmlns:a16="http://schemas.microsoft.com/office/drawing/2014/main" id="{26053428-C171-CE78-D6CB-2A8D909703B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pic>
        <p:nvPicPr>
          <p:cNvPr id="18" name="Image 34">
            <a:extLst>
              <a:ext uri="{FF2B5EF4-FFF2-40B4-BE49-F238E27FC236}">
                <a16:creationId xmlns:a16="http://schemas.microsoft.com/office/drawing/2014/main" id="{2315F312-F7AD-6BCB-10D7-A5BEE36FB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B3D8CD-3CBF-4F56-6404-58D4365B7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F1722-85C2-F64C-B959-6424ABBD53C9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AB077E5-D794-228F-8009-9EFD2E087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5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1AF7D-4A74-E4A6-101D-9A38C7F3D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E5F91E-677D-4A4F-9715-14E2500A5702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4E91C4B4-7CEF-6A64-927C-E701F1BA4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9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3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543527-0E35-0847-C22F-EC90A0843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4B1A4-B904-7340-A8E8-6EAA956B5E2D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2E34917E-B85F-0251-979A-C09B518C6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1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75219-76BE-61B3-870C-DDA15E1DD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2E871-D4E5-9741-8C3C-C581F8066E65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21744B17-0076-351F-1850-BAC61A29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0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9FF7D9-7D3A-E296-C3B4-9B5B081C9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7E0CA1-3241-BF4F-B51E-67E94129B350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B6D4C2CF-2A2A-BDEB-E1D6-2B27E149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9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73A8EB-1056-9731-83E3-E75EF020E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F211A-A823-E04B-8D99-848009D6978D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3B354C66-ACE7-C36B-0FCA-FB6D4D99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3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4F4624-B67E-6616-273E-0856F9228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032BE-7964-804F-B74F-1FFDF4858635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622B0048-D570-1AA6-1B48-1AD4E528E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7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8B3376-DADD-C4B8-F60B-6DAC439AA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69787-BA0F-D840-B8A1-B61BD028516F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C8BCFD12-8A0F-B13E-04AF-17F6CBE9E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9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9DEAAC-5B02-CA19-0FF9-DAFA4D922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CDCDFC-9E11-104B-919B-BE49077D5250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BC9F0066-573F-8E02-D490-5639C511B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7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48007-131A-7E48-B752-1032B719E758}"/>
              </a:ext>
            </a:extLst>
          </p:cNvPr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7A5906-1736-8740-B983-983392C703C3}"/>
              </a:ext>
            </a:extLst>
          </p:cNvPr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392F54E-C664-4C48-942D-1C90788902E7}"/>
              </a:ext>
            </a:extLst>
          </p:cNvPr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64A8136-9D61-2B44-A90D-9E0F5C02CA4E}"/>
              </a:ext>
            </a:extLst>
          </p:cNvPr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EF7CFD0-061F-ED42-AFDB-3F71BE15CBFD}"/>
              </a:ext>
            </a:extLst>
          </p:cNvPr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06DFF4-41E0-EC40-8E51-1EBF31BD231A}"/>
              </a:ext>
            </a:extLst>
          </p:cNvPr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489DC02-8C0E-9140-A6EE-D0270B647FAE}"/>
              </a:ext>
            </a:extLst>
          </p:cNvPr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13565B7-211C-A840-AAD0-A45DA162DD07}"/>
              </a:ext>
            </a:extLst>
          </p:cNvPr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F7EC3A-1DE6-6A42-A2AA-D88A874CC191}"/>
              </a:ext>
            </a:extLst>
          </p:cNvPr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CFF4602-F192-4341-95D8-D0C356F4C92F}"/>
              </a:ext>
            </a:extLst>
          </p:cNvPr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>
            <a:extLst>
              <a:ext uri="{FF2B5EF4-FFF2-40B4-BE49-F238E27FC236}">
                <a16:creationId xmlns:a16="http://schemas.microsoft.com/office/drawing/2014/main" id="{1A92BAAC-F75A-BBF4-C044-7B950470FF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1D850763-D406-3E62-98A1-C53444CAD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06825-C63E-AE49-9ADE-99428769A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71834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solidFill>
                  <a:srgbClr val="FF6F00"/>
                </a:solidFill>
              </a:defRPr>
            </a:lvl1pPr>
          </a:lstStyle>
          <a:p>
            <a:fld id="{C148E95D-8934-F540-B6CD-B4EEAC8EBBE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pic>
        <p:nvPicPr>
          <p:cNvPr id="1041" name="Image 17">
            <a:extLst>
              <a:ext uri="{FF2B5EF4-FFF2-40B4-BE49-F238E27FC236}">
                <a16:creationId xmlns:a16="http://schemas.microsoft.com/office/drawing/2014/main" id="{1491285E-8ADA-F5DE-D83B-2143D6F254C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DA5C79-F36C-E4F4-95AC-99889CA3D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ThomX -Coordination - 26/06/2023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</p:sldLayoutIdLst>
  <p:transition spd="slow"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anose="020B0703020202090204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72D5A3B3-F214-F6CE-F52D-48CB10E3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br>
              <a:rPr lang="fr-FR" altLang="fr-FR" dirty="0"/>
            </a:br>
            <a:r>
              <a:rPr lang="fr-FR" altLang="fr-FR" dirty="0"/>
              <a:t>Avancement Anneau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1567-5781-894B-83BA-260EA1DE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25" y="313826"/>
            <a:ext cx="57181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Semaine</a:t>
            </a:r>
            <a:r>
              <a:rPr lang="en-GB" dirty="0"/>
              <a:t> du 19/6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7B4EE6E-7786-EBAC-114E-7F843762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85" y="1189446"/>
            <a:ext cx="8635184" cy="5054600"/>
          </a:xfrm>
        </p:spPr>
        <p:txBody>
          <a:bodyPr/>
          <a:lstStyle/>
          <a:p>
            <a:r>
              <a:rPr lang="fr-FR" altLang="fr-FR" dirty="0"/>
              <a:t>But principal: fonctionnement stable pour recherche de X</a:t>
            </a:r>
          </a:p>
          <a:p>
            <a:pPr lvl="1"/>
            <a:r>
              <a:rPr lang="fr-FR" altLang="fr-FR" dirty="0"/>
              <a:t>Jeudi: 500.33MHz</a:t>
            </a:r>
          </a:p>
          <a:p>
            <a:pPr lvl="1"/>
            <a:r>
              <a:rPr lang="fr-FR" altLang="fr-FR" dirty="0"/>
              <a:t>Vendredi: 500.38MHz</a:t>
            </a:r>
          </a:p>
          <a:p>
            <a:r>
              <a:rPr lang="fr-FR" altLang="fr-FR" dirty="0"/>
              <a:t>Études secondaires: </a:t>
            </a:r>
          </a:p>
          <a:p>
            <a:pPr lvl="1"/>
            <a:r>
              <a:rPr lang="fr-FR" altLang="fr-FR" dirty="0"/>
              <a:t>Mise en place du déphaseur piloté: OK (contrôle à faire)</a:t>
            </a:r>
          </a:p>
          <a:p>
            <a:pPr lvl="1"/>
            <a:r>
              <a:rPr lang="fr-FR" altLang="fr-FR" dirty="0"/>
              <a:t>Extraction dans la EL.</a:t>
            </a:r>
          </a:p>
          <a:p>
            <a:pPr lvl="2"/>
            <a:r>
              <a:rPr lang="fr-FR" altLang="fr-FR" dirty="0"/>
              <a:t>Transport OK jusqu’à l’écran</a:t>
            </a:r>
          </a:p>
          <a:p>
            <a:pPr lvl="2"/>
            <a:r>
              <a:rPr lang="fr-FR" altLang="fr-FR" dirty="0"/>
              <a:t>Courant dans EL/DP &gt; 160A</a:t>
            </a:r>
          </a:p>
          <a:p>
            <a:pPr lvl="2"/>
            <a:r>
              <a:rPr lang="fr-FR" altLang="fr-FR" dirty="0"/>
              <a:t>Pb signal coupelle de Faraday noyée</a:t>
            </a:r>
            <a:br>
              <a:rPr lang="fr-FR" altLang="fr-FR" dirty="0"/>
            </a:br>
            <a:r>
              <a:rPr lang="fr-FR" altLang="fr-FR" dirty="0"/>
              <a:t>par bruit EM.</a:t>
            </a:r>
          </a:p>
        </p:txBody>
      </p:sp>
      <p:sp>
        <p:nvSpPr>
          <p:cNvPr id="25604" name="Slide Number Placeholder 6">
            <a:extLst>
              <a:ext uri="{FF2B5EF4-FFF2-40B4-BE49-F238E27FC236}">
                <a16:creationId xmlns:a16="http://schemas.microsoft.com/office/drawing/2014/main" id="{8AC7A1E8-B2C2-0B03-183C-AA0AC40A64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fld id="{07999D07-E810-024C-972C-3E1A6DEEC461}" type="slidenum">
              <a:rPr lang="en-US" altLang="fr-FR">
                <a:solidFill>
                  <a:srgbClr val="FF6F00"/>
                </a:solidFill>
              </a:rPr>
              <a:pPr/>
              <a:t>2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A91F87-07C2-FAA2-C032-364AAB73B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0325" y="6251847"/>
            <a:ext cx="4114800" cy="365125"/>
          </a:xfrm>
        </p:spPr>
        <p:txBody>
          <a:bodyPr/>
          <a:lstStyle/>
          <a:p>
            <a:r>
              <a:rPr lang="fr-FR" dirty="0" err="1"/>
              <a:t>ThomX</a:t>
            </a:r>
            <a:r>
              <a:rPr lang="fr-FR" dirty="0"/>
              <a:t> - Coordination - 26/06/2023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271C8C-FCCF-309C-1D7C-0BE55D414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4" t="46220" r="45686" b="27997"/>
          <a:stretch/>
        </p:blipFill>
        <p:spPr>
          <a:xfrm>
            <a:off x="5151119" y="3256705"/>
            <a:ext cx="2042160" cy="21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6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7391B-D78A-0054-2D69-CB087B42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sur fréquence anneau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7ACE1-693F-2B8C-A5C5-F53A2384A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Rappel: impossible de descendre en dessous de 500.27MHz</a:t>
            </a:r>
          </a:p>
          <a:p>
            <a:r>
              <a:rPr lang="fr-FR" dirty="0"/>
              <a:t>Solution envisagée: </a:t>
            </a:r>
          </a:p>
          <a:p>
            <a:pPr lvl="1"/>
            <a:r>
              <a:rPr lang="fr-FR" dirty="0"/>
              <a:t>changer la longueur mécanique de l’anneau</a:t>
            </a:r>
          </a:p>
          <a:p>
            <a:pPr lvl="2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option: Déplacer les dipôles vers l’extérieur de l’anneau</a:t>
            </a:r>
          </a:p>
          <a:p>
            <a:pPr lvl="3"/>
            <a:r>
              <a:rPr lang="fr-FR" dirty="0"/>
              <a:t>Risque de difficulté avec les dipôles de l’IP.</a:t>
            </a:r>
          </a:p>
          <a:p>
            <a:r>
              <a:rPr lang="fr-FR" dirty="0"/>
              <a:t>Stratégie discutée avec Rodolphe Marie:</a:t>
            </a:r>
          </a:p>
          <a:p>
            <a:pPr lvl="1"/>
            <a:r>
              <a:rPr lang="fr-FR" dirty="0"/>
              <a:t>(1) Mesure de la course possible vers l'extérieur des dipôle de l'IP</a:t>
            </a:r>
          </a:p>
          <a:p>
            <a:pPr lvl="1"/>
            <a:r>
              <a:rPr lang="fr-FR" dirty="0"/>
              <a:t>(2) Calcul par Denis des nouveaux coordonnées de tous les dipôles décalés de 1mm vers l'extérieur radialement</a:t>
            </a:r>
          </a:p>
          <a:p>
            <a:pPr lvl="1"/>
            <a:r>
              <a:rPr lang="fr-FR" dirty="0"/>
              <a:t>(3) Si possible, décalage des 8 dipôles, sinon décalage de 4 dipôles.</a:t>
            </a:r>
          </a:p>
          <a:p>
            <a:r>
              <a:rPr lang="fr-FR" b="1" dirty="0"/>
              <a:t>Quelles sont les besoins pour mener à bien le plan d'action ? Une estimation de la durée de "l'étude" serait apprécié.</a:t>
            </a:r>
          </a:p>
          <a:p>
            <a:pPr lvl="1"/>
            <a:r>
              <a:rPr lang="fr-FR" dirty="0"/>
              <a:t>S’assurer que nous aurons le support nécessaire au niveau de la mécanique.</a:t>
            </a:r>
          </a:p>
          <a:p>
            <a:pPr lvl="1"/>
            <a:r>
              <a:rPr lang="fr-FR" dirty="0"/>
              <a:t>Durée de l’étude: à discuter selon les risques que l’on est prêt </a:t>
            </a:r>
            <a:r>
              <a:rPr lang="fr-FR"/>
              <a:t>à prendre.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C8E7F9-578A-7A18-A0B2-780BF1E38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F91E-677D-4A4F-9715-14E2500A5702}" type="slidenum">
              <a:rPr lang="en-US" altLang="fr-FR" smtClean="0"/>
              <a:pPr/>
              <a:t>3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2335A-B8B4-E7C3-FEA9-1DB8FD90F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4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CFC1D-AF40-D299-8B79-34BE0784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38389-7F8E-2DFF-F74B-0E43F273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049CDB-9135-0D2E-341C-CA85722C5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F91E-677D-4A4F-9715-14E2500A5702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670CC-CDF0-3A7D-437D-54C55046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ThomX -Coordination - 26/06/2023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03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72B13DB-75DE-E6D3-9EFB-16581EF2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semaine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E4292D02-70CF-C065-60C2-E13D18AE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Avancer sur l'orbite à 500.33MHz</a:t>
            </a:r>
          </a:p>
          <a:p>
            <a:r>
              <a:rPr lang="fr-FR" dirty="0"/>
              <a:t>BBA</a:t>
            </a:r>
          </a:p>
          <a:p>
            <a:r>
              <a:rPr lang="fr-FR" dirty="0"/>
              <a:t>Déplacement orbite dans IP (avec CFP)</a:t>
            </a:r>
          </a:p>
          <a:p>
            <a:r>
              <a:rPr lang="fr-FR" dirty="0"/>
              <a:t>Vérifier/améliorer transport amont anneau</a:t>
            </a:r>
          </a:p>
          <a:p>
            <a:r>
              <a:rPr lang="fr-FR" dirty="0"/>
              <a:t>Opérations avec ligne d'extraction </a:t>
            </a:r>
            <a:r>
              <a:rPr lang="fr-FR"/>
              <a:t>+ amélioration mesures</a:t>
            </a:r>
            <a:endParaRPr lang="fr-FR" dirty="0"/>
          </a:p>
          <a:p>
            <a:endParaRPr lang="en-GB" altLang="fr-FR" dirty="0"/>
          </a:p>
          <a:p>
            <a:endParaRPr lang="en-GB" altLang="fr-FR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CD2F491-2D2B-B796-0D4B-832352E227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BD40CD-7E56-8C4D-8299-258BD1113EC4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62D051B-F01D-70C5-F30B-74AAA507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/>
              <a:t>ThomX</a:t>
            </a:r>
            <a:r>
              <a:rPr lang="fr-FR" dirty="0"/>
              <a:t> -Coordination - 26/06/2023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12888</TotalTime>
  <Words>270</Words>
  <Application>Microsoft Macintosh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Trebuchet MS</vt:lpstr>
      <vt:lpstr>Wingdings</vt:lpstr>
      <vt:lpstr>Wingdings 3</vt:lpstr>
      <vt:lpstr>ThomX-3</vt:lpstr>
      <vt:lpstr> Avancement Anneau</vt:lpstr>
      <vt:lpstr>Semaine du 19/6</vt:lpstr>
      <vt:lpstr>Avancement sur fréquence anneau</vt:lpstr>
      <vt:lpstr>*</vt:lpstr>
      <vt:lpstr>Objectifs de la semaine</vt:lpstr>
    </vt:vector>
  </TitlesOfParts>
  <Company>LAL -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Nicolas Delerue</cp:lastModifiedBy>
  <cp:revision>160</cp:revision>
  <dcterms:created xsi:type="dcterms:W3CDTF">2014-12-08T15:13:57Z</dcterms:created>
  <dcterms:modified xsi:type="dcterms:W3CDTF">2023-06-26T13:13:48Z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