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5" r:id="rId3"/>
    <p:sldMasterId id="2147483698" r:id="rId4"/>
    <p:sldMasterId id="2147483711" r:id="rId5"/>
    <p:sldMasterId id="2147483724" r:id="rId6"/>
  </p:sldMasterIdLst>
  <p:notesMasterIdLst>
    <p:notesMasterId r:id="rId34"/>
  </p:notesMasterIdLst>
  <p:sldIdLst>
    <p:sldId id="776" r:id="rId7"/>
    <p:sldId id="1408" r:id="rId8"/>
    <p:sldId id="1355" r:id="rId9"/>
    <p:sldId id="1392" r:id="rId10"/>
    <p:sldId id="1391" r:id="rId11"/>
    <p:sldId id="1407" r:id="rId12"/>
    <p:sldId id="256" r:id="rId13"/>
    <p:sldId id="1393" r:id="rId14"/>
    <p:sldId id="538" r:id="rId15"/>
    <p:sldId id="1409" r:id="rId16"/>
    <p:sldId id="1395" r:id="rId17"/>
    <p:sldId id="1396" r:id="rId18"/>
    <p:sldId id="1410" r:id="rId19"/>
    <p:sldId id="1397" r:id="rId20"/>
    <p:sldId id="1399" r:id="rId21"/>
    <p:sldId id="1411" r:id="rId22"/>
    <p:sldId id="1350" r:id="rId23"/>
    <p:sldId id="489" r:id="rId24"/>
    <p:sldId id="501" r:id="rId25"/>
    <p:sldId id="1415" r:id="rId26"/>
    <p:sldId id="515" r:id="rId27"/>
    <p:sldId id="1401" r:id="rId28"/>
    <p:sldId id="1405" r:id="rId29"/>
    <p:sldId id="1413" r:id="rId30"/>
    <p:sldId id="1406" r:id="rId31"/>
    <p:sldId id="1416" r:id="rId32"/>
    <p:sldId id="1414" r:id="rId3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36"/>
    <p:restoredTop sz="94856"/>
  </p:normalViewPr>
  <p:slideViewPr>
    <p:cSldViewPr snapToGrid="0">
      <p:cViewPr varScale="1">
        <p:scale>
          <a:sx n="80" d="100"/>
          <a:sy n="80" d="100"/>
        </p:scale>
        <p:origin x="208" y="10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DF207-BC64-F140-921D-EA641E52CC5C}" type="datetimeFigureOut">
              <a:rPr lang="en-NL" smtClean="0"/>
              <a:t>10/11/2023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91A8F-BA66-FF4A-B3D5-AEA21DC40CF8}" type="slidenum">
              <a:rPr lang="en-NL" smtClean="0"/>
              <a:t>‹#›</a:t>
            </a:fld>
            <a:endParaRPr lang="en-NL"/>
          </a:p>
        </p:txBody>
      </p:sp>
    </p:spTree>
    <p:extLst>
      <p:ext uri="{BB962C8B-B14F-4D97-AF65-F5344CB8AC3E}">
        <p14:creationId xmlns:p14="http://schemas.microsoft.com/office/powerpoint/2010/main" val="2373155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communication embarks on a scientific voyage through the Chaotic complex of the northern Volsci Range, offering profound insights into the geological history of the Apennines. By scrutinizing the stratigraphy, structural characteristics, and formative processes of this mélange, this study contributes substantively to the broader understanding of orogenic evolution and the pivotal role played by mélange terrains in shaping the geological tapestry of our planet.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fld id="{C3527876-E2D9-C74D-8D85-4DFB9CD6BEDE}" type="slidenum">
              <a:rPr lang="en-GB" smtClean="0"/>
              <a:t>7</a:t>
            </a:fld>
            <a:endParaRPr lang="en-GB" dirty="0"/>
          </a:p>
        </p:txBody>
      </p:sp>
    </p:spTree>
    <p:extLst>
      <p:ext uri="{BB962C8B-B14F-4D97-AF65-F5344CB8AC3E}">
        <p14:creationId xmlns:p14="http://schemas.microsoft.com/office/powerpoint/2010/main" val="294517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b="1" dirty="0"/>
          </a:p>
        </p:txBody>
      </p:sp>
      <p:sp>
        <p:nvSpPr>
          <p:cNvPr id="4" name="Slide Number Placeholder 3"/>
          <p:cNvSpPr>
            <a:spLocks noGrp="1"/>
          </p:cNvSpPr>
          <p:nvPr>
            <p:ph type="sldNum" sz="quarter" idx="5"/>
          </p:nvPr>
        </p:nvSpPr>
        <p:spPr/>
        <p:txBody>
          <a:bodyPr/>
          <a:lstStyle/>
          <a:p>
            <a:fld id="{AD891A8F-BA66-FF4A-B3D5-AEA21DC40CF8}" type="slidenum">
              <a:rPr lang="en-NL" smtClean="0"/>
              <a:t>15</a:t>
            </a:fld>
            <a:endParaRPr lang="en-NL"/>
          </a:p>
        </p:txBody>
      </p:sp>
    </p:spTree>
    <p:extLst>
      <p:ext uri="{BB962C8B-B14F-4D97-AF65-F5344CB8AC3E}">
        <p14:creationId xmlns:p14="http://schemas.microsoft.com/office/powerpoint/2010/main" val="412583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D871C-7E8E-754A-9433-273C41EB675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38D8-CA79-B852-7558-4C29D6D54B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D49CB611-CF03-62B0-7959-246E58F6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8C08BF9-F60F-443A-79BC-37E2318EB606}"/>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1020A00F-6B12-E54B-C43A-1A898B6486B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0171178-AE41-0943-E826-5BD4357DEB1B}"/>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629279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4B9E4-2E39-F217-5321-EC9BB0D5DBB8}"/>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3C924C8A-DD62-F4C8-9581-D1F67A5E4D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3678CDC-A3E0-A9A7-AB19-DFCFF05877AF}"/>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0A468A4E-DAB5-B17E-0FED-0E9229CE48B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5C9AFF1-936B-723C-125E-6CBB6B28C672}"/>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180170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77FA4-01B2-A161-9E22-6A91583956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157F4F68-1D52-0815-D169-C6F2F66AEAF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6667A51-DE1F-A013-3C6C-225C01208C85}"/>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A88D7353-6FAF-5639-C673-9D196072D5C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6EA08D9-BD9A-38F6-D3DD-11EBEDA4ECA8}"/>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180384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_0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42937C-DE38-4396-8C30-3BFE427A8F87}"/>
              </a:ext>
            </a:extLst>
          </p:cNvPr>
          <p:cNvSpPr/>
          <p:nvPr userDrawn="1"/>
        </p:nvSpPr>
        <p:spPr>
          <a:xfrm>
            <a:off x="3934691" y="6192982"/>
            <a:ext cx="4322618"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E131AD4C-1412-40CF-BD7D-9517A68F09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63E0F42A-5AC9-4C0C-9126-1C4007087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329" y="292529"/>
            <a:ext cx="4590000" cy="971550"/>
          </a:xfrm>
          <a:prstGeom prst="rect">
            <a:avLst/>
          </a:prstGeom>
        </p:spPr>
      </p:pic>
      <p:sp>
        <p:nvSpPr>
          <p:cNvPr id="11" name="Rectangle 8">
            <a:extLst>
              <a:ext uri="{FF2B5EF4-FFF2-40B4-BE49-F238E27FC236}">
                <a16:creationId xmlns:a16="http://schemas.microsoft.com/office/drawing/2014/main" id="{776E828C-B9B4-4999-BBBB-7E0996DA371B}"/>
              </a:ext>
            </a:extLst>
          </p:cNvPr>
          <p:cNvSpPr>
            <a:spLocks noChangeArrowheads="1"/>
          </p:cNvSpPr>
          <p:nvPr userDrawn="1"/>
        </p:nvSpPr>
        <p:spPr bwMode="auto">
          <a:xfrm>
            <a:off x="0" y="1688389"/>
            <a:ext cx="12192000" cy="4353823"/>
          </a:xfrm>
          <a:prstGeom prst="rect">
            <a:avLst/>
          </a:prstGeom>
          <a:solidFill>
            <a:srgbClr val="321F4F">
              <a:alpha val="80000"/>
            </a:srgbClr>
          </a:solidFill>
          <a:ln>
            <a:noFill/>
          </a:ln>
          <a:effectLst/>
        </p:spPr>
        <p:txBody>
          <a:bodyPr wrap="none" anchor="ctr"/>
          <a:lstStyle/>
          <a:p>
            <a:endParaRPr lang="de-DE"/>
          </a:p>
        </p:txBody>
      </p:sp>
      <p:sp>
        <p:nvSpPr>
          <p:cNvPr id="2" name="Titel 1">
            <a:extLst>
              <a:ext uri="{FF2B5EF4-FFF2-40B4-BE49-F238E27FC236}">
                <a16:creationId xmlns:a16="http://schemas.microsoft.com/office/drawing/2014/main" id="{36330CA2-EFF0-4EC0-AE85-310815DCD2F6}"/>
              </a:ext>
            </a:extLst>
          </p:cNvPr>
          <p:cNvSpPr>
            <a:spLocks noGrp="1"/>
          </p:cNvSpPr>
          <p:nvPr>
            <p:ph type="ctrTitle"/>
          </p:nvPr>
        </p:nvSpPr>
        <p:spPr>
          <a:xfrm>
            <a:off x="1524000" y="1794167"/>
            <a:ext cx="9144000" cy="2387600"/>
          </a:xfrm>
        </p:spPr>
        <p:txBody>
          <a:bodyPr anchor="b"/>
          <a:lstStyle>
            <a:lvl1pPr algn="ctr">
              <a:defRPr sz="60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E1641561-74BF-43F1-80A2-B1B83083FD22}"/>
              </a:ext>
            </a:extLst>
          </p:cNvPr>
          <p:cNvSpPr>
            <a:spLocks noGrp="1"/>
          </p:cNvSpPr>
          <p:nvPr>
            <p:ph type="subTitle" idx="1"/>
          </p:nvPr>
        </p:nvSpPr>
        <p:spPr>
          <a:xfrm>
            <a:off x="1524000" y="427384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3" name="Grafik 12">
            <a:extLst>
              <a:ext uri="{FF2B5EF4-FFF2-40B4-BE49-F238E27FC236}">
                <a16:creationId xmlns:a16="http://schemas.microsoft.com/office/drawing/2014/main" id="{C3CA91C4-D0CD-4AEB-AF4E-200C3FE16C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35000" y="6169631"/>
            <a:ext cx="2322000" cy="625851"/>
          </a:xfrm>
          <a:prstGeom prst="rect">
            <a:avLst/>
          </a:prstGeom>
          <a:noFill/>
        </p:spPr>
      </p:pic>
    </p:spTree>
    <p:extLst>
      <p:ext uri="{BB962C8B-B14F-4D97-AF65-F5344CB8AC3E}">
        <p14:creationId xmlns:p14="http://schemas.microsoft.com/office/powerpoint/2010/main" val="3089948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_0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42937C-DE38-4396-8C30-3BFE427A8F87}"/>
              </a:ext>
            </a:extLst>
          </p:cNvPr>
          <p:cNvSpPr/>
          <p:nvPr userDrawn="1"/>
        </p:nvSpPr>
        <p:spPr>
          <a:xfrm>
            <a:off x="3934691" y="6192982"/>
            <a:ext cx="4322618"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E131AD4C-1412-40CF-BD7D-9517A68F09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63E0F42A-5AC9-4C0C-9126-1C4007087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329" y="292529"/>
            <a:ext cx="4590000" cy="971550"/>
          </a:xfrm>
          <a:prstGeom prst="rect">
            <a:avLst/>
          </a:prstGeom>
        </p:spPr>
      </p:pic>
      <p:sp>
        <p:nvSpPr>
          <p:cNvPr id="2" name="Titel 1">
            <a:extLst>
              <a:ext uri="{FF2B5EF4-FFF2-40B4-BE49-F238E27FC236}">
                <a16:creationId xmlns:a16="http://schemas.microsoft.com/office/drawing/2014/main" id="{36330CA2-EFF0-4EC0-AE85-310815DCD2F6}"/>
              </a:ext>
            </a:extLst>
          </p:cNvPr>
          <p:cNvSpPr>
            <a:spLocks noGrp="1"/>
          </p:cNvSpPr>
          <p:nvPr>
            <p:ph type="ctrTitle"/>
          </p:nvPr>
        </p:nvSpPr>
        <p:spPr>
          <a:xfrm>
            <a:off x="551329" y="1794167"/>
            <a:ext cx="6476400" cy="2387600"/>
          </a:xfrm>
        </p:spPr>
        <p:txBody>
          <a:bodyPr anchor="b"/>
          <a:lstStyle>
            <a:lvl1pPr algn="l">
              <a:defRPr sz="6000">
                <a:solidFill>
                  <a:srgbClr val="321F4F"/>
                </a:solidFill>
              </a:defRPr>
            </a:lvl1pPr>
          </a:lstStyle>
          <a:p>
            <a:r>
              <a:rPr lang="en-GB" noProof="0" dirty="0" err="1"/>
              <a:t>Mastertitelformat</a:t>
            </a:r>
            <a:r>
              <a:rPr lang="en-GB" noProof="0" dirty="0"/>
              <a:t> </a:t>
            </a:r>
            <a:r>
              <a:rPr lang="en-GB" noProof="0" dirty="0" err="1"/>
              <a:t>bearbeiten</a:t>
            </a:r>
            <a:endParaRPr lang="en-GB" noProof="0" dirty="0"/>
          </a:p>
        </p:txBody>
      </p:sp>
      <p:sp>
        <p:nvSpPr>
          <p:cNvPr id="3" name="Untertitel 2">
            <a:extLst>
              <a:ext uri="{FF2B5EF4-FFF2-40B4-BE49-F238E27FC236}">
                <a16:creationId xmlns:a16="http://schemas.microsoft.com/office/drawing/2014/main" id="{E1641561-74BF-43F1-80A2-B1B83083FD22}"/>
              </a:ext>
            </a:extLst>
          </p:cNvPr>
          <p:cNvSpPr>
            <a:spLocks noGrp="1"/>
          </p:cNvSpPr>
          <p:nvPr>
            <p:ph type="subTitle" idx="1"/>
          </p:nvPr>
        </p:nvSpPr>
        <p:spPr>
          <a:xfrm>
            <a:off x="551329" y="4273842"/>
            <a:ext cx="6476400" cy="1655762"/>
          </a:xfrm>
        </p:spPr>
        <p:txBody>
          <a:bodyPr/>
          <a:lstStyle>
            <a:lvl1pPr marL="0" indent="0" algn="l">
              <a:buNone/>
              <a:defRPr sz="2400">
                <a:solidFill>
                  <a:srgbClr val="5F5F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Master-</a:t>
            </a:r>
            <a:r>
              <a:rPr lang="en-GB" noProof="0" dirty="0" err="1"/>
              <a:t>Untertitelformat</a:t>
            </a:r>
            <a:r>
              <a:rPr lang="en-GB" noProof="0" dirty="0"/>
              <a:t> </a:t>
            </a:r>
            <a:r>
              <a:rPr lang="en-GB" noProof="0" dirty="0" err="1"/>
              <a:t>bearbeiten</a:t>
            </a:r>
            <a:endParaRPr lang="en-GB" noProof="0" dirty="0"/>
          </a:p>
        </p:txBody>
      </p:sp>
      <p:pic>
        <p:nvPicPr>
          <p:cNvPr id="8" name="Grafik 7">
            <a:extLst>
              <a:ext uri="{FF2B5EF4-FFF2-40B4-BE49-F238E27FC236}">
                <a16:creationId xmlns:a16="http://schemas.microsoft.com/office/drawing/2014/main" id="{2B47FC1A-0A0B-4A2F-BF90-4B62583F2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35000" y="6169631"/>
            <a:ext cx="2322000" cy="625851"/>
          </a:xfrm>
          <a:prstGeom prst="rect">
            <a:avLst/>
          </a:prstGeom>
          <a:noFill/>
        </p:spPr>
      </p:pic>
    </p:spTree>
    <p:extLst>
      <p:ext uri="{BB962C8B-B14F-4D97-AF65-F5344CB8AC3E}">
        <p14:creationId xmlns:p14="http://schemas.microsoft.com/office/powerpoint/2010/main" val="366633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B870950-D318-475F-B2CE-1EC8910FEF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sp>
        <p:nvSpPr>
          <p:cNvPr id="10" name="Rectangle 8">
            <a:extLst>
              <a:ext uri="{FF2B5EF4-FFF2-40B4-BE49-F238E27FC236}">
                <a16:creationId xmlns:a16="http://schemas.microsoft.com/office/drawing/2014/main" id="{4D9F94CF-9C44-4423-8319-748EABA30BBA}"/>
              </a:ext>
            </a:extLst>
          </p:cNvPr>
          <p:cNvSpPr>
            <a:spLocks noChangeArrowheads="1"/>
          </p:cNvSpPr>
          <p:nvPr userDrawn="1"/>
        </p:nvSpPr>
        <p:spPr bwMode="auto">
          <a:xfrm>
            <a:off x="0" y="1688389"/>
            <a:ext cx="12192000" cy="4353823"/>
          </a:xfrm>
          <a:prstGeom prst="rect">
            <a:avLst/>
          </a:prstGeom>
          <a:solidFill>
            <a:srgbClr val="321F4F">
              <a:alpha val="80000"/>
            </a:srgbClr>
          </a:solidFill>
          <a:ln>
            <a:noFill/>
          </a:ln>
          <a:effectLst/>
        </p:spPr>
        <p:txBody>
          <a:bodyPr wrap="none" anchor="ctr"/>
          <a:lstStyle/>
          <a:p>
            <a:endParaRPr lang="de-DE" dirty="0"/>
          </a:p>
        </p:txBody>
      </p:sp>
      <p:sp>
        <p:nvSpPr>
          <p:cNvPr id="2" name="Titel 1">
            <a:extLst>
              <a:ext uri="{FF2B5EF4-FFF2-40B4-BE49-F238E27FC236}">
                <a16:creationId xmlns:a16="http://schemas.microsoft.com/office/drawing/2014/main" id="{773DCD75-D877-40BF-9A10-417DC8D40F6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B2488BD5-8F62-494E-9033-0204A726435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417488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1303B-C075-4238-9A63-F01378E2F05B}"/>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388EFE10-FF56-4CDB-80F7-C8F847100EEB}"/>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28305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6D747-112F-4C0D-BBDE-3E2531FD0CBF}"/>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168490E6-C475-4874-9261-C25122FD1BFF}"/>
              </a:ext>
            </a:extLst>
          </p:cNvPr>
          <p:cNvSpPr>
            <a:spLocks noGrp="1"/>
          </p:cNvSpPr>
          <p:nvPr>
            <p:ph sz="half" idx="1"/>
          </p:nvPr>
        </p:nvSpPr>
        <p:spPr>
          <a:xfrm>
            <a:off x="838200" y="1825625"/>
            <a:ext cx="51816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09A0340C-1FD4-4FE8-AC94-793DF07FE956}"/>
              </a:ext>
            </a:extLst>
          </p:cNvPr>
          <p:cNvSpPr>
            <a:spLocks noGrp="1"/>
          </p:cNvSpPr>
          <p:nvPr>
            <p:ph sz="half" idx="2"/>
          </p:nvPr>
        </p:nvSpPr>
        <p:spPr>
          <a:xfrm>
            <a:off x="6172200" y="1825625"/>
            <a:ext cx="51816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8439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2213B-BECD-43F8-ABEE-20DE4BE2BFB6}"/>
              </a:ext>
            </a:extLst>
          </p:cNvPr>
          <p:cNvSpPr>
            <a:spLocks noGrp="1"/>
          </p:cNvSpPr>
          <p:nvPr>
            <p:ph type="title"/>
          </p:nvPr>
        </p:nvSpPr>
        <p:spPr>
          <a:xfrm>
            <a:off x="839788" y="365125"/>
            <a:ext cx="10515600" cy="1325563"/>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52FFAD6F-91D2-4BCB-BEC0-FFEC84D72220}"/>
              </a:ext>
            </a:extLst>
          </p:cNvPr>
          <p:cNvSpPr>
            <a:spLocks noGrp="1"/>
          </p:cNvSpPr>
          <p:nvPr>
            <p:ph type="body" idx="1"/>
          </p:nvPr>
        </p:nvSpPr>
        <p:spPr>
          <a:xfrm>
            <a:off x="839788" y="1681163"/>
            <a:ext cx="5157787" cy="823912"/>
          </a:xfrm>
        </p:spPr>
        <p:txBody>
          <a:bodyPr anchor="b"/>
          <a:lstStyle>
            <a:lvl1pPr marL="0" indent="0">
              <a:buNone/>
              <a:defRPr sz="2400" b="1">
                <a:solidFill>
                  <a:srgbClr val="776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43798685-BA90-442A-8D8C-2003332C413E}"/>
              </a:ext>
            </a:extLst>
          </p:cNvPr>
          <p:cNvSpPr>
            <a:spLocks noGrp="1"/>
          </p:cNvSpPr>
          <p:nvPr>
            <p:ph sz="half" idx="2"/>
          </p:nvPr>
        </p:nvSpPr>
        <p:spPr>
          <a:xfrm>
            <a:off x="839788" y="2505075"/>
            <a:ext cx="5157787"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6560D4BF-AE27-4156-A26C-C01D3F7CB7B5}"/>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76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DAD59BD8-7B8B-410B-8BCB-B1D9F1DA89AD}"/>
              </a:ext>
            </a:extLst>
          </p:cNvPr>
          <p:cNvSpPr>
            <a:spLocks noGrp="1"/>
          </p:cNvSpPr>
          <p:nvPr>
            <p:ph sz="quarter" idx="4"/>
          </p:nvPr>
        </p:nvSpPr>
        <p:spPr>
          <a:xfrm>
            <a:off x="6172200" y="2505075"/>
            <a:ext cx="5183188"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23891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B1A48-D004-4B7F-9D48-C121704092D4}"/>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284778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5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F096-DD31-F4C2-D77D-FDECCDD9CECA}"/>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F512298-674D-A27F-F0E1-841906D105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0FB56FCB-8E7F-ECA5-FE71-66CE85EE5EF0}"/>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DB6CCD84-10E7-64C6-0786-15912550FAD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EC2AC0D-2ADC-4AE6-743D-7F4BA8A13D88}"/>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3674882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8645C-FB22-49F4-8218-D57F85F99A2B}"/>
              </a:ext>
            </a:extLst>
          </p:cNvPr>
          <p:cNvSpPr>
            <a:spLocks noGrp="1"/>
          </p:cNvSpPr>
          <p:nvPr>
            <p:ph type="title"/>
          </p:nvPr>
        </p:nvSpPr>
        <p:spPr>
          <a:xfrm>
            <a:off x="839788" y="457200"/>
            <a:ext cx="3932237" cy="1600200"/>
          </a:xfrm>
        </p:spPr>
        <p:txBody>
          <a:bodyPr anchor="b"/>
          <a:lstStyle>
            <a:lvl1pPr>
              <a:defRPr sz="3200"/>
            </a:lvl1pPr>
          </a:lstStyle>
          <a:p>
            <a:r>
              <a:rPr lang="de-DE" dirty="0"/>
              <a:t>Mastertitelformat bearbeiten</a:t>
            </a:r>
          </a:p>
        </p:txBody>
      </p:sp>
      <p:sp>
        <p:nvSpPr>
          <p:cNvPr id="3" name="Inhaltsplatzhalter 2">
            <a:extLst>
              <a:ext uri="{FF2B5EF4-FFF2-40B4-BE49-F238E27FC236}">
                <a16:creationId xmlns:a16="http://schemas.microsoft.com/office/drawing/2014/main" id="{0F3BD4FF-88E9-4818-B62D-0CDE602F0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448C97C-350D-4D24-BF4D-709F311DC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Tree>
    <p:extLst>
      <p:ext uri="{BB962C8B-B14F-4D97-AF65-F5344CB8AC3E}">
        <p14:creationId xmlns:p14="http://schemas.microsoft.com/office/powerpoint/2010/main" val="426653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30E06-D9ED-4F3F-8733-282CF3B87C2E}"/>
              </a:ext>
            </a:extLst>
          </p:cNvPr>
          <p:cNvSpPr>
            <a:spLocks noGrp="1"/>
          </p:cNvSpPr>
          <p:nvPr>
            <p:ph type="title"/>
          </p:nvPr>
        </p:nvSpPr>
        <p:spPr>
          <a:xfrm>
            <a:off x="839788" y="457200"/>
            <a:ext cx="3932237" cy="1600200"/>
          </a:xfrm>
        </p:spPr>
        <p:txBody>
          <a:bodyPr anchor="b"/>
          <a:lstStyle>
            <a:lvl1pPr>
              <a:defRPr sz="3200"/>
            </a:lvl1pPr>
          </a:lstStyle>
          <a:p>
            <a:r>
              <a:rPr lang="de-DE" dirty="0"/>
              <a:t>Mastertitelformat bearbeiten</a:t>
            </a:r>
          </a:p>
        </p:txBody>
      </p:sp>
      <p:sp>
        <p:nvSpPr>
          <p:cNvPr id="3" name="Bildplatzhalter 2">
            <a:extLst>
              <a:ext uri="{FF2B5EF4-FFF2-40B4-BE49-F238E27FC236}">
                <a16:creationId xmlns:a16="http://schemas.microsoft.com/office/drawing/2014/main" id="{B352C444-64E5-4C5E-9F8E-F94AC1EAE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FE33F4B9-520B-4F74-9FCA-2F9F4B189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8" name="Datumsplatzhalter 7">
            <a:extLst>
              <a:ext uri="{FF2B5EF4-FFF2-40B4-BE49-F238E27FC236}">
                <a16:creationId xmlns:a16="http://schemas.microsoft.com/office/drawing/2014/main" id="{B3E9E0C8-1A7A-41A9-A9BA-4C2750E1448B}"/>
              </a:ext>
            </a:extLst>
          </p:cNvPr>
          <p:cNvSpPr>
            <a:spLocks noGrp="1"/>
          </p:cNvSpPr>
          <p:nvPr>
            <p:ph type="dt" sz="half" idx="10"/>
          </p:nvPr>
        </p:nvSpPr>
        <p:spPr>
          <a:xfrm>
            <a:off x="838200" y="6356350"/>
            <a:ext cx="2743200" cy="365125"/>
          </a:xfrm>
          <a:prstGeom prst="rect">
            <a:avLst/>
          </a:prstGeom>
        </p:spPr>
        <p:txBody>
          <a:bodyPr/>
          <a:lstStyle/>
          <a:p>
            <a:fld id="{B45FA360-881B-4223-9B82-D854D6B8691E}" type="datetimeFigureOut">
              <a:rPr lang="de-DE" smtClean="0"/>
              <a:t>10.11.23</a:t>
            </a:fld>
            <a:endParaRPr lang="de-DE" dirty="0"/>
          </a:p>
        </p:txBody>
      </p:sp>
      <p:sp>
        <p:nvSpPr>
          <p:cNvPr id="9" name="Foliennummernplatzhalter 8">
            <a:extLst>
              <a:ext uri="{FF2B5EF4-FFF2-40B4-BE49-F238E27FC236}">
                <a16:creationId xmlns:a16="http://schemas.microsoft.com/office/drawing/2014/main" id="{63E75625-DBD4-46F9-BF40-A1957FE27D4C}"/>
              </a:ext>
            </a:extLst>
          </p:cNvPr>
          <p:cNvSpPr>
            <a:spLocks noGrp="1"/>
          </p:cNvSpPr>
          <p:nvPr>
            <p:ph type="sldNum" sz="quarter" idx="11"/>
          </p:nvPr>
        </p:nvSpPr>
        <p:spPr>
          <a:xfrm>
            <a:off x="8610600" y="6356350"/>
            <a:ext cx="2743200" cy="365125"/>
          </a:xfrm>
          <a:prstGeom prst="rect">
            <a:avLst/>
          </a:prstGeom>
        </p:spPr>
        <p:txBody>
          <a:bodyPr/>
          <a:lstStyle/>
          <a:p>
            <a:fld id="{1B894B9E-03CF-4BBE-B22E-D6B51783416F}" type="slidenum">
              <a:rPr lang="de-DE" smtClean="0"/>
              <a:pPr/>
              <a:t>‹#›</a:t>
            </a:fld>
            <a:endParaRPr lang="de-DE" dirty="0"/>
          </a:p>
        </p:txBody>
      </p:sp>
    </p:spTree>
    <p:extLst>
      <p:ext uri="{BB962C8B-B14F-4D97-AF65-F5344CB8AC3E}">
        <p14:creationId xmlns:p14="http://schemas.microsoft.com/office/powerpoint/2010/main" val="342682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B2468-84B4-401E-8AA7-85E6CE729ECB}"/>
              </a:ext>
            </a:extLst>
          </p:cNvPr>
          <p:cNvSpPr>
            <a:spLocks noGrp="1"/>
          </p:cNvSpPr>
          <p:nvPr>
            <p:ph type="title"/>
          </p:nvPr>
        </p:nvSpPr>
        <p:spPr/>
        <p:txBody>
          <a:bodyPr/>
          <a:lstStyle/>
          <a:p>
            <a:r>
              <a:rPr lang="de-DE" dirty="0"/>
              <a:t>Mastertitelformat bearbeiten</a:t>
            </a:r>
          </a:p>
        </p:txBody>
      </p:sp>
      <p:sp>
        <p:nvSpPr>
          <p:cNvPr id="3" name="Vertikaler Textplatzhalter 2">
            <a:extLst>
              <a:ext uri="{FF2B5EF4-FFF2-40B4-BE49-F238E27FC236}">
                <a16:creationId xmlns:a16="http://schemas.microsoft.com/office/drawing/2014/main" id="{B6174533-2C07-4A7B-BF15-3626BF91DD86}"/>
              </a:ext>
            </a:extLst>
          </p:cNvPr>
          <p:cNvSpPr>
            <a:spLocks noGrp="1"/>
          </p:cNvSpPr>
          <p:nvPr>
            <p:ph type="body" orient="vert" idx="1"/>
          </p:nvPr>
        </p:nvSpPr>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90AD126A-3F03-40CE-81E8-B97534E1401C}"/>
              </a:ext>
            </a:extLst>
          </p:cNvPr>
          <p:cNvSpPr>
            <a:spLocks noGrp="1"/>
          </p:cNvSpPr>
          <p:nvPr>
            <p:ph type="dt" sz="half" idx="10"/>
          </p:nvPr>
        </p:nvSpPr>
        <p:spPr>
          <a:xfrm>
            <a:off x="838200" y="6356350"/>
            <a:ext cx="2743200" cy="365125"/>
          </a:xfrm>
          <a:prstGeom prst="rect">
            <a:avLst/>
          </a:prstGeom>
        </p:spPr>
        <p:txBody>
          <a:bodyPr/>
          <a:lstStyle/>
          <a:p>
            <a:fld id="{B45FA360-881B-4223-9B82-D854D6B8691E}" type="datetimeFigureOut">
              <a:rPr lang="de-DE" smtClean="0"/>
              <a:t>10.11.23</a:t>
            </a:fld>
            <a:endParaRPr lang="de-DE" dirty="0"/>
          </a:p>
        </p:txBody>
      </p:sp>
      <p:sp>
        <p:nvSpPr>
          <p:cNvPr id="8" name="Foliennummernplatzhalter 7">
            <a:extLst>
              <a:ext uri="{FF2B5EF4-FFF2-40B4-BE49-F238E27FC236}">
                <a16:creationId xmlns:a16="http://schemas.microsoft.com/office/drawing/2014/main" id="{6F70C16F-9C3F-4930-BAAE-2C2D3CF4148C}"/>
              </a:ext>
            </a:extLst>
          </p:cNvPr>
          <p:cNvSpPr>
            <a:spLocks noGrp="1"/>
          </p:cNvSpPr>
          <p:nvPr>
            <p:ph type="sldNum" sz="quarter" idx="11"/>
          </p:nvPr>
        </p:nvSpPr>
        <p:spPr>
          <a:xfrm>
            <a:off x="8610600" y="6356350"/>
            <a:ext cx="2743200" cy="365125"/>
          </a:xfrm>
          <a:prstGeom prst="rect">
            <a:avLst/>
          </a:prstGeom>
        </p:spPr>
        <p:txBody>
          <a:bodyPr/>
          <a:lstStyle/>
          <a:p>
            <a:fld id="{1B894B9E-03CF-4BBE-B22E-D6B51783416F}" type="slidenum">
              <a:rPr lang="de-DE" smtClean="0"/>
              <a:pPr/>
              <a:t>‹#›</a:t>
            </a:fld>
            <a:endParaRPr lang="de-DE" dirty="0"/>
          </a:p>
        </p:txBody>
      </p:sp>
    </p:spTree>
    <p:extLst>
      <p:ext uri="{BB962C8B-B14F-4D97-AF65-F5344CB8AC3E}">
        <p14:creationId xmlns:p14="http://schemas.microsoft.com/office/powerpoint/2010/main" val="997391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653097E-C14F-4790-8766-2B1F3B337A8B}"/>
              </a:ext>
            </a:extLst>
          </p:cNvPr>
          <p:cNvSpPr>
            <a:spLocks noGrp="1"/>
          </p:cNvSpPr>
          <p:nvPr>
            <p:ph type="title" orient="vert"/>
          </p:nvPr>
        </p:nvSpPr>
        <p:spPr>
          <a:xfrm>
            <a:off x="8724900" y="365125"/>
            <a:ext cx="2628900" cy="5811838"/>
          </a:xfrm>
        </p:spPr>
        <p:txBody>
          <a:bodyPr vert="eaVert"/>
          <a:lstStyle/>
          <a:p>
            <a:r>
              <a:rPr lang="de-DE" dirty="0"/>
              <a:t>Mastertitelformat bearbeiten</a:t>
            </a:r>
          </a:p>
        </p:txBody>
      </p:sp>
      <p:sp>
        <p:nvSpPr>
          <p:cNvPr id="3" name="Vertikaler Textplatzhalter 2">
            <a:extLst>
              <a:ext uri="{FF2B5EF4-FFF2-40B4-BE49-F238E27FC236}">
                <a16:creationId xmlns:a16="http://schemas.microsoft.com/office/drawing/2014/main" id="{248CEA77-CB17-425A-A21F-A5871FCC4882}"/>
              </a:ext>
            </a:extLst>
          </p:cNvPr>
          <p:cNvSpPr>
            <a:spLocks noGrp="1"/>
          </p:cNvSpPr>
          <p:nvPr>
            <p:ph type="body" orient="vert" idx="1"/>
          </p:nvPr>
        </p:nvSpPr>
        <p:spPr>
          <a:xfrm>
            <a:off x="838200" y="365125"/>
            <a:ext cx="7734300" cy="5811838"/>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4152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ET 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B216B-78E2-0866-A5DC-9D1DD7508DFB}"/>
              </a:ext>
            </a:extLst>
          </p:cNvPr>
          <p:cNvSpPr>
            <a:spLocks noGrp="1"/>
          </p:cNvSpPr>
          <p:nvPr>
            <p:ph type="ctrTitle" hasCustomPrompt="1"/>
          </p:nvPr>
        </p:nvSpPr>
        <p:spPr>
          <a:xfrm>
            <a:off x="409575" y="957263"/>
            <a:ext cx="9144000" cy="989010"/>
          </a:xfrm>
        </p:spPr>
        <p:txBody>
          <a:bodyPr anchor="b"/>
          <a:lstStyle>
            <a:lvl1pPr algn="l">
              <a:defRPr sz="6000">
                <a:solidFill>
                  <a:schemeClr val="bg1"/>
                </a:solidFill>
              </a:defRPr>
            </a:lvl1pPr>
          </a:lstStyle>
          <a:p>
            <a:r>
              <a:rPr lang="nl-NL" dirty="0"/>
              <a:t>Hier komt een titel eventueel over twee regels</a:t>
            </a:r>
          </a:p>
        </p:txBody>
      </p:sp>
      <p:sp>
        <p:nvSpPr>
          <p:cNvPr id="3" name="Ondertitel 2">
            <a:extLst>
              <a:ext uri="{FF2B5EF4-FFF2-40B4-BE49-F238E27FC236}">
                <a16:creationId xmlns:a16="http://schemas.microsoft.com/office/drawing/2014/main" id="{0EB8F42F-678B-176E-2EDB-25FD0C14C88D}"/>
              </a:ext>
            </a:extLst>
          </p:cNvPr>
          <p:cNvSpPr>
            <a:spLocks noGrp="1"/>
          </p:cNvSpPr>
          <p:nvPr>
            <p:ph type="subTitle" idx="1" hasCustomPrompt="1"/>
          </p:nvPr>
        </p:nvSpPr>
        <p:spPr>
          <a:xfrm>
            <a:off x="409575" y="2251077"/>
            <a:ext cx="9144000" cy="87471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een ondertitel</a:t>
            </a:r>
          </a:p>
        </p:txBody>
      </p:sp>
      <p:sp>
        <p:nvSpPr>
          <p:cNvPr id="4" name="Tijdelijke aanduiding voor datum 3">
            <a:extLst>
              <a:ext uri="{FF2B5EF4-FFF2-40B4-BE49-F238E27FC236}">
                <a16:creationId xmlns:a16="http://schemas.microsoft.com/office/drawing/2014/main" id="{7C3171BF-1C44-33CF-F1D3-D93D2A1DD02C}"/>
              </a:ext>
            </a:extLst>
          </p:cNvPr>
          <p:cNvSpPr>
            <a:spLocks noGrp="1"/>
          </p:cNvSpPr>
          <p:nvPr>
            <p:ph type="dt" sz="half" idx="10"/>
          </p:nvPr>
        </p:nvSpPr>
        <p:spPr>
          <a:xfrm>
            <a:off x="409575" y="6199187"/>
            <a:ext cx="2743200" cy="365125"/>
          </a:xfrm>
          <a:prstGeom prst="rect">
            <a:avLst/>
          </a:prstGeom>
        </p:spPr>
        <p:txBody>
          <a:bodyPr/>
          <a:lstStyle>
            <a:lvl1pPr>
              <a:defRPr>
                <a:solidFill>
                  <a:schemeClr val="bg1"/>
                </a:solidFill>
              </a:defRPr>
            </a:lvl1pPr>
          </a:lstStyle>
          <a:p>
            <a:r>
              <a:rPr lang="nl-NL"/>
              <a:t>21 juni 2023</a:t>
            </a:r>
          </a:p>
        </p:txBody>
      </p:sp>
    </p:spTree>
    <p:extLst>
      <p:ext uri="{BB962C8B-B14F-4D97-AF65-F5344CB8AC3E}">
        <p14:creationId xmlns:p14="http://schemas.microsoft.com/office/powerpoint/2010/main" val="1524906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ET 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2440D-9A83-7989-DDAA-30E847C6E42B}"/>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0044A79-B183-5666-9F7C-C12249A3647A}"/>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a:t>Vierde niveau</a:t>
            </a:r>
          </a:p>
          <a:p>
            <a:pPr lvl="4"/>
            <a:r>
              <a:rPr lang="nl-NL" dirty="0"/>
              <a:t>Vijfde niveau</a:t>
            </a:r>
          </a:p>
        </p:txBody>
      </p:sp>
    </p:spTree>
    <p:extLst>
      <p:ext uri="{BB962C8B-B14F-4D97-AF65-F5344CB8AC3E}">
        <p14:creationId xmlns:p14="http://schemas.microsoft.com/office/powerpoint/2010/main" val="2375207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T 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C56B7-43B4-87E8-F09B-83B2BE5085A5}"/>
              </a:ext>
            </a:extLst>
          </p:cNvPr>
          <p:cNvSpPr>
            <a:spLocks noGrp="1"/>
          </p:cNvSpPr>
          <p:nvPr>
            <p:ph type="title"/>
          </p:nvPr>
        </p:nvSpPr>
        <p:spPr>
          <a:xfrm>
            <a:off x="831850" y="1709738"/>
            <a:ext cx="10515600" cy="2852737"/>
          </a:xfrm>
        </p:spPr>
        <p:txBody>
          <a:bodyPr anchor="b"/>
          <a:lstStyle>
            <a:lvl1pPr>
              <a:defRPr sz="6000"/>
            </a:lvl1pPr>
          </a:lstStyle>
          <a:p>
            <a:r>
              <a:rPr lang="nl-NL" dirty="0"/>
              <a:t>Klik om stijl te bewerken</a:t>
            </a:r>
          </a:p>
        </p:txBody>
      </p:sp>
      <p:sp>
        <p:nvSpPr>
          <p:cNvPr id="3" name="Tijdelijke aanduiding voor tekst 2">
            <a:extLst>
              <a:ext uri="{FF2B5EF4-FFF2-40B4-BE49-F238E27FC236}">
                <a16:creationId xmlns:a16="http://schemas.microsoft.com/office/drawing/2014/main" id="{110E2D38-E984-68A0-E0E4-A5A33349C0FD}"/>
              </a:ext>
            </a:extLst>
          </p:cNvPr>
          <p:cNvSpPr>
            <a:spLocks noGrp="1"/>
          </p:cNvSpPr>
          <p:nvPr>
            <p:ph type="body" idx="1"/>
          </p:nvPr>
        </p:nvSpPr>
        <p:spPr>
          <a:xfrm>
            <a:off x="831850" y="4589464"/>
            <a:ext cx="10515600" cy="109696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Tree>
    <p:extLst>
      <p:ext uri="{BB962C8B-B14F-4D97-AF65-F5344CB8AC3E}">
        <p14:creationId xmlns:p14="http://schemas.microsoft.com/office/powerpoint/2010/main" val="1740210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ET 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F8D36-3A4F-F61A-BE79-30C449873610}"/>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17A1BE1D-D152-414C-BF41-E95EE7B8DE82}"/>
              </a:ext>
            </a:extLst>
          </p:cNvPr>
          <p:cNvSpPr>
            <a:spLocks noGrp="1"/>
          </p:cNvSpPr>
          <p:nvPr>
            <p:ph sz="half" idx="1"/>
          </p:nvPr>
        </p:nvSpPr>
        <p:spPr>
          <a:xfrm>
            <a:off x="838200" y="1825625"/>
            <a:ext cx="5181600" cy="3889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32A3F4A-DCEC-EA72-467F-A39DA940BE8C}"/>
              </a:ext>
            </a:extLst>
          </p:cNvPr>
          <p:cNvSpPr>
            <a:spLocks noGrp="1"/>
          </p:cNvSpPr>
          <p:nvPr>
            <p:ph sz="half" idx="2"/>
          </p:nvPr>
        </p:nvSpPr>
        <p:spPr>
          <a:xfrm>
            <a:off x="6172200" y="1825625"/>
            <a:ext cx="5181600" cy="3889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11161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ET 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E7255-8E3C-7F50-DF61-9C92B93AB0B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6A16DDA-2AE4-7B22-1E33-F7BFD5C53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CF0FF62-FE65-B11D-8137-FE576A579785}"/>
              </a:ext>
            </a:extLst>
          </p:cNvPr>
          <p:cNvSpPr>
            <a:spLocks noGrp="1"/>
          </p:cNvSpPr>
          <p:nvPr>
            <p:ph sz="half" idx="2"/>
          </p:nvPr>
        </p:nvSpPr>
        <p:spPr>
          <a:xfrm>
            <a:off x="839788" y="2505075"/>
            <a:ext cx="5157787" cy="3295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766FBAC-7259-71E3-7EC8-7DBD11436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1DCD57E-AEDF-8A1C-DDC8-A95C49F78C0E}"/>
              </a:ext>
            </a:extLst>
          </p:cNvPr>
          <p:cNvSpPr>
            <a:spLocks noGrp="1"/>
          </p:cNvSpPr>
          <p:nvPr>
            <p:ph sz="quarter" idx="4"/>
          </p:nvPr>
        </p:nvSpPr>
        <p:spPr>
          <a:xfrm>
            <a:off x="6172200" y="2505075"/>
            <a:ext cx="5183188" cy="3295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5381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T 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CBCCA-821F-4D79-F7F7-C5E5838F0CB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84254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8180-B4F6-D66B-1A80-8FA164B749C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9164D34-EFAE-F09B-E196-B030552634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EDFD78-2F3C-6312-B2FD-536CC377EE36}"/>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729C62E6-044F-91DF-5A7A-0483EF48253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1473387-D800-0229-0781-B0F285EFC59F}"/>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1898310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T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129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ET 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6C5C7-7F3B-51D5-A546-A5A632AF6D3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D0F8847-5F2E-818C-35DC-05E206934CFD}"/>
              </a:ext>
            </a:extLst>
          </p:cNvPr>
          <p:cNvSpPr>
            <a:spLocks noGrp="1"/>
          </p:cNvSpPr>
          <p:nvPr>
            <p:ph idx="1"/>
          </p:nvPr>
        </p:nvSpPr>
        <p:spPr>
          <a:xfrm>
            <a:off x="5183188" y="987426"/>
            <a:ext cx="6172200" cy="47132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A07CC6A-C485-0A01-C8EE-12259E68E3C8}"/>
              </a:ext>
            </a:extLst>
          </p:cNvPr>
          <p:cNvSpPr>
            <a:spLocks noGrp="1"/>
          </p:cNvSpPr>
          <p:nvPr>
            <p:ph type="body" sz="half" idx="2"/>
          </p:nvPr>
        </p:nvSpPr>
        <p:spPr>
          <a:xfrm>
            <a:off x="839788" y="2057400"/>
            <a:ext cx="3932237" cy="3643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393426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ET 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1E713-5D1B-EE2C-2B13-718B129E2CF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EA7AF68-DE69-06BD-19CE-A776CF2E9EAB}"/>
              </a:ext>
            </a:extLst>
          </p:cNvPr>
          <p:cNvSpPr>
            <a:spLocks noGrp="1"/>
          </p:cNvSpPr>
          <p:nvPr>
            <p:ph type="pic" idx="1"/>
          </p:nvPr>
        </p:nvSpPr>
        <p:spPr>
          <a:xfrm>
            <a:off x="5183188" y="987426"/>
            <a:ext cx="6172200" cy="47617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6038A87-1C2C-5E98-9FFA-D2165B338E1B}"/>
              </a:ext>
            </a:extLst>
          </p:cNvPr>
          <p:cNvSpPr>
            <a:spLocks noGrp="1"/>
          </p:cNvSpPr>
          <p:nvPr>
            <p:ph type="body" sz="half" idx="2"/>
          </p:nvPr>
        </p:nvSpPr>
        <p:spPr>
          <a:xfrm>
            <a:off x="839788" y="2057400"/>
            <a:ext cx="3932237" cy="3691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583097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ET 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234EB-77F2-4E7D-8803-353B19A627C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DDF6009-278F-9C23-6465-E6749927012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7048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ET 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F9CE01-51CA-6AFA-B246-FB42A59268D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1493A5E-4793-4792-B31A-D528E1D411C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94992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2075"/>
            <a:ext cx="12192000" cy="1325563"/>
          </a:xfrm>
        </p:spPr>
        <p:txBody>
          <a:bodyPr>
            <a:normAutofit/>
          </a:bodyPr>
          <a:lstStyle>
            <a:lvl1pPr algn="ctr">
              <a:defRPr sz="6000" b="1">
                <a:solidFill>
                  <a:srgbClr val="000099"/>
                </a:solidFill>
              </a:defRPr>
            </a:lvl1pPr>
          </a:lstStyle>
          <a:p>
            <a:r>
              <a:rPr lang="en-US"/>
              <a:t>Click to edit Master title style</a:t>
            </a:r>
            <a:endParaRPr lang="nl-NL"/>
          </a:p>
        </p:txBody>
      </p:sp>
    </p:spTree>
    <p:extLst>
      <p:ext uri="{BB962C8B-B14F-4D97-AF65-F5344CB8AC3E}">
        <p14:creationId xmlns:p14="http://schemas.microsoft.com/office/powerpoint/2010/main" val="2165278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_0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42937C-DE38-4396-8C30-3BFE427A8F87}"/>
              </a:ext>
            </a:extLst>
          </p:cNvPr>
          <p:cNvSpPr/>
          <p:nvPr userDrawn="1"/>
        </p:nvSpPr>
        <p:spPr>
          <a:xfrm>
            <a:off x="3934691" y="6192982"/>
            <a:ext cx="4322618"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E131AD4C-1412-40CF-BD7D-9517A68F09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63E0F42A-5AC9-4C0C-9126-1C4007087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329" y="292529"/>
            <a:ext cx="4590000" cy="971550"/>
          </a:xfrm>
          <a:prstGeom prst="rect">
            <a:avLst/>
          </a:prstGeom>
        </p:spPr>
      </p:pic>
      <p:sp>
        <p:nvSpPr>
          <p:cNvPr id="11" name="Rectangle 8">
            <a:extLst>
              <a:ext uri="{FF2B5EF4-FFF2-40B4-BE49-F238E27FC236}">
                <a16:creationId xmlns:a16="http://schemas.microsoft.com/office/drawing/2014/main" id="{776E828C-B9B4-4999-BBBB-7E0996DA371B}"/>
              </a:ext>
            </a:extLst>
          </p:cNvPr>
          <p:cNvSpPr>
            <a:spLocks noChangeArrowheads="1"/>
          </p:cNvSpPr>
          <p:nvPr userDrawn="1"/>
        </p:nvSpPr>
        <p:spPr bwMode="auto">
          <a:xfrm>
            <a:off x="0" y="1688389"/>
            <a:ext cx="12192000" cy="4353823"/>
          </a:xfrm>
          <a:prstGeom prst="rect">
            <a:avLst/>
          </a:prstGeom>
          <a:solidFill>
            <a:srgbClr val="321F4F">
              <a:alpha val="80000"/>
            </a:srgbClr>
          </a:solidFill>
          <a:ln>
            <a:noFill/>
          </a:ln>
          <a:effectLst/>
        </p:spPr>
        <p:txBody>
          <a:bodyPr wrap="none" anchor="ctr"/>
          <a:lstStyle/>
          <a:p>
            <a:endParaRPr lang="de-DE"/>
          </a:p>
        </p:txBody>
      </p:sp>
      <p:sp>
        <p:nvSpPr>
          <p:cNvPr id="2" name="Titel 1">
            <a:extLst>
              <a:ext uri="{FF2B5EF4-FFF2-40B4-BE49-F238E27FC236}">
                <a16:creationId xmlns:a16="http://schemas.microsoft.com/office/drawing/2014/main" id="{36330CA2-EFF0-4EC0-AE85-310815DCD2F6}"/>
              </a:ext>
            </a:extLst>
          </p:cNvPr>
          <p:cNvSpPr>
            <a:spLocks noGrp="1"/>
          </p:cNvSpPr>
          <p:nvPr>
            <p:ph type="ctrTitle"/>
          </p:nvPr>
        </p:nvSpPr>
        <p:spPr>
          <a:xfrm>
            <a:off x="1524000" y="1794167"/>
            <a:ext cx="9144000" cy="2387600"/>
          </a:xfrm>
        </p:spPr>
        <p:txBody>
          <a:bodyPr anchor="b"/>
          <a:lstStyle>
            <a:lvl1pPr algn="ctr">
              <a:defRPr sz="60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E1641561-74BF-43F1-80A2-B1B83083FD22}"/>
              </a:ext>
            </a:extLst>
          </p:cNvPr>
          <p:cNvSpPr>
            <a:spLocks noGrp="1"/>
          </p:cNvSpPr>
          <p:nvPr>
            <p:ph type="subTitle" idx="1"/>
          </p:nvPr>
        </p:nvSpPr>
        <p:spPr>
          <a:xfrm>
            <a:off x="1524000" y="427384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3" name="Grafik 12">
            <a:extLst>
              <a:ext uri="{FF2B5EF4-FFF2-40B4-BE49-F238E27FC236}">
                <a16:creationId xmlns:a16="http://schemas.microsoft.com/office/drawing/2014/main" id="{C3CA91C4-D0CD-4AEB-AF4E-200C3FE16C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35000" y="6169631"/>
            <a:ext cx="2322000" cy="625851"/>
          </a:xfrm>
          <a:prstGeom prst="rect">
            <a:avLst/>
          </a:prstGeom>
          <a:noFill/>
        </p:spPr>
      </p:pic>
    </p:spTree>
    <p:extLst>
      <p:ext uri="{BB962C8B-B14F-4D97-AF65-F5344CB8AC3E}">
        <p14:creationId xmlns:p14="http://schemas.microsoft.com/office/powerpoint/2010/main" val="3946224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_0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42937C-DE38-4396-8C30-3BFE427A8F87}"/>
              </a:ext>
            </a:extLst>
          </p:cNvPr>
          <p:cNvSpPr/>
          <p:nvPr userDrawn="1"/>
        </p:nvSpPr>
        <p:spPr>
          <a:xfrm>
            <a:off x="3934691" y="6192982"/>
            <a:ext cx="4322618"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E131AD4C-1412-40CF-BD7D-9517A68F09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63E0F42A-5AC9-4C0C-9126-1C4007087A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329" y="292529"/>
            <a:ext cx="4590000" cy="971550"/>
          </a:xfrm>
          <a:prstGeom prst="rect">
            <a:avLst/>
          </a:prstGeom>
        </p:spPr>
      </p:pic>
      <p:sp>
        <p:nvSpPr>
          <p:cNvPr id="2" name="Titel 1">
            <a:extLst>
              <a:ext uri="{FF2B5EF4-FFF2-40B4-BE49-F238E27FC236}">
                <a16:creationId xmlns:a16="http://schemas.microsoft.com/office/drawing/2014/main" id="{36330CA2-EFF0-4EC0-AE85-310815DCD2F6}"/>
              </a:ext>
            </a:extLst>
          </p:cNvPr>
          <p:cNvSpPr>
            <a:spLocks noGrp="1"/>
          </p:cNvSpPr>
          <p:nvPr>
            <p:ph type="ctrTitle"/>
          </p:nvPr>
        </p:nvSpPr>
        <p:spPr>
          <a:xfrm>
            <a:off x="551329" y="1794167"/>
            <a:ext cx="6476400" cy="2387600"/>
          </a:xfrm>
        </p:spPr>
        <p:txBody>
          <a:bodyPr anchor="b"/>
          <a:lstStyle>
            <a:lvl1pPr algn="l">
              <a:defRPr sz="6000">
                <a:solidFill>
                  <a:srgbClr val="321F4F"/>
                </a:solidFill>
              </a:defRPr>
            </a:lvl1pPr>
          </a:lstStyle>
          <a:p>
            <a:r>
              <a:rPr lang="en-GB" noProof="0" dirty="0" err="1"/>
              <a:t>Mastertitelformat</a:t>
            </a:r>
            <a:r>
              <a:rPr lang="en-GB" noProof="0" dirty="0"/>
              <a:t> </a:t>
            </a:r>
            <a:r>
              <a:rPr lang="en-GB" noProof="0" dirty="0" err="1"/>
              <a:t>bearbeiten</a:t>
            </a:r>
            <a:endParaRPr lang="en-GB" noProof="0" dirty="0"/>
          </a:p>
        </p:txBody>
      </p:sp>
      <p:sp>
        <p:nvSpPr>
          <p:cNvPr id="3" name="Untertitel 2">
            <a:extLst>
              <a:ext uri="{FF2B5EF4-FFF2-40B4-BE49-F238E27FC236}">
                <a16:creationId xmlns:a16="http://schemas.microsoft.com/office/drawing/2014/main" id="{E1641561-74BF-43F1-80A2-B1B83083FD22}"/>
              </a:ext>
            </a:extLst>
          </p:cNvPr>
          <p:cNvSpPr>
            <a:spLocks noGrp="1"/>
          </p:cNvSpPr>
          <p:nvPr>
            <p:ph type="subTitle" idx="1"/>
          </p:nvPr>
        </p:nvSpPr>
        <p:spPr>
          <a:xfrm>
            <a:off x="551329" y="4273842"/>
            <a:ext cx="6476400" cy="1655762"/>
          </a:xfrm>
        </p:spPr>
        <p:txBody>
          <a:bodyPr/>
          <a:lstStyle>
            <a:lvl1pPr marL="0" indent="0" algn="l">
              <a:buNone/>
              <a:defRPr sz="2400">
                <a:solidFill>
                  <a:srgbClr val="5F5F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Master-</a:t>
            </a:r>
            <a:r>
              <a:rPr lang="en-GB" noProof="0" dirty="0" err="1"/>
              <a:t>Untertitelformat</a:t>
            </a:r>
            <a:r>
              <a:rPr lang="en-GB" noProof="0" dirty="0"/>
              <a:t> </a:t>
            </a:r>
            <a:r>
              <a:rPr lang="en-GB" noProof="0" dirty="0" err="1"/>
              <a:t>bearbeiten</a:t>
            </a:r>
            <a:endParaRPr lang="en-GB" noProof="0" dirty="0"/>
          </a:p>
        </p:txBody>
      </p:sp>
      <p:pic>
        <p:nvPicPr>
          <p:cNvPr id="8" name="Grafik 7">
            <a:extLst>
              <a:ext uri="{FF2B5EF4-FFF2-40B4-BE49-F238E27FC236}">
                <a16:creationId xmlns:a16="http://schemas.microsoft.com/office/drawing/2014/main" id="{2B47FC1A-0A0B-4A2F-BF90-4B62583F2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935000" y="6169631"/>
            <a:ext cx="2322000" cy="625851"/>
          </a:xfrm>
          <a:prstGeom prst="rect">
            <a:avLst/>
          </a:prstGeom>
          <a:noFill/>
        </p:spPr>
      </p:pic>
    </p:spTree>
    <p:extLst>
      <p:ext uri="{BB962C8B-B14F-4D97-AF65-F5344CB8AC3E}">
        <p14:creationId xmlns:p14="http://schemas.microsoft.com/office/powerpoint/2010/main" val="2096012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B870950-D318-475F-B2CE-1EC8910FEF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9616" y="0"/>
            <a:ext cx="6882383" cy="6858000"/>
          </a:xfrm>
          <a:prstGeom prst="rect">
            <a:avLst/>
          </a:prstGeom>
          <a:effectLst>
            <a:outerShdw blurRad="50800" dist="38100" dir="2700000" algn="tl" rotWithShape="0">
              <a:prstClr val="black">
                <a:alpha val="40000"/>
              </a:prstClr>
            </a:outerShdw>
          </a:effectLst>
        </p:spPr>
      </p:pic>
      <p:sp>
        <p:nvSpPr>
          <p:cNvPr id="10" name="Rectangle 8">
            <a:extLst>
              <a:ext uri="{FF2B5EF4-FFF2-40B4-BE49-F238E27FC236}">
                <a16:creationId xmlns:a16="http://schemas.microsoft.com/office/drawing/2014/main" id="{4D9F94CF-9C44-4423-8319-748EABA30BBA}"/>
              </a:ext>
            </a:extLst>
          </p:cNvPr>
          <p:cNvSpPr>
            <a:spLocks noChangeArrowheads="1"/>
          </p:cNvSpPr>
          <p:nvPr userDrawn="1"/>
        </p:nvSpPr>
        <p:spPr bwMode="auto">
          <a:xfrm>
            <a:off x="0" y="1688389"/>
            <a:ext cx="12192000" cy="4353823"/>
          </a:xfrm>
          <a:prstGeom prst="rect">
            <a:avLst/>
          </a:prstGeom>
          <a:solidFill>
            <a:srgbClr val="321F4F">
              <a:alpha val="80000"/>
            </a:srgbClr>
          </a:solidFill>
          <a:ln>
            <a:noFill/>
          </a:ln>
          <a:effectLst/>
        </p:spPr>
        <p:txBody>
          <a:bodyPr wrap="none" anchor="ctr"/>
          <a:lstStyle/>
          <a:p>
            <a:endParaRPr lang="de-DE" dirty="0"/>
          </a:p>
        </p:txBody>
      </p:sp>
      <p:sp>
        <p:nvSpPr>
          <p:cNvPr id="2" name="Titel 1">
            <a:extLst>
              <a:ext uri="{FF2B5EF4-FFF2-40B4-BE49-F238E27FC236}">
                <a16:creationId xmlns:a16="http://schemas.microsoft.com/office/drawing/2014/main" id="{773DCD75-D877-40BF-9A10-417DC8D40F6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B2488BD5-8F62-494E-9033-0204A7264353}"/>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3785116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1303B-C075-4238-9A63-F01378E2F05B}"/>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388EFE10-FF56-4CDB-80F7-C8F847100EEB}"/>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7499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E624-3BC6-BE7D-04DD-3B57D7BDAA15}"/>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711EB891-0275-64B4-51E9-ADAF48C4444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CC72C290-FB5B-DC4E-0159-344AA11774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7EF5BF49-ED89-EE3C-9285-8C6400A30A43}"/>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6" name="Footer Placeholder 5">
            <a:extLst>
              <a:ext uri="{FF2B5EF4-FFF2-40B4-BE49-F238E27FC236}">
                <a16:creationId xmlns:a16="http://schemas.microsoft.com/office/drawing/2014/main" id="{6AAADAF3-0840-02FE-0046-E38E04E740F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8F4A6BA-A6ED-C8C3-C9A9-705C5A070CD3}"/>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210700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6D747-112F-4C0D-BBDE-3E2531FD0CBF}"/>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168490E6-C475-4874-9261-C25122FD1BFF}"/>
              </a:ext>
            </a:extLst>
          </p:cNvPr>
          <p:cNvSpPr>
            <a:spLocks noGrp="1"/>
          </p:cNvSpPr>
          <p:nvPr>
            <p:ph sz="half" idx="1"/>
          </p:nvPr>
        </p:nvSpPr>
        <p:spPr>
          <a:xfrm>
            <a:off x="838200" y="1825625"/>
            <a:ext cx="51816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09A0340C-1FD4-4FE8-AC94-793DF07FE956}"/>
              </a:ext>
            </a:extLst>
          </p:cNvPr>
          <p:cNvSpPr>
            <a:spLocks noGrp="1"/>
          </p:cNvSpPr>
          <p:nvPr>
            <p:ph sz="half" idx="2"/>
          </p:nvPr>
        </p:nvSpPr>
        <p:spPr>
          <a:xfrm>
            <a:off x="6172200" y="1825625"/>
            <a:ext cx="5181600"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93636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2213B-BECD-43F8-ABEE-20DE4BE2BFB6}"/>
              </a:ext>
            </a:extLst>
          </p:cNvPr>
          <p:cNvSpPr>
            <a:spLocks noGrp="1"/>
          </p:cNvSpPr>
          <p:nvPr>
            <p:ph type="title"/>
          </p:nvPr>
        </p:nvSpPr>
        <p:spPr>
          <a:xfrm>
            <a:off x="839788" y="365125"/>
            <a:ext cx="10515600" cy="1325563"/>
          </a:xfrm>
        </p:spPr>
        <p:txBody>
          <a:bodyPr/>
          <a:lstStyle/>
          <a:p>
            <a:r>
              <a:rPr lang="de-DE" dirty="0"/>
              <a:t>Mastertitelformat bearbeiten</a:t>
            </a:r>
          </a:p>
        </p:txBody>
      </p:sp>
      <p:sp>
        <p:nvSpPr>
          <p:cNvPr id="3" name="Textplatzhalter 2">
            <a:extLst>
              <a:ext uri="{FF2B5EF4-FFF2-40B4-BE49-F238E27FC236}">
                <a16:creationId xmlns:a16="http://schemas.microsoft.com/office/drawing/2014/main" id="{52FFAD6F-91D2-4BCB-BEC0-FFEC84D72220}"/>
              </a:ext>
            </a:extLst>
          </p:cNvPr>
          <p:cNvSpPr>
            <a:spLocks noGrp="1"/>
          </p:cNvSpPr>
          <p:nvPr>
            <p:ph type="body" idx="1"/>
          </p:nvPr>
        </p:nvSpPr>
        <p:spPr>
          <a:xfrm>
            <a:off x="839788" y="1681163"/>
            <a:ext cx="5157787" cy="823912"/>
          </a:xfrm>
        </p:spPr>
        <p:txBody>
          <a:bodyPr anchor="b"/>
          <a:lstStyle>
            <a:lvl1pPr marL="0" indent="0">
              <a:buNone/>
              <a:defRPr sz="2400" b="1">
                <a:solidFill>
                  <a:srgbClr val="776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43798685-BA90-442A-8D8C-2003332C413E}"/>
              </a:ext>
            </a:extLst>
          </p:cNvPr>
          <p:cNvSpPr>
            <a:spLocks noGrp="1"/>
          </p:cNvSpPr>
          <p:nvPr>
            <p:ph sz="half" idx="2"/>
          </p:nvPr>
        </p:nvSpPr>
        <p:spPr>
          <a:xfrm>
            <a:off x="839788" y="2505075"/>
            <a:ext cx="5157787"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6560D4BF-AE27-4156-A26C-C01D3F7CB7B5}"/>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7760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DAD59BD8-7B8B-410B-8BCB-B1D9F1DA89AD}"/>
              </a:ext>
            </a:extLst>
          </p:cNvPr>
          <p:cNvSpPr>
            <a:spLocks noGrp="1"/>
          </p:cNvSpPr>
          <p:nvPr>
            <p:ph sz="quarter" idx="4"/>
          </p:nvPr>
        </p:nvSpPr>
        <p:spPr>
          <a:xfrm>
            <a:off x="6172200" y="2505075"/>
            <a:ext cx="5183188" cy="36845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90800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B1A48-D004-4B7F-9D48-C121704092D4}"/>
              </a:ext>
            </a:extLst>
          </p:cNvPr>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245326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952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8645C-FB22-49F4-8218-D57F85F99A2B}"/>
              </a:ext>
            </a:extLst>
          </p:cNvPr>
          <p:cNvSpPr>
            <a:spLocks noGrp="1"/>
          </p:cNvSpPr>
          <p:nvPr>
            <p:ph type="title"/>
          </p:nvPr>
        </p:nvSpPr>
        <p:spPr>
          <a:xfrm>
            <a:off x="839788" y="457200"/>
            <a:ext cx="3932237" cy="1600200"/>
          </a:xfrm>
        </p:spPr>
        <p:txBody>
          <a:bodyPr anchor="b"/>
          <a:lstStyle>
            <a:lvl1pPr>
              <a:defRPr sz="3200"/>
            </a:lvl1pPr>
          </a:lstStyle>
          <a:p>
            <a:r>
              <a:rPr lang="de-DE" dirty="0"/>
              <a:t>Mastertitelformat bearbeiten</a:t>
            </a:r>
          </a:p>
        </p:txBody>
      </p:sp>
      <p:sp>
        <p:nvSpPr>
          <p:cNvPr id="3" name="Inhaltsplatzhalter 2">
            <a:extLst>
              <a:ext uri="{FF2B5EF4-FFF2-40B4-BE49-F238E27FC236}">
                <a16:creationId xmlns:a16="http://schemas.microsoft.com/office/drawing/2014/main" id="{0F3BD4FF-88E9-4818-B62D-0CDE602F0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448C97C-350D-4D24-BF4D-709F311DC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Tree>
    <p:extLst>
      <p:ext uri="{BB962C8B-B14F-4D97-AF65-F5344CB8AC3E}">
        <p14:creationId xmlns:p14="http://schemas.microsoft.com/office/powerpoint/2010/main" val="1645297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30E06-D9ED-4F3F-8733-282CF3B87C2E}"/>
              </a:ext>
            </a:extLst>
          </p:cNvPr>
          <p:cNvSpPr>
            <a:spLocks noGrp="1"/>
          </p:cNvSpPr>
          <p:nvPr>
            <p:ph type="title"/>
          </p:nvPr>
        </p:nvSpPr>
        <p:spPr>
          <a:xfrm>
            <a:off x="839788" y="457200"/>
            <a:ext cx="3932237" cy="1600200"/>
          </a:xfrm>
        </p:spPr>
        <p:txBody>
          <a:bodyPr anchor="b"/>
          <a:lstStyle>
            <a:lvl1pPr>
              <a:defRPr sz="3200"/>
            </a:lvl1pPr>
          </a:lstStyle>
          <a:p>
            <a:r>
              <a:rPr lang="de-DE" dirty="0"/>
              <a:t>Mastertitelformat bearbeiten</a:t>
            </a:r>
          </a:p>
        </p:txBody>
      </p:sp>
      <p:sp>
        <p:nvSpPr>
          <p:cNvPr id="3" name="Bildplatzhalter 2">
            <a:extLst>
              <a:ext uri="{FF2B5EF4-FFF2-40B4-BE49-F238E27FC236}">
                <a16:creationId xmlns:a16="http://schemas.microsoft.com/office/drawing/2014/main" id="{B352C444-64E5-4C5E-9F8E-F94AC1EAE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FE33F4B9-520B-4F74-9FCA-2F9F4B189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8" name="Datumsplatzhalter 7">
            <a:extLst>
              <a:ext uri="{FF2B5EF4-FFF2-40B4-BE49-F238E27FC236}">
                <a16:creationId xmlns:a16="http://schemas.microsoft.com/office/drawing/2014/main" id="{B3E9E0C8-1A7A-41A9-A9BA-4C2750E1448B}"/>
              </a:ext>
            </a:extLst>
          </p:cNvPr>
          <p:cNvSpPr>
            <a:spLocks noGrp="1"/>
          </p:cNvSpPr>
          <p:nvPr>
            <p:ph type="dt" sz="half" idx="10"/>
          </p:nvPr>
        </p:nvSpPr>
        <p:spPr>
          <a:xfrm>
            <a:off x="838200" y="6356350"/>
            <a:ext cx="2743200" cy="365125"/>
          </a:xfrm>
          <a:prstGeom prst="rect">
            <a:avLst/>
          </a:prstGeom>
        </p:spPr>
        <p:txBody>
          <a:bodyPr/>
          <a:lstStyle/>
          <a:p>
            <a:fld id="{B45FA360-881B-4223-9B82-D854D6B8691E}" type="datetimeFigureOut">
              <a:rPr lang="de-DE" smtClean="0"/>
              <a:t>14.11.23</a:t>
            </a:fld>
            <a:endParaRPr lang="de-DE" dirty="0"/>
          </a:p>
        </p:txBody>
      </p:sp>
      <p:sp>
        <p:nvSpPr>
          <p:cNvPr id="9" name="Foliennummernplatzhalter 8">
            <a:extLst>
              <a:ext uri="{FF2B5EF4-FFF2-40B4-BE49-F238E27FC236}">
                <a16:creationId xmlns:a16="http://schemas.microsoft.com/office/drawing/2014/main" id="{63E75625-DBD4-46F9-BF40-A1957FE27D4C}"/>
              </a:ext>
            </a:extLst>
          </p:cNvPr>
          <p:cNvSpPr>
            <a:spLocks noGrp="1"/>
          </p:cNvSpPr>
          <p:nvPr>
            <p:ph type="sldNum" sz="quarter" idx="11"/>
          </p:nvPr>
        </p:nvSpPr>
        <p:spPr>
          <a:xfrm>
            <a:off x="8610600" y="6356350"/>
            <a:ext cx="2743200" cy="365125"/>
          </a:xfrm>
          <a:prstGeom prst="rect">
            <a:avLst/>
          </a:prstGeom>
        </p:spPr>
        <p:txBody>
          <a:bodyPr/>
          <a:lstStyle/>
          <a:p>
            <a:fld id="{1B894B9E-03CF-4BBE-B22E-D6B51783416F}" type="slidenum">
              <a:rPr lang="de-DE" smtClean="0"/>
              <a:pPr/>
              <a:t>‹#›</a:t>
            </a:fld>
            <a:endParaRPr lang="de-DE" dirty="0"/>
          </a:p>
        </p:txBody>
      </p:sp>
    </p:spTree>
    <p:extLst>
      <p:ext uri="{BB962C8B-B14F-4D97-AF65-F5344CB8AC3E}">
        <p14:creationId xmlns:p14="http://schemas.microsoft.com/office/powerpoint/2010/main" val="3769395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B2468-84B4-401E-8AA7-85E6CE729ECB}"/>
              </a:ext>
            </a:extLst>
          </p:cNvPr>
          <p:cNvSpPr>
            <a:spLocks noGrp="1"/>
          </p:cNvSpPr>
          <p:nvPr>
            <p:ph type="title"/>
          </p:nvPr>
        </p:nvSpPr>
        <p:spPr/>
        <p:txBody>
          <a:bodyPr/>
          <a:lstStyle/>
          <a:p>
            <a:r>
              <a:rPr lang="de-DE" dirty="0"/>
              <a:t>Mastertitelformat bearbeiten</a:t>
            </a:r>
          </a:p>
        </p:txBody>
      </p:sp>
      <p:sp>
        <p:nvSpPr>
          <p:cNvPr id="3" name="Vertikaler Textplatzhalter 2">
            <a:extLst>
              <a:ext uri="{FF2B5EF4-FFF2-40B4-BE49-F238E27FC236}">
                <a16:creationId xmlns:a16="http://schemas.microsoft.com/office/drawing/2014/main" id="{B6174533-2C07-4A7B-BF15-3626BF91DD86}"/>
              </a:ext>
            </a:extLst>
          </p:cNvPr>
          <p:cNvSpPr>
            <a:spLocks noGrp="1"/>
          </p:cNvSpPr>
          <p:nvPr>
            <p:ph type="body" orient="vert" idx="1"/>
          </p:nvPr>
        </p:nvSpPr>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90AD126A-3F03-40CE-81E8-B97534E1401C}"/>
              </a:ext>
            </a:extLst>
          </p:cNvPr>
          <p:cNvSpPr>
            <a:spLocks noGrp="1"/>
          </p:cNvSpPr>
          <p:nvPr>
            <p:ph type="dt" sz="half" idx="10"/>
          </p:nvPr>
        </p:nvSpPr>
        <p:spPr>
          <a:xfrm>
            <a:off x="838200" y="6356350"/>
            <a:ext cx="2743200" cy="365125"/>
          </a:xfrm>
          <a:prstGeom prst="rect">
            <a:avLst/>
          </a:prstGeom>
        </p:spPr>
        <p:txBody>
          <a:bodyPr/>
          <a:lstStyle/>
          <a:p>
            <a:fld id="{B45FA360-881B-4223-9B82-D854D6B8691E}" type="datetimeFigureOut">
              <a:rPr lang="de-DE" smtClean="0"/>
              <a:t>14.11.23</a:t>
            </a:fld>
            <a:endParaRPr lang="de-DE" dirty="0"/>
          </a:p>
        </p:txBody>
      </p:sp>
      <p:sp>
        <p:nvSpPr>
          <p:cNvPr id="8" name="Foliennummernplatzhalter 7">
            <a:extLst>
              <a:ext uri="{FF2B5EF4-FFF2-40B4-BE49-F238E27FC236}">
                <a16:creationId xmlns:a16="http://schemas.microsoft.com/office/drawing/2014/main" id="{6F70C16F-9C3F-4930-BAAE-2C2D3CF4148C}"/>
              </a:ext>
            </a:extLst>
          </p:cNvPr>
          <p:cNvSpPr>
            <a:spLocks noGrp="1"/>
          </p:cNvSpPr>
          <p:nvPr>
            <p:ph type="sldNum" sz="quarter" idx="11"/>
          </p:nvPr>
        </p:nvSpPr>
        <p:spPr>
          <a:xfrm>
            <a:off x="8610600" y="6356350"/>
            <a:ext cx="2743200" cy="365125"/>
          </a:xfrm>
          <a:prstGeom prst="rect">
            <a:avLst/>
          </a:prstGeom>
        </p:spPr>
        <p:txBody>
          <a:bodyPr/>
          <a:lstStyle/>
          <a:p>
            <a:fld id="{1B894B9E-03CF-4BBE-B22E-D6B51783416F}" type="slidenum">
              <a:rPr lang="de-DE" smtClean="0"/>
              <a:pPr/>
              <a:t>‹#›</a:t>
            </a:fld>
            <a:endParaRPr lang="de-DE" dirty="0"/>
          </a:p>
        </p:txBody>
      </p:sp>
    </p:spTree>
    <p:extLst>
      <p:ext uri="{BB962C8B-B14F-4D97-AF65-F5344CB8AC3E}">
        <p14:creationId xmlns:p14="http://schemas.microsoft.com/office/powerpoint/2010/main" val="581953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653097E-C14F-4790-8766-2B1F3B337A8B}"/>
              </a:ext>
            </a:extLst>
          </p:cNvPr>
          <p:cNvSpPr>
            <a:spLocks noGrp="1"/>
          </p:cNvSpPr>
          <p:nvPr>
            <p:ph type="title" orient="vert"/>
          </p:nvPr>
        </p:nvSpPr>
        <p:spPr>
          <a:xfrm>
            <a:off x="8724900" y="365125"/>
            <a:ext cx="2628900" cy="5811838"/>
          </a:xfrm>
        </p:spPr>
        <p:txBody>
          <a:bodyPr vert="eaVert"/>
          <a:lstStyle/>
          <a:p>
            <a:r>
              <a:rPr lang="de-DE" dirty="0"/>
              <a:t>Mastertitelformat bearbeiten</a:t>
            </a:r>
          </a:p>
        </p:txBody>
      </p:sp>
      <p:sp>
        <p:nvSpPr>
          <p:cNvPr id="3" name="Vertikaler Textplatzhalter 2">
            <a:extLst>
              <a:ext uri="{FF2B5EF4-FFF2-40B4-BE49-F238E27FC236}">
                <a16:creationId xmlns:a16="http://schemas.microsoft.com/office/drawing/2014/main" id="{248CEA77-CB17-425A-A21F-A5871FCC4882}"/>
              </a:ext>
            </a:extLst>
          </p:cNvPr>
          <p:cNvSpPr>
            <a:spLocks noGrp="1"/>
          </p:cNvSpPr>
          <p:nvPr>
            <p:ph type="body" orient="vert" idx="1"/>
          </p:nvPr>
        </p:nvSpPr>
        <p:spPr>
          <a:xfrm>
            <a:off x="838200" y="365125"/>
            <a:ext cx="7734300" cy="5811838"/>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3187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ET Titeldia">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B216B-78E2-0866-A5DC-9D1DD7508DFB}"/>
              </a:ext>
            </a:extLst>
          </p:cNvPr>
          <p:cNvSpPr>
            <a:spLocks noGrp="1"/>
          </p:cNvSpPr>
          <p:nvPr>
            <p:ph type="ctrTitle" hasCustomPrompt="1"/>
          </p:nvPr>
        </p:nvSpPr>
        <p:spPr>
          <a:xfrm>
            <a:off x="409575" y="957263"/>
            <a:ext cx="9144000" cy="989010"/>
          </a:xfrm>
        </p:spPr>
        <p:txBody>
          <a:bodyPr anchor="b"/>
          <a:lstStyle>
            <a:lvl1pPr algn="l">
              <a:defRPr sz="6000">
                <a:solidFill>
                  <a:schemeClr val="bg1"/>
                </a:solidFill>
              </a:defRPr>
            </a:lvl1pPr>
          </a:lstStyle>
          <a:p>
            <a:r>
              <a:rPr lang="nl-NL" dirty="0"/>
              <a:t>Hier komt een titel eventueel over twee regels</a:t>
            </a:r>
          </a:p>
        </p:txBody>
      </p:sp>
      <p:sp>
        <p:nvSpPr>
          <p:cNvPr id="3" name="Ondertitel 2">
            <a:extLst>
              <a:ext uri="{FF2B5EF4-FFF2-40B4-BE49-F238E27FC236}">
                <a16:creationId xmlns:a16="http://schemas.microsoft.com/office/drawing/2014/main" id="{0EB8F42F-678B-176E-2EDB-25FD0C14C88D}"/>
              </a:ext>
            </a:extLst>
          </p:cNvPr>
          <p:cNvSpPr>
            <a:spLocks noGrp="1"/>
          </p:cNvSpPr>
          <p:nvPr>
            <p:ph type="subTitle" idx="1" hasCustomPrompt="1"/>
          </p:nvPr>
        </p:nvSpPr>
        <p:spPr>
          <a:xfrm>
            <a:off x="409575" y="2251077"/>
            <a:ext cx="9144000" cy="87471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een ondertitel</a:t>
            </a:r>
          </a:p>
        </p:txBody>
      </p:sp>
      <p:sp>
        <p:nvSpPr>
          <p:cNvPr id="4" name="Tijdelijke aanduiding voor datum 3">
            <a:extLst>
              <a:ext uri="{FF2B5EF4-FFF2-40B4-BE49-F238E27FC236}">
                <a16:creationId xmlns:a16="http://schemas.microsoft.com/office/drawing/2014/main" id="{7C3171BF-1C44-33CF-F1D3-D93D2A1DD02C}"/>
              </a:ext>
            </a:extLst>
          </p:cNvPr>
          <p:cNvSpPr>
            <a:spLocks noGrp="1"/>
          </p:cNvSpPr>
          <p:nvPr>
            <p:ph type="dt" sz="half" idx="10"/>
          </p:nvPr>
        </p:nvSpPr>
        <p:spPr>
          <a:xfrm>
            <a:off x="409575" y="6199187"/>
            <a:ext cx="2743200" cy="365125"/>
          </a:xfrm>
          <a:prstGeom prst="rect">
            <a:avLst/>
          </a:prstGeom>
        </p:spPr>
        <p:txBody>
          <a:bodyPr/>
          <a:lstStyle>
            <a:lvl1pPr>
              <a:defRPr>
                <a:solidFill>
                  <a:schemeClr val="bg1"/>
                </a:solidFill>
              </a:defRPr>
            </a:lvl1pPr>
          </a:lstStyle>
          <a:p>
            <a:r>
              <a:rPr lang="nl-NL"/>
              <a:t>21 juni 2023</a:t>
            </a:r>
          </a:p>
        </p:txBody>
      </p:sp>
    </p:spTree>
    <p:extLst>
      <p:ext uri="{BB962C8B-B14F-4D97-AF65-F5344CB8AC3E}">
        <p14:creationId xmlns:p14="http://schemas.microsoft.com/office/powerpoint/2010/main" val="2176864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ET 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2440D-9A83-7989-DDAA-30E847C6E42B}"/>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0044A79-B183-5666-9F7C-C12249A3647A}"/>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a:t>Vierde niveau</a:t>
            </a:r>
          </a:p>
          <a:p>
            <a:pPr lvl="4"/>
            <a:r>
              <a:rPr lang="nl-NL" dirty="0"/>
              <a:t>Vijfde niveau</a:t>
            </a:r>
          </a:p>
        </p:txBody>
      </p:sp>
    </p:spTree>
    <p:extLst>
      <p:ext uri="{BB962C8B-B14F-4D97-AF65-F5344CB8AC3E}">
        <p14:creationId xmlns:p14="http://schemas.microsoft.com/office/powerpoint/2010/main" val="153330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5CD6-301A-52FA-6CDA-6841EA22DBB3}"/>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C184B24-56BF-ABE0-92DD-2FB12B945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B6A04B-8B10-6C45-B7A2-9E3B802CDA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AC8491ED-166C-5E2C-34C6-CBD921641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858C96-B77F-517C-84C2-1BF27C38CC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BF298D39-65DF-1378-BD8F-251AA722284E}"/>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8" name="Footer Placeholder 7">
            <a:extLst>
              <a:ext uri="{FF2B5EF4-FFF2-40B4-BE49-F238E27FC236}">
                <a16:creationId xmlns:a16="http://schemas.microsoft.com/office/drawing/2014/main" id="{3F64EBDE-26FD-136E-90E2-35F5E13281B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5F8555B-26AA-619D-9F35-9CF4AC5DFF6F}"/>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330059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ET 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C56B7-43B4-87E8-F09B-83B2BE5085A5}"/>
              </a:ext>
            </a:extLst>
          </p:cNvPr>
          <p:cNvSpPr>
            <a:spLocks noGrp="1"/>
          </p:cNvSpPr>
          <p:nvPr>
            <p:ph type="title"/>
          </p:nvPr>
        </p:nvSpPr>
        <p:spPr>
          <a:xfrm>
            <a:off x="831850" y="1709738"/>
            <a:ext cx="10515600" cy="2852737"/>
          </a:xfrm>
        </p:spPr>
        <p:txBody>
          <a:bodyPr anchor="b"/>
          <a:lstStyle>
            <a:lvl1pPr>
              <a:defRPr sz="6000"/>
            </a:lvl1pPr>
          </a:lstStyle>
          <a:p>
            <a:r>
              <a:rPr lang="nl-NL" dirty="0"/>
              <a:t>Klik om stijl te bewerken</a:t>
            </a:r>
          </a:p>
        </p:txBody>
      </p:sp>
      <p:sp>
        <p:nvSpPr>
          <p:cNvPr id="3" name="Tijdelijke aanduiding voor tekst 2">
            <a:extLst>
              <a:ext uri="{FF2B5EF4-FFF2-40B4-BE49-F238E27FC236}">
                <a16:creationId xmlns:a16="http://schemas.microsoft.com/office/drawing/2014/main" id="{110E2D38-E984-68A0-E0E4-A5A33349C0FD}"/>
              </a:ext>
            </a:extLst>
          </p:cNvPr>
          <p:cNvSpPr>
            <a:spLocks noGrp="1"/>
          </p:cNvSpPr>
          <p:nvPr>
            <p:ph type="body" idx="1"/>
          </p:nvPr>
        </p:nvSpPr>
        <p:spPr>
          <a:xfrm>
            <a:off x="831850" y="4589464"/>
            <a:ext cx="10515600" cy="109696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Tree>
    <p:extLst>
      <p:ext uri="{BB962C8B-B14F-4D97-AF65-F5344CB8AC3E}">
        <p14:creationId xmlns:p14="http://schemas.microsoft.com/office/powerpoint/2010/main" val="2817229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ET 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F8D36-3A4F-F61A-BE79-30C449873610}"/>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17A1BE1D-D152-414C-BF41-E95EE7B8DE82}"/>
              </a:ext>
            </a:extLst>
          </p:cNvPr>
          <p:cNvSpPr>
            <a:spLocks noGrp="1"/>
          </p:cNvSpPr>
          <p:nvPr>
            <p:ph sz="half" idx="1"/>
          </p:nvPr>
        </p:nvSpPr>
        <p:spPr>
          <a:xfrm>
            <a:off x="838200" y="1825625"/>
            <a:ext cx="5181600" cy="3889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32A3F4A-DCEC-EA72-467F-A39DA940BE8C}"/>
              </a:ext>
            </a:extLst>
          </p:cNvPr>
          <p:cNvSpPr>
            <a:spLocks noGrp="1"/>
          </p:cNvSpPr>
          <p:nvPr>
            <p:ph sz="half" idx="2"/>
          </p:nvPr>
        </p:nvSpPr>
        <p:spPr>
          <a:xfrm>
            <a:off x="6172200" y="1825625"/>
            <a:ext cx="5181600" cy="3889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97945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ET 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E7255-8E3C-7F50-DF61-9C92B93AB0B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6A16DDA-2AE4-7B22-1E33-F7BFD5C53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CF0FF62-FE65-B11D-8137-FE576A579785}"/>
              </a:ext>
            </a:extLst>
          </p:cNvPr>
          <p:cNvSpPr>
            <a:spLocks noGrp="1"/>
          </p:cNvSpPr>
          <p:nvPr>
            <p:ph sz="half" idx="2"/>
          </p:nvPr>
        </p:nvSpPr>
        <p:spPr>
          <a:xfrm>
            <a:off x="839788" y="2505075"/>
            <a:ext cx="5157787" cy="3295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766FBAC-7259-71E3-7EC8-7DBD11436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1DCD57E-AEDF-8A1C-DDC8-A95C49F78C0E}"/>
              </a:ext>
            </a:extLst>
          </p:cNvPr>
          <p:cNvSpPr>
            <a:spLocks noGrp="1"/>
          </p:cNvSpPr>
          <p:nvPr>
            <p:ph sz="quarter" idx="4"/>
          </p:nvPr>
        </p:nvSpPr>
        <p:spPr>
          <a:xfrm>
            <a:off x="6172200" y="2505075"/>
            <a:ext cx="5183188" cy="3295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36255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T 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CBCCA-821F-4D79-F7F7-C5E5838F0CB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821507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T 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396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ET 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6C5C7-7F3B-51D5-A546-A5A632AF6D3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D0F8847-5F2E-818C-35DC-05E206934CFD}"/>
              </a:ext>
            </a:extLst>
          </p:cNvPr>
          <p:cNvSpPr>
            <a:spLocks noGrp="1"/>
          </p:cNvSpPr>
          <p:nvPr>
            <p:ph idx="1"/>
          </p:nvPr>
        </p:nvSpPr>
        <p:spPr>
          <a:xfrm>
            <a:off x="5183188" y="987426"/>
            <a:ext cx="6172200" cy="47132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A07CC6A-C485-0A01-C8EE-12259E68E3C8}"/>
              </a:ext>
            </a:extLst>
          </p:cNvPr>
          <p:cNvSpPr>
            <a:spLocks noGrp="1"/>
          </p:cNvSpPr>
          <p:nvPr>
            <p:ph type="body" sz="half" idx="2"/>
          </p:nvPr>
        </p:nvSpPr>
        <p:spPr>
          <a:xfrm>
            <a:off x="839788" y="2057400"/>
            <a:ext cx="3932237" cy="3643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103611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ET 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1E713-5D1B-EE2C-2B13-718B129E2CF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EA7AF68-DE69-06BD-19CE-A776CF2E9EAB}"/>
              </a:ext>
            </a:extLst>
          </p:cNvPr>
          <p:cNvSpPr>
            <a:spLocks noGrp="1"/>
          </p:cNvSpPr>
          <p:nvPr>
            <p:ph type="pic" idx="1"/>
          </p:nvPr>
        </p:nvSpPr>
        <p:spPr>
          <a:xfrm>
            <a:off x="5183188" y="987426"/>
            <a:ext cx="6172200" cy="47617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6038A87-1C2C-5E98-9FFA-D2165B338E1B}"/>
              </a:ext>
            </a:extLst>
          </p:cNvPr>
          <p:cNvSpPr>
            <a:spLocks noGrp="1"/>
          </p:cNvSpPr>
          <p:nvPr>
            <p:ph type="body" sz="half" idx="2"/>
          </p:nvPr>
        </p:nvSpPr>
        <p:spPr>
          <a:xfrm>
            <a:off x="839788" y="2057400"/>
            <a:ext cx="3932237" cy="3691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989988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ET 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234EB-77F2-4E7D-8803-353B19A627C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DDF6009-278F-9C23-6465-E6749927012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71292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ET 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8F9CE01-51CA-6AFA-B246-FB42A59268D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1493A5E-4793-4792-B31A-D528E1D411C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08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2075"/>
            <a:ext cx="12192000" cy="1325563"/>
          </a:xfrm>
        </p:spPr>
        <p:txBody>
          <a:bodyPr>
            <a:normAutofit/>
          </a:bodyPr>
          <a:lstStyle>
            <a:lvl1pPr algn="ctr">
              <a:defRPr sz="6000" b="1">
                <a:solidFill>
                  <a:srgbClr val="000099"/>
                </a:solidFill>
              </a:defRPr>
            </a:lvl1pPr>
          </a:lstStyle>
          <a:p>
            <a:r>
              <a:rPr lang="en-US"/>
              <a:t>Click to edit Master title style</a:t>
            </a:r>
            <a:endParaRPr lang="nl-NL"/>
          </a:p>
        </p:txBody>
      </p:sp>
    </p:spTree>
    <p:extLst>
      <p:ext uri="{BB962C8B-B14F-4D97-AF65-F5344CB8AC3E}">
        <p14:creationId xmlns:p14="http://schemas.microsoft.com/office/powerpoint/2010/main" val="171028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CD45-55A6-8633-81A9-BC7BEC2BC2BD}"/>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F65F932-C185-6D8F-9B96-3F99B2D83C5B}"/>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4" name="Footer Placeholder 3">
            <a:extLst>
              <a:ext uri="{FF2B5EF4-FFF2-40B4-BE49-F238E27FC236}">
                <a16:creationId xmlns:a16="http://schemas.microsoft.com/office/drawing/2014/main" id="{E8E458AB-7C42-C0C0-974F-19924D3E3D3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3AAA2DC3-F093-021F-E7E1-54473E8AD7EB}"/>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214607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1F46-2123-9611-8E44-92D33F17C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963422-6944-91B4-61E4-06832B3E5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1948A5-9A7D-69D8-BD43-E700FE2E2B12}"/>
              </a:ext>
            </a:extLst>
          </p:cNvPr>
          <p:cNvSpPr>
            <a:spLocks noGrp="1"/>
          </p:cNvSpPr>
          <p:nvPr>
            <p:ph type="dt" sz="half" idx="10"/>
          </p:nvPr>
        </p:nvSpPr>
        <p:spPr/>
        <p:txBody>
          <a:bodyPr/>
          <a:lstStyle/>
          <a:p>
            <a:r>
              <a:rPr lang="en-US"/>
              <a:t>Nov. 15th, 2022</a:t>
            </a:r>
          </a:p>
        </p:txBody>
      </p:sp>
      <p:sp>
        <p:nvSpPr>
          <p:cNvPr id="5" name="Footer Placeholder 4">
            <a:extLst>
              <a:ext uri="{FF2B5EF4-FFF2-40B4-BE49-F238E27FC236}">
                <a16:creationId xmlns:a16="http://schemas.microsoft.com/office/drawing/2014/main" id="{082F44D5-F5F2-0DD9-E23F-05FA319A9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B3A5F-99FD-E181-7144-C42503E4EA3A}"/>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114321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FC58-C1A6-6577-9541-66E9EBF3431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6E7A686-2A69-BED4-1C06-A263872A4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CA43B-DF3B-B10F-8BD8-4B41E70A9A73}"/>
              </a:ext>
            </a:extLst>
          </p:cNvPr>
          <p:cNvSpPr>
            <a:spLocks noGrp="1"/>
          </p:cNvSpPr>
          <p:nvPr>
            <p:ph type="dt" sz="half" idx="10"/>
          </p:nvPr>
        </p:nvSpPr>
        <p:spPr/>
        <p:txBody>
          <a:bodyPr/>
          <a:lstStyle/>
          <a:p>
            <a:r>
              <a:rPr lang="en-US"/>
              <a:t>Nov. 15th, 2022</a:t>
            </a:r>
          </a:p>
        </p:txBody>
      </p:sp>
      <p:sp>
        <p:nvSpPr>
          <p:cNvPr id="5" name="Footer Placeholder 4">
            <a:extLst>
              <a:ext uri="{FF2B5EF4-FFF2-40B4-BE49-F238E27FC236}">
                <a16:creationId xmlns:a16="http://schemas.microsoft.com/office/drawing/2014/main" id="{1F7CCB07-99B9-8B6E-696B-8D22124E7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0065F-19C6-8A3B-49B1-9E35FAABA54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329004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3973-E8A8-A00F-6F4E-6918C23B4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BFA310-3652-57EB-C8E5-84A289E798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3BBBC-7E7E-844D-035C-E514773A1486}"/>
              </a:ext>
            </a:extLst>
          </p:cNvPr>
          <p:cNvSpPr>
            <a:spLocks noGrp="1"/>
          </p:cNvSpPr>
          <p:nvPr>
            <p:ph type="dt" sz="half" idx="10"/>
          </p:nvPr>
        </p:nvSpPr>
        <p:spPr/>
        <p:txBody>
          <a:bodyPr/>
          <a:lstStyle/>
          <a:p>
            <a:r>
              <a:rPr lang="en-US"/>
              <a:t>Nov. 15th, 2022</a:t>
            </a:r>
          </a:p>
        </p:txBody>
      </p:sp>
      <p:sp>
        <p:nvSpPr>
          <p:cNvPr id="5" name="Footer Placeholder 4">
            <a:extLst>
              <a:ext uri="{FF2B5EF4-FFF2-40B4-BE49-F238E27FC236}">
                <a16:creationId xmlns:a16="http://schemas.microsoft.com/office/drawing/2014/main" id="{1BD6105B-CC12-3E10-E937-65CFAEEE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927E9-7B53-B9C8-4FC8-2146912872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951047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59D5-617F-5DCF-6AD7-005FFA32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3AD9A-E88D-9150-AA6E-0D1FBF4D1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05067-11D3-ECDF-0805-9E4EDB9D2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35B34-86E8-1E57-48F9-FEB3264EB4E0}"/>
              </a:ext>
            </a:extLst>
          </p:cNvPr>
          <p:cNvSpPr>
            <a:spLocks noGrp="1"/>
          </p:cNvSpPr>
          <p:nvPr>
            <p:ph type="dt" sz="half" idx="10"/>
          </p:nvPr>
        </p:nvSpPr>
        <p:spPr/>
        <p:txBody>
          <a:bodyPr/>
          <a:lstStyle/>
          <a:p>
            <a:r>
              <a:rPr lang="en-US"/>
              <a:t>Nov. 15th, 2022</a:t>
            </a:r>
          </a:p>
        </p:txBody>
      </p:sp>
      <p:sp>
        <p:nvSpPr>
          <p:cNvPr id="6" name="Footer Placeholder 5">
            <a:extLst>
              <a:ext uri="{FF2B5EF4-FFF2-40B4-BE49-F238E27FC236}">
                <a16:creationId xmlns:a16="http://schemas.microsoft.com/office/drawing/2014/main" id="{D70D4E52-9C37-AABA-F92A-371841322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60B24-7048-89CB-9A3A-D937661035B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903532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BB1AC-C89F-30FD-10F0-89EAECDBA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24FD2-E5B0-B645-7FE9-534AE7AC1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EF080-A8EE-0891-C820-8396C4A398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2FE03-67B7-2795-8DC8-580A4EAEB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AFB3E-5F7A-2223-2BD9-2D745D703D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0E8AF-B79C-8926-98EC-7E027A1008DE}"/>
              </a:ext>
            </a:extLst>
          </p:cNvPr>
          <p:cNvSpPr>
            <a:spLocks noGrp="1"/>
          </p:cNvSpPr>
          <p:nvPr>
            <p:ph type="dt" sz="half" idx="10"/>
          </p:nvPr>
        </p:nvSpPr>
        <p:spPr/>
        <p:txBody>
          <a:bodyPr/>
          <a:lstStyle/>
          <a:p>
            <a:r>
              <a:rPr lang="en-US"/>
              <a:t>Nov. 15th, 2022</a:t>
            </a:r>
          </a:p>
        </p:txBody>
      </p:sp>
      <p:sp>
        <p:nvSpPr>
          <p:cNvPr id="8" name="Footer Placeholder 7">
            <a:extLst>
              <a:ext uri="{FF2B5EF4-FFF2-40B4-BE49-F238E27FC236}">
                <a16:creationId xmlns:a16="http://schemas.microsoft.com/office/drawing/2014/main" id="{4FE22710-8092-05A3-39ED-CC752F948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5A87B5-C6BE-F107-3851-2BB8CDA2CB54}"/>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049928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3861-514B-681C-88E2-A0E96B92F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5E095C-44B3-4B58-7388-B9ED70F90B65}"/>
              </a:ext>
            </a:extLst>
          </p:cNvPr>
          <p:cNvSpPr>
            <a:spLocks noGrp="1"/>
          </p:cNvSpPr>
          <p:nvPr>
            <p:ph type="dt" sz="half" idx="10"/>
          </p:nvPr>
        </p:nvSpPr>
        <p:spPr/>
        <p:txBody>
          <a:bodyPr/>
          <a:lstStyle/>
          <a:p>
            <a:r>
              <a:rPr lang="en-US"/>
              <a:t>Nov. 15th, 2022</a:t>
            </a:r>
          </a:p>
        </p:txBody>
      </p:sp>
      <p:sp>
        <p:nvSpPr>
          <p:cNvPr id="4" name="Footer Placeholder 3">
            <a:extLst>
              <a:ext uri="{FF2B5EF4-FFF2-40B4-BE49-F238E27FC236}">
                <a16:creationId xmlns:a16="http://schemas.microsoft.com/office/drawing/2014/main" id="{D934E38E-E5B4-9D07-B44C-A69D00875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507D0B-B9DB-59A8-DCA9-3F84CC2E805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4158987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90087-69EF-6CB8-257E-679DAE0C9B03}"/>
              </a:ext>
            </a:extLst>
          </p:cNvPr>
          <p:cNvSpPr>
            <a:spLocks noGrp="1"/>
          </p:cNvSpPr>
          <p:nvPr>
            <p:ph type="dt" sz="half" idx="10"/>
          </p:nvPr>
        </p:nvSpPr>
        <p:spPr/>
        <p:txBody>
          <a:bodyPr/>
          <a:lstStyle/>
          <a:p>
            <a:r>
              <a:rPr lang="en-US"/>
              <a:t>Nov. 15th, 2022</a:t>
            </a:r>
          </a:p>
        </p:txBody>
      </p:sp>
      <p:sp>
        <p:nvSpPr>
          <p:cNvPr id="3" name="Footer Placeholder 2">
            <a:extLst>
              <a:ext uri="{FF2B5EF4-FFF2-40B4-BE49-F238E27FC236}">
                <a16:creationId xmlns:a16="http://schemas.microsoft.com/office/drawing/2014/main" id="{FAF880A4-0E45-9F3E-5F8E-138497F3EC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AF5051-6143-B610-A3FD-EEAC4A237999}"/>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1690533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3F97-288D-9F14-5B2C-4A1959965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C894F-85BC-4871-121F-2B6A33A37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1EB63-A0C5-EBAA-2582-145934D25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F6A4A-7883-3FC5-2086-58C23004C8A5}"/>
              </a:ext>
            </a:extLst>
          </p:cNvPr>
          <p:cNvSpPr>
            <a:spLocks noGrp="1"/>
          </p:cNvSpPr>
          <p:nvPr>
            <p:ph type="dt" sz="half" idx="10"/>
          </p:nvPr>
        </p:nvSpPr>
        <p:spPr/>
        <p:txBody>
          <a:bodyPr/>
          <a:lstStyle/>
          <a:p>
            <a:r>
              <a:rPr lang="en-US"/>
              <a:t>Nov. 15th, 2022</a:t>
            </a:r>
          </a:p>
        </p:txBody>
      </p:sp>
      <p:sp>
        <p:nvSpPr>
          <p:cNvPr id="6" name="Footer Placeholder 5">
            <a:extLst>
              <a:ext uri="{FF2B5EF4-FFF2-40B4-BE49-F238E27FC236}">
                <a16:creationId xmlns:a16="http://schemas.microsoft.com/office/drawing/2014/main" id="{A5ABF1F5-E690-25B8-4510-30511CBFE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5A894-AAA8-F139-00BC-47F7600B1762}"/>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7669973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243C-A028-A91B-E430-72704BC78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A89F-04B1-0C40-5283-6F64834DD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B4CE6B-E24B-3666-2A0E-9145BEF83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275F4-86EA-3D2B-074F-19B5E9BBAC40}"/>
              </a:ext>
            </a:extLst>
          </p:cNvPr>
          <p:cNvSpPr>
            <a:spLocks noGrp="1"/>
          </p:cNvSpPr>
          <p:nvPr>
            <p:ph type="dt" sz="half" idx="10"/>
          </p:nvPr>
        </p:nvSpPr>
        <p:spPr/>
        <p:txBody>
          <a:bodyPr/>
          <a:lstStyle/>
          <a:p>
            <a:r>
              <a:rPr lang="en-US"/>
              <a:t>Nov. 15th, 2022</a:t>
            </a:r>
          </a:p>
        </p:txBody>
      </p:sp>
      <p:sp>
        <p:nvSpPr>
          <p:cNvPr id="6" name="Footer Placeholder 5">
            <a:extLst>
              <a:ext uri="{FF2B5EF4-FFF2-40B4-BE49-F238E27FC236}">
                <a16:creationId xmlns:a16="http://schemas.microsoft.com/office/drawing/2014/main" id="{F47D7C8E-1D86-79DC-0F66-0906ED380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0E1C1-11E6-F869-0C58-FA0F9C7C55C7}"/>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2391582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782A-98BC-9C20-451A-378AAB984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A21B7-8B4B-8F6B-633B-5ACDA4EEF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2E194-466E-7338-7746-286A3397DD41}"/>
              </a:ext>
            </a:extLst>
          </p:cNvPr>
          <p:cNvSpPr>
            <a:spLocks noGrp="1"/>
          </p:cNvSpPr>
          <p:nvPr>
            <p:ph type="dt" sz="half" idx="10"/>
          </p:nvPr>
        </p:nvSpPr>
        <p:spPr/>
        <p:txBody>
          <a:bodyPr/>
          <a:lstStyle/>
          <a:p>
            <a:r>
              <a:rPr lang="en-US"/>
              <a:t>Nov. 15th, 2022</a:t>
            </a:r>
          </a:p>
        </p:txBody>
      </p:sp>
      <p:sp>
        <p:nvSpPr>
          <p:cNvPr id="5" name="Footer Placeholder 4">
            <a:extLst>
              <a:ext uri="{FF2B5EF4-FFF2-40B4-BE49-F238E27FC236}">
                <a16:creationId xmlns:a16="http://schemas.microsoft.com/office/drawing/2014/main" id="{84B80633-CD4D-1012-BF36-994009984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B13D5-B63B-D469-EA41-709D67E1031F}"/>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58462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99DB4-BD44-4BF0-15B2-3EBF17BC3790}"/>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3" name="Footer Placeholder 2">
            <a:extLst>
              <a:ext uri="{FF2B5EF4-FFF2-40B4-BE49-F238E27FC236}">
                <a16:creationId xmlns:a16="http://schemas.microsoft.com/office/drawing/2014/main" id="{59BFF375-115F-F678-3ECD-55BA41AD7EFC}"/>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4613CF12-4105-F3AC-9A65-4DC4E142703B}"/>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4096526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54946-B44C-C216-59DE-2018DCAB10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96E05-6D40-63D9-EB93-D000DD9CBA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23B04-E8A7-CEA3-86F3-8FD889CA81CE}"/>
              </a:ext>
            </a:extLst>
          </p:cNvPr>
          <p:cNvSpPr>
            <a:spLocks noGrp="1"/>
          </p:cNvSpPr>
          <p:nvPr>
            <p:ph type="dt" sz="half" idx="10"/>
          </p:nvPr>
        </p:nvSpPr>
        <p:spPr/>
        <p:txBody>
          <a:bodyPr/>
          <a:lstStyle/>
          <a:p>
            <a:r>
              <a:rPr lang="en-US"/>
              <a:t>Nov. 15th, 2022</a:t>
            </a:r>
          </a:p>
        </p:txBody>
      </p:sp>
      <p:sp>
        <p:nvSpPr>
          <p:cNvPr id="5" name="Footer Placeholder 4">
            <a:extLst>
              <a:ext uri="{FF2B5EF4-FFF2-40B4-BE49-F238E27FC236}">
                <a16:creationId xmlns:a16="http://schemas.microsoft.com/office/drawing/2014/main" id="{02222E79-F651-3A89-5C84-EF3DEE629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7468D-9BEA-D2B5-6AC1-3C849FD53B25}"/>
              </a:ext>
            </a:extLst>
          </p:cNvPr>
          <p:cNvSpPr>
            <a:spLocks noGrp="1"/>
          </p:cNvSpPr>
          <p:nvPr>
            <p:ph type="sldNum" sz="quarter" idx="12"/>
          </p:nvPr>
        </p:nvSpPr>
        <p:spPr/>
        <p:txBody>
          <a:bodyPr/>
          <a:lstStyle/>
          <a:p>
            <a:fld id="{7C659075-83B6-5446-8002-4ADFDBF3FC85}" type="slidenum">
              <a:rPr lang="en-US" smtClean="0"/>
              <a:t>‹#›</a:t>
            </a:fld>
            <a:endParaRPr lang="en-US"/>
          </a:p>
        </p:txBody>
      </p:sp>
    </p:spTree>
    <p:extLst>
      <p:ext uri="{BB962C8B-B14F-4D97-AF65-F5344CB8AC3E}">
        <p14:creationId xmlns:p14="http://schemas.microsoft.com/office/powerpoint/2010/main" val="3203699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3D53-AE4D-FB3E-92CE-547D6EEB3F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2EB563AC-1D7F-E9EC-F9B4-751E3B908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C1C95812-BB53-A928-218F-AB4696494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7810F6-890A-E1FA-FA61-837D6DDE7AF7}"/>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6" name="Footer Placeholder 5">
            <a:extLst>
              <a:ext uri="{FF2B5EF4-FFF2-40B4-BE49-F238E27FC236}">
                <a16:creationId xmlns:a16="http://schemas.microsoft.com/office/drawing/2014/main" id="{A0B7C08B-8E4B-859F-C014-2E7DEAF6845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8FC6097-DF8A-DDB0-EF7E-5CBA7C32B040}"/>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253468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7EB6-E03E-9144-C993-C91B621A14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790F8CFE-8DBF-DF5A-F3F9-7E6D7439F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212F7FFC-D796-F518-5456-387A77239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28FFCC-17B8-7297-D324-2246E93AB89A}"/>
              </a:ext>
            </a:extLst>
          </p:cNvPr>
          <p:cNvSpPr>
            <a:spLocks noGrp="1"/>
          </p:cNvSpPr>
          <p:nvPr>
            <p:ph type="dt" sz="half" idx="10"/>
          </p:nvPr>
        </p:nvSpPr>
        <p:spPr/>
        <p:txBody>
          <a:bodyPr/>
          <a:lstStyle/>
          <a:p>
            <a:fld id="{64126828-937A-9842-95B0-496AA12AB94E}" type="datetimeFigureOut">
              <a:rPr lang="en-NL" smtClean="0"/>
              <a:t>10/11/2023</a:t>
            </a:fld>
            <a:endParaRPr lang="en-NL"/>
          </a:p>
        </p:txBody>
      </p:sp>
      <p:sp>
        <p:nvSpPr>
          <p:cNvPr id="6" name="Footer Placeholder 5">
            <a:extLst>
              <a:ext uri="{FF2B5EF4-FFF2-40B4-BE49-F238E27FC236}">
                <a16:creationId xmlns:a16="http://schemas.microsoft.com/office/drawing/2014/main" id="{F9DCD02C-A3CF-EF04-9946-8B260024EBC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1B3308F-188A-D001-6696-C0DAEE09BEC9}"/>
              </a:ext>
            </a:extLst>
          </p:cNvPr>
          <p:cNvSpPr>
            <a:spLocks noGrp="1"/>
          </p:cNvSpPr>
          <p:nvPr>
            <p:ph type="sldNum" sz="quarter" idx="12"/>
          </p:nvPr>
        </p:nvSpPr>
        <p:spPr/>
        <p:txBody>
          <a:bodyPr/>
          <a:lstStyle/>
          <a:p>
            <a:fld id="{80DA76D1-257B-E04B-8285-A9D57FC5EC39}" type="slidenum">
              <a:rPr lang="en-NL" smtClean="0"/>
              <a:t>‹#›</a:t>
            </a:fld>
            <a:endParaRPr lang="en-NL"/>
          </a:p>
        </p:txBody>
      </p:sp>
    </p:spTree>
    <p:extLst>
      <p:ext uri="{BB962C8B-B14F-4D97-AF65-F5344CB8AC3E}">
        <p14:creationId xmlns:p14="http://schemas.microsoft.com/office/powerpoint/2010/main" val="1225935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4B4B9-8C06-A88B-67A1-2317714BFD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64186E5-67F7-0674-5457-D35F94EB82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A69ABB9-9989-BA84-A32D-3C740BA5E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26828-937A-9842-95B0-496AA12AB94E}" type="datetimeFigureOut">
              <a:rPr lang="en-NL" smtClean="0"/>
              <a:t>10/11/2023</a:t>
            </a:fld>
            <a:endParaRPr lang="en-NL"/>
          </a:p>
        </p:txBody>
      </p:sp>
      <p:sp>
        <p:nvSpPr>
          <p:cNvPr id="5" name="Footer Placeholder 4">
            <a:extLst>
              <a:ext uri="{FF2B5EF4-FFF2-40B4-BE49-F238E27FC236}">
                <a16:creationId xmlns:a16="http://schemas.microsoft.com/office/drawing/2014/main" id="{7AC98EF6-E148-8960-E91E-8B12A80903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C6E105EC-8586-28DD-041A-6A4102980F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A76D1-257B-E04B-8285-A9D57FC5EC39}" type="slidenum">
              <a:rPr lang="en-NL" smtClean="0"/>
              <a:t>‹#›</a:t>
            </a:fld>
            <a:endParaRPr lang="en-NL"/>
          </a:p>
        </p:txBody>
      </p:sp>
    </p:spTree>
    <p:extLst>
      <p:ext uri="{BB962C8B-B14F-4D97-AF65-F5344CB8AC3E}">
        <p14:creationId xmlns:p14="http://schemas.microsoft.com/office/powerpoint/2010/main" val="331879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A4807B-8FC2-4FFE-9BD9-67288800D2D6}"/>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p:blipFill>
        <p:spPr>
          <a:xfrm>
            <a:off x="6368328" y="6311900"/>
            <a:ext cx="1699199" cy="457987"/>
          </a:xfrm>
          <a:prstGeom prst="rect">
            <a:avLst/>
          </a:prstGeom>
          <a:noFill/>
        </p:spPr>
      </p:pic>
      <p:sp>
        <p:nvSpPr>
          <p:cNvPr id="2" name="Titelplatzhalter 1">
            <a:extLst>
              <a:ext uri="{FF2B5EF4-FFF2-40B4-BE49-F238E27FC236}">
                <a16:creationId xmlns:a16="http://schemas.microsoft.com/office/drawing/2014/main" id="{13C02E82-686E-4AE4-9FF4-FEBA5AF1C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069652F-2A2F-41BF-8514-FF50257D3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5B67C2A4-AF6C-418B-B2C0-55C44C60ECE5}"/>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4123943" y="6361475"/>
            <a:ext cx="1700786" cy="359999"/>
          </a:xfrm>
          <a:prstGeom prst="rect">
            <a:avLst/>
          </a:prstGeom>
        </p:spPr>
      </p:pic>
      <p:sp>
        <p:nvSpPr>
          <p:cNvPr id="11" name="Datumsplatzhalter 3">
            <a:extLst>
              <a:ext uri="{FF2B5EF4-FFF2-40B4-BE49-F238E27FC236}">
                <a16:creationId xmlns:a16="http://schemas.microsoft.com/office/drawing/2014/main" id="{5BFE3327-A3B5-48DA-A9CC-C666EEDDA590}"/>
              </a:ext>
            </a:extLst>
          </p:cNvPr>
          <p:cNvSpPr txBox="1">
            <a:spLocks/>
          </p:cNvSpPr>
          <p:nvPr userDrawn="1"/>
        </p:nvSpPr>
        <p:spPr>
          <a:xfrm>
            <a:off x="838200" y="6308337"/>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081854-6E9E-4AEA-ACA6-A9256AB2B9D9}" type="datetimeFigureOut">
              <a:rPr lang="de-DE" smtClean="0">
                <a:solidFill>
                  <a:srgbClr val="5F5F5F"/>
                </a:solidFill>
              </a:rPr>
              <a:pPr/>
              <a:t>10.11.23</a:t>
            </a:fld>
            <a:endParaRPr lang="de-DE" dirty="0">
              <a:solidFill>
                <a:srgbClr val="5F5F5F"/>
              </a:solidFill>
            </a:endParaRPr>
          </a:p>
        </p:txBody>
      </p:sp>
      <p:sp>
        <p:nvSpPr>
          <p:cNvPr id="12" name="Foliennummernplatzhalter 6">
            <a:extLst>
              <a:ext uri="{FF2B5EF4-FFF2-40B4-BE49-F238E27FC236}">
                <a16:creationId xmlns:a16="http://schemas.microsoft.com/office/drawing/2014/main" id="{7B8E0A5B-4F99-4FFF-AFA0-DA21337E5729}"/>
              </a:ext>
            </a:extLst>
          </p:cNvPr>
          <p:cNvSpPr txBox="1">
            <a:spLocks/>
          </p:cNvSpPr>
          <p:nvPr userDrawn="1"/>
        </p:nvSpPr>
        <p:spPr>
          <a:xfrm>
            <a:off x="8610600" y="6308338"/>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7760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F5BFB-8590-4F30-987F-3DE858351BAF}" type="slidenum">
              <a:rPr lang="de-DE" smtClean="0">
                <a:solidFill>
                  <a:srgbClr val="5F5F5F"/>
                </a:solidFill>
              </a:rPr>
              <a:pPr/>
              <a:t>‹#›</a:t>
            </a:fld>
            <a:endParaRPr lang="de-DE" dirty="0">
              <a:solidFill>
                <a:srgbClr val="5F5F5F"/>
              </a:solidFill>
            </a:endParaRPr>
          </a:p>
        </p:txBody>
      </p:sp>
    </p:spTree>
    <p:extLst>
      <p:ext uri="{BB962C8B-B14F-4D97-AF65-F5344CB8AC3E}">
        <p14:creationId xmlns:p14="http://schemas.microsoft.com/office/powerpoint/2010/main" val="2950247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321F4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1F11F1-5B94-DC0D-6FFA-FE2D2EBDFC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E7ACE8A-F87D-C536-CBCE-B094704C054D}"/>
              </a:ext>
            </a:extLst>
          </p:cNvPr>
          <p:cNvSpPr>
            <a:spLocks noGrp="1"/>
          </p:cNvSpPr>
          <p:nvPr>
            <p:ph type="body" idx="1"/>
          </p:nvPr>
        </p:nvSpPr>
        <p:spPr>
          <a:xfrm>
            <a:off x="838200" y="1825625"/>
            <a:ext cx="10515600" cy="3913023"/>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descr="Afbeelding met Lettertype, tekst, symbool, logo&#10;&#10;Automatisch gegenereerde beschrijving">
            <a:extLst>
              <a:ext uri="{FF2B5EF4-FFF2-40B4-BE49-F238E27FC236}">
                <a16:creationId xmlns:a16="http://schemas.microsoft.com/office/drawing/2014/main" id="{8692C1C8-0EC9-5C19-BCCE-28A430280340}"/>
              </a:ext>
            </a:extLst>
          </p:cNvPr>
          <p:cNvPicPr>
            <a:picLocks noChangeAspect="1"/>
          </p:cNvPicPr>
          <p:nvPr userDrawn="1"/>
        </p:nvPicPr>
        <p:blipFill rotWithShape="1">
          <a:blip r:embed="rId14"/>
          <a:srcRect b="36893"/>
          <a:stretch/>
        </p:blipFill>
        <p:spPr>
          <a:xfrm>
            <a:off x="10879215" y="5951900"/>
            <a:ext cx="949170" cy="720000"/>
          </a:xfrm>
          <a:prstGeom prst="rect">
            <a:avLst/>
          </a:prstGeom>
        </p:spPr>
      </p:pic>
    </p:spTree>
    <p:extLst>
      <p:ext uri="{BB962C8B-B14F-4D97-AF65-F5344CB8AC3E}">
        <p14:creationId xmlns:p14="http://schemas.microsoft.com/office/powerpoint/2010/main" val="1777652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1" kern="1200">
          <a:solidFill>
            <a:srgbClr val="14288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7A4807B-8FC2-4FFE-9BD9-67288800D2D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368328" y="6311900"/>
            <a:ext cx="1699199" cy="457987"/>
          </a:xfrm>
          <a:prstGeom prst="rect">
            <a:avLst/>
          </a:prstGeom>
          <a:noFill/>
        </p:spPr>
      </p:pic>
      <p:sp>
        <p:nvSpPr>
          <p:cNvPr id="2" name="Titelplatzhalter 1">
            <a:extLst>
              <a:ext uri="{FF2B5EF4-FFF2-40B4-BE49-F238E27FC236}">
                <a16:creationId xmlns:a16="http://schemas.microsoft.com/office/drawing/2014/main" id="{13C02E82-686E-4AE4-9FF4-FEBA5AF1C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069652F-2A2F-41BF-8514-FF50257D3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5B67C2A4-AF6C-418B-B2C0-55C44C60ECE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123943" y="6361475"/>
            <a:ext cx="1700786" cy="359999"/>
          </a:xfrm>
          <a:prstGeom prst="rect">
            <a:avLst/>
          </a:prstGeom>
        </p:spPr>
      </p:pic>
      <p:sp>
        <p:nvSpPr>
          <p:cNvPr id="11" name="Datumsplatzhalter 3">
            <a:extLst>
              <a:ext uri="{FF2B5EF4-FFF2-40B4-BE49-F238E27FC236}">
                <a16:creationId xmlns:a16="http://schemas.microsoft.com/office/drawing/2014/main" id="{5BFE3327-A3B5-48DA-A9CC-C666EEDDA590}"/>
              </a:ext>
            </a:extLst>
          </p:cNvPr>
          <p:cNvSpPr txBox="1">
            <a:spLocks/>
          </p:cNvSpPr>
          <p:nvPr userDrawn="1"/>
        </p:nvSpPr>
        <p:spPr>
          <a:xfrm>
            <a:off x="838200" y="6308337"/>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rgbClr val="FF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081854-6E9E-4AEA-ACA6-A9256AB2B9D9}" type="datetimeFigureOut">
              <a:rPr lang="de-DE" smtClean="0">
                <a:solidFill>
                  <a:srgbClr val="5F5F5F"/>
                </a:solidFill>
              </a:rPr>
              <a:pPr/>
              <a:t>14.11.23</a:t>
            </a:fld>
            <a:endParaRPr lang="de-DE" dirty="0">
              <a:solidFill>
                <a:srgbClr val="5F5F5F"/>
              </a:solidFill>
            </a:endParaRPr>
          </a:p>
        </p:txBody>
      </p:sp>
      <p:sp>
        <p:nvSpPr>
          <p:cNvPr id="12" name="Foliennummernplatzhalter 6">
            <a:extLst>
              <a:ext uri="{FF2B5EF4-FFF2-40B4-BE49-F238E27FC236}">
                <a16:creationId xmlns:a16="http://schemas.microsoft.com/office/drawing/2014/main" id="{7B8E0A5B-4F99-4FFF-AFA0-DA21337E5729}"/>
              </a:ext>
            </a:extLst>
          </p:cNvPr>
          <p:cNvSpPr txBox="1">
            <a:spLocks/>
          </p:cNvSpPr>
          <p:nvPr userDrawn="1"/>
        </p:nvSpPr>
        <p:spPr>
          <a:xfrm>
            <a:off x="8610600" y="6308338"/>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rgbClr val="77608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F5BFB-8590-4F30-987F-3DE858351BAF}" type="slidenum">
              <a:rPr lang="de-DE" smtClean="0">
                <a:solidFill>
                  <a:srgbClr val="5F5F5F"/>
                </a:solidFill>
              </a:rPr>
              <a:pPr/>
              <a:t>‹#›</a:t>
            </a:fld>
            <a:endParaRPr lang="de-DE" dirty="0">
              <a:solidFill>
                <a:srgbClr val="5F5F5F"/>
              </a:solidFill>
            </a:endParaRPr>
          </a:p>
        </p:txBody>
      </p:sp>
    </p:spTree>
    <p:extLst>
      <p:ext uri="{BB962C8B-B14F-4D97-AF65-F5344CB8AC3E}">
        <p14:creationId xmlns:p14="http://schemas.microsoft.com/office/powerpoint/2010/main" val="24947147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rgbClr val="321F4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1F11F1-5B94-DC0D-6FFA-FE2D2EBDFC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E7ACE8A-F87D-C536-CBCE-B094704C054D}"/>
              </a:ext>
            </a:extLst>
          </p:cNvPr>
          <p:cNvSpPr>
            <a:spLocks noGrp="1"/>
          </p:cNvSpPr>
          <p:nvPr>
            <p:ph type="body" idx="1"/>
          </p:nvPr>
        </p:nvSpPr>
        <p:spPr>
          <a:xfrm>
            <a:off x="838200" y="1825625"/>
            <a:ext cx="10515600" cy="3913023"/>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descr="Afbeelding met Lettertype, tekst, symbool, logo&#10;&#10;Automatisch gegenereerde beschrijving">
            <a:extLst>
              <a:ext uri="{FF2B5EF4-FFF2-40B4-BE49-F238E27FC236}">
                <a16:creationId xmlns:a16="http://schemas.microsoft.com/office/drawing/2014/main" id="{8692C1C8-0EC9-5C19-BCCE-28A430280340}"/>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10879215" y="5951900"/>
            <a:ext cx="949170" cy="720000"/>
          </a:xfrm>
          <a:prstGeom prst="rect">
            <a:avLst/>
          </a:prstGeom>
        </p:spPr>
      </p:pic>
    </p:spTree>
    <p:extLst>
      <p:ext uri="{BB962C8B-B14F-4D97-AF65-F5344CB8AC3E}">
        <p14:creationId xmlns:p14="http://schemas.microsoft.com/office/powerpoint/2010/main" val="252398183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b="1" kern="1200">
          <a:solidFill>
            <a:srgbClr val="14288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E1988-B162-E619-2E0A-E0ECD2863005}"/>
              </a:ext>
            </a:extLst>
          </p:cNvPr>
          <p:cNvSpPr>
            <a:spLocks noGrp="1"/>
          </p:cNvSpPr>
          <p:nvPr>
            <p:ph type="title"/>
          </p:nvPr>
        </p:nvSpPr>
        <p:spPr>
          <a:xfrm>
            <a:off x="0" y="18255"/>
            <a:ext cx="10515600" cy="9924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FF00AF-8C77-FB47-8176-DDF70600F796}"/>
              </a:ext>
            </a:extLst>
          </p:cNvPr>
          <p:cNvSpPr>
            <a:spLocks noGrp="1" noChangeAspect="1"/>
          </p:cNvSpPr>
          <p:nvPr>
            <p:ph type="body" idx="1"/>
          </p:nvPr>
        </p:nvSpPr>
        <p:spPr>
          <a:xfrm>
            <a:off x="462643" y="1351785"/>
            <a:ext cx="11266714" cy="46634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3050A4-A261-CCC2-3CF9-34CAE8AB4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 15th, 2022</a:t>
            </a:r>
          </a:p>
        </p:txBody>
      </p:sp>
      <p:sp>
        <p:nvSpPr>
          <p:cNvPr id="5" name="Footer Placeholder 4">
            <a:extLst>
              <a:ext uri="{FF2B5EF4-FFF2-40B4-BE49-F238E27FC236}">
                <a16:creationId xmlns:a16="http://schemas.microsoft.com/office/drawing/2014/main" id="{4DBB224F-84D3-7C72-E45E-E7CDF6A82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6FE683-647A-8D6A-E2F3-1CD045823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59075-83B6-5446-8002-4ADFDBF3FC85}" type="slidenum">
              <a:rPr lang="en-US" smtClean="0"/>
              <a:t>‹#›</a:t>
            </a:fld>
            <a:endParaRPr lang="en-US"/>
          </a:p>
        </p:txBody>
      </p:sp>
      <p:pic>
        <p:nvPicPr>
          <p:cNvPr id="8" name="Google Shape;17;p21" descr="2nd ET GENERAL WORKSHOP (14-16 October 2009) · Agenda (Indico)">
            <a:extLst>
              <a:ext uri="{FF2B5EF4-FFF2-40B4-BE49-F238E27FC236}">
                <a16:creationId xmlns:a16="http://schemas.microsoft.com/office/drawing/2014/main" id="{3B8D689D-775D-BE47-6363-62E86A5A506D}"/>
              </a:ext>
            </a:extLst>
          </p:cNvPr>
          <p:cNvPicPr preferRelativeResize="0"/>
          <p:nvPr userDrawn="1"/>
        </p:nvPicPr>
        <p:blipFill rotWithShape="1">
          <a:blip>
            <a:alphaModFix/>
          </a:blip>
          <a:srcRect/>
          <a:stretch/>
        </p:blipFill>
        <p:spPr>
          <a:xfrm>
            <a:off x="10218479" y="18255"/>
            <a:ext cx="1973521" cy="610367"/>
          </a:xfrm>
          <a:prstGeom prst="rect">
            <a:avLst/>
          </a:prstGeom>
          <a:noFill/>
          <a:ln>
            <a:noFill/>
          </a:ln>
        </p:spPr>
      </p:pic>
    </p:spTree>
    <p:extLst>
      <p:ext uri="{BB962C8B-B14F-4D97-AF65-F5344CB8AC3E}">
        <p14:creationId xmlns:p14="http://schemas.microsoft.com/office/powerpoint/2010/main" val="64195635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Ø"/>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q"/>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ü"/>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24.jpeg"/><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indico.nikhef.nl/event/4820/" TargetMode="Externa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mailto:glcardello@uniss.it" TargetMode="External"/><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nikhef.nl/pub/departments/mt/projects/EinsteinTelescoop/Artistic/2020/slides/ET2020_landscape.jpg">
            <a:extLst>
              <a:ext uri="{FF2B5EF4-FFF2-40B4-BE49-F238E27FC236}">
                <a16:creationId xmlns:a16="http://schemas.microsoft.com/office/drawing/2014/main" id="{EF841914-B730-D0E9-6A51-8B94FE2AC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55CFE4-7C2E-CFC5-9563-3F92E4357BBD}"/>
              </a:ext>
            </a:extLst>
          </p:cNvPr>
          <p:cNvSpPr txBox="1"/>
          <p:nvPr/>
        </p:nvSpPr>
        <p:spPr>
          <a:xfrm>
            <a:off x="8817139" y="6055951"/>
            <a:ext cx="32625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Wim Walk, Nikhef</a:t>
            </a:r>
            <a:b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br>
            <a: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Orsay, 16 Nov 2023</a:t>
            </a:r>
          </a:p>
        </p:txBody>
      </p:sp>
      <p:sp>
        <p:nvSpPr>
          <p:cNvPr id="3" name="TextBox 2">
            <a:extLst>
              <a:ext uri="{FF2B5EF4-FFF2-40B4-BE49-F238E27FC236}">
                <a16:creationId xmlns:a16="http://schemas.microsoft.com/office/drawing/2014/main" id="{13A9CB31-C972-0710-FF95-BF9A8E3E72C3}"/>
              </a:ext>
            </a:extLst>
          </p:cNvPr>
          <p:cNvSpPr txBox="1"/>
          <p:nvPr/>
        </p:nvSpPr>
        <p:spPr>
          <a:xfrm>
            <a:off x="500712" y="155718"/>
            <a:ext cx="10181143" cy="1138773"/>
          </a:xfrm>
          <a:prstGeom prst="rect">
            <a:avLst/>
          </a:prstGeom>
          <a:solidFill>
            <a:schemeClr val="bg2">
              <a:lumMod val="50000"/>
              <a:alpha val="47361"/>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SCB/SPB Meeting Summary</a:t>
            </a:r>
            <a:br>
              <a:rPr kumimoji="0" lang="en-NL" sz="4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br>
            <a:r>
              <a:rPr kumimoji="0" lang="en-NL"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ET Annual Meeting 16th Nov 2023</a:t>
            </a:r>
            <a:endParaRPr kumimoji="0" lang="en-NL" sz="2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157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27-74C3-3DD4-E056-E5CBFA6919EF}"/>
              </a:ext>
            </a:extLst>
          </p:cNvPr>
          <p:cNvSpPr>
            <a:spLocks noGrp="1"/>
          </p:cNvSpPr>
          <p:nvPr>
            <p:ph type="title"/>
          </p:nvPr>
        </p:nvSpPr>
        <p:spPr>
          <a:xfrm>
            <a:off x="709863" y="136525"/>
            <a:ext cx="10515600" cy="1325563"/>
          </a:xfrm>
        </p:spPr>
        <p:txBody>
          <a:bodyPr/>
          <a:lstStyle/>
          <a:p>
            <a:r>
              <a:rPr lang="en-US" dirty="0"/>
              <a:t>SPB/SCB Sessions</a:t>
            </a:r>
          </a:p>
        </p:txBody>
      </p:sp>
      <p:sp>
        <p:nvSpPr>
          <p:cNvPr id="3" name="Content Placeholder 2">
            <a:extLst>
              <a:ext uri="{FF2B5EF4-FFF2-40B4-BE49-F238E27FC236}">
                <a16:creationId xmlns:a16="http://schemas.microsoft.com/office/drawing/2014/main" id="{92A0164C-8484-EAE8-E309-91EE85876E69}"/>
              </a:ext>
            </a:extLst>
          </p:cNvPr>
          <p:cNvSpPr>
            <a:spLocks noGrp="1"/>
          </p:cNvSpPr>
          <p:nvPr>
            <p:ph idx="1"/>
          </p:nvPr>
        </p:nvSpPr>
        <p:spPr>
          <a:xfrm>
            <a:off x="709863" y="2135647"/>
            <a:ext cx="10515600" cy="2981785"/>
          </a:xfrm>
        </p:spPr>
        <p:txBody>
          <a:bodyPr>
            <a:normAutofit fontScale="92500"/>
          </a:bodyPr>
          <a:lstStyle/>
          <a:p>
            <a:r>
              <a:rPr lang="en-US" dirty="0"/>
              <a:t>Tuesday Nov. 14 from 14:10 to 15:55</a:t>
            </a:r>
          </a:p>
          <a:p>
            <a:pPr lvl="1"/>
            <a:r>
              <a:rPr lang="en-US" dirty="0"/>
              <a:t> Introduction to Sardinia Candidature Activities (Domenico </a:t>
            </a:r>
            <a:r>
              <a:rPr lang="en-US" dirty="0" err="1"/>
              <a:t>D’Urso</a:t>
            </a:r>
            <a:r>
              <a:rPr lang="en-US" dirty="0"/>
              <a:t>)</a:t>
            </a:r>
          </a:p>
          <a:p>
            <a:pPr lvl="1"/>
            <a:r>
              <a:rPr lang="en-US" dirty="0"/>
              <a:t> Progressing towards the 4D geological characterization of the Einstein Telescope site in Sardinia (Luca. </a:t>
            </a:r>
            <a:r>
              <a:rPr lang="en-US" dirty="0" err="1"/>
              <a:t>Cardello</a:t>
            </a:r>
            <a:r>
              <a:rPr lang="en-US" dirty="0"/>
              <a:t>)</a:t>
            </a:r>
          </a:p>
          <a:p>
            <a:pPr lvl="1"/>
            <a:r>
              <a:rPr lang="en-US" dirty="0"/>
              <a:t> </a:t>
            </a:r>
            <a:r>
              <a:rPr lang="en-US" dirty="0">
                <a:solidFill>
                  <a:srgbClr val="FF0000"/>
                </a:solidFill>
              </a:rPr>
              <a:t>Summary of site characterization activities at the Sardinia candidate site for the Einstein Telescope (Matteo. Di Giovanni)</a:t>
            </a:r>
          </a:p>
          <a:p>
            <a:pPr lvl="1"/>
            <a:r>
              <a:rPr lang="en-US" dirty="0"/>
              <a:t> Review on Sardinia Measurements: data repository (Alessio Fiori)</a:t>
            </a:r>
          </a:p>
          <a:p>
            <a:endParaRPr lang="en-US" dirty="0"/>
          </a:p>
        </p:txBody>
      </p:sp>
      <p:sp>
        <p:nvSpPr>
          <p:cNvPr id="4" name="Slide Number Placeholder 3">
            <a:extLst>
              <a:ext uri="{FF2B5EF4-FFF2-40B4-BE49-F238E27FC236}">
                <a16:creationId xmlns:a16="http://schemas.microsoft.com/office/drawing/2014/main" id="{C8CFB297-3FB5-CF22-344A-6C7522622B3C}"/>
              </a:ext>
            </a:extLst>
          </p:cNvPr>
          <p:cNvSpPr>
            <a:spLocks noGrp="1"/>
          </p:cNvSpPr>
          <p:nvPr>
            <p:ph type="sldNum" sz="quarter" idx="12"/>
          </p:nvPr>
        </p:nvSpPr>
        <p:spPr/>
        <p:txBody>
          <a:bodyPr/>
          <a:lstStyle/>
          <a:p>
            <a:fld id="{7C659075-83B6-5446-8002-4ADFDBF3FC85}" type="slidenum">
              <a:rPr lang="en-US" smtClean="0"/>
              <a:t>10</a:t>
            </a:fld>
            <a:endParaRPr lang="en-US"/>
          </a:p>
        </p:txBody>
      </p:sp>
    </p:spTree>
    <p:extLst>
      <p:ext uri="{BB962C8B-B14F-4D97-AF65-F5344CB8AC3E}">
        <p14:creationId xmlns:p14="http://schemas.microsoft.com/office/powerpoint/2010/main" val="367534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42376-49A7-667A-2ACE-B26527177976}"/>
              </a:ext>
            </a:extLst>
          </p:cNvPr>
          <p:cNvPicPr>
            <a:picLocks noChangeAspect="1"/>
          </p:cNvPicPr>
          <p:nvPr/>
        </p:nvPicPr>
        <p:blipFill>
          <a:blip r:embed="rId2"/>
          <a:stretch>
            <a:fillRect/>
          </a:stretch>
        </p:blipFill>
        <p:spPr>
          <a:xfrm>
            <a:off x="375039" y="696913"/>
            <a:ext cx="11441922" cy="6092825"/>
          </a:xfrm>
          <a:prstGeom prst="rect">
            <a:avLst/>
          </a:prstGeom>
          <a:noFill/>
        </p:spPr>
      </p:pic>
      <p:sp>
        <p:nvSpPr>
          <p:cNvPr id="4" name="Slide Number Placeholder 3" hidden="1">
            <a:extLst>
              <a:ext uri="{FF2B5EF4-FFF2-40B4-BE49-F238E27FC236}">
                <a16:creationId xmlns:a16="http://schemas.microsoft.com/office/drawing/2014/main" id="{BE61D723-E090-F239-1046-937D8BFE498F}"/>
              </a:ext>
            </a:extLst>
          </p:cNvPr>
          <p:cNvSpPr>
            <a:spLocks noGrp="1"/>
          </p:cNvSpPr>
          <p:nvPr>
            <p:ph type="sldNum" sz="quarter" idx="12"/>
          </p:nvPr>
        </p:nvSpPr>
        <p:spPr/>
        <p:txBody>
          <a:bodyPr/>
          <a:lstStyle/>
          <a:p>
            <a:pPr>
              <a:spcAft>
                <a:spcPts val="600"/>
              </a:spcAft>
            </a:pPr>
            <a:fld id="{7C659075-83B6-5446-8002-4ADFDBF3FC85}" type="slidenum">
              <a:rPr lang="en-US" smtClean="0"/>
              <a:pPr>
                <a:spcAft>
                  <a:spcPts val="600"/>
                </a:spcAft>
              </a:pPr>
              <a:t>11</a:t>
            </a:fld>
            <a:endParaRPr lang="en-US"/>
          </a:p>
        </p:txBody>
      </p:sp>
    </p:spTree>
    <p:extLst>
      <p:ext uri="{BB962C8B-B14F-4D97-AF65-F5344CB8AC3E}">
        <p14:creationId xmlns:p14="http://schemas.microsoft.com/office/powerpoint/2010/main" val="4083667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0D0F8B-B2B2-2406-D908-244992CF8C15}"/>
              </a:ext>
            </a:extLst>
          </p:cNvPr>
          <p:cNvPicPr>
            <a:picLocks noChangeAspect="1"/>
          </p:cNvPicPr>
          <p:nvPr/>
        </p:nvPicPr>
        <p:blipFill>
          <a:blip r:embed="rId2"/>
          <a:stretch>
            <a:fillRect/>
          </a:stretch>
        </p:blipFill>
        <p:spPr>
          <a:xfrm>
            <a:off x="454492" y="765175"/>
            <a:ext cx="11283015" cy="6092825"/>
          </a:xfrm>
          <a:prstGeom prst="rect">
            <a:avLst/>
          </a:prstGeom>
          <a:noFill/>
        </p:spPr>
      </p:pic>
      <p:sp>
        <p:nvSpPr>
          <p:cNvPr id="4" name="Slide Number Placeholder 3" hidden="1">
            <a:extLst>
              <a:ext uri="{FF2B5EF4-FFF2-40B4-BE49-F238E27FC236}">
                <a16:creationId xmlns:a16="http://schemas.microsoft.com/office/drawing/2014/main" id="{AC9DF206-A2DD-9F69-A0F9-D4D1E8CCEEF2}"/>
              </a:ext>
            </a:extLst>
          </p:cNvPr>
          <p:cNvSpPr>
            <a:spLocks noGrp="1"/>
          </p:cNvSpPr>
          <p:nvPr>
            <p:ph type="sldNum" sz="quarter" idx="12"/>
          </p:nvPr>
        </p:nvSpPr>
        <p:spPr/>
        <p:txBody>
          <a:bodyPr/>
          <a:lstStyle/>
          <a:p>
            <a:pPr>
              <a:spcAft>
                <a:spcPts val="600"/>
              </a:spcAft>
            </a:pPr>
            <a:fld id="{7C659075-83B6-5446-8002-4ADFDBF3FC85}" type="slidenum">
              <a:rPr lang="en-US" smtClean="0"/>
              <a:pPr>
                <a:spcAft>
                  <a:spcPts val="600"/>
                </a:spcAft>
              </a:pPr>
              <a:t>12</a:t>
            </a:fld>
            <a:endParaRPr lang="en-US"/>
          </a:p>
        </p:txBody>
      </p:sp>
      <p:sp>
        <p:nvSpPr>
          <p:cNvPr id="6" name="Oval 5">
            <a:extLst>
              <a:ext uri="{FF2B5EF4-FFF2-40B4-BE49-F238E27FC236}">
                <a16:creationId xmlns:a16="http://schemas.microsoft.com/office/drawing/2014/main" id="{5520F7D9-E18F-E2EB-CEC8-83C23FBCFE94}"/>
              </a:ext>
            </a:extLst>
          </p:cNvPr>
          <p:cNvSpPr/>
          <p:nvPr/>
        </p:nvSpPr>
        <p:spPr>
          <a:xfrm>
            <a:off x="454492" y="3199981"/>
            <a:ext cx="10502266" cy="122321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2464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27-74C3-3DD4-E056-E5CBFA6919EF}"/>
              </a:ext>
            </a:extLst>
          </p:cNvPr>
          <p:cNvSpPr>
            <a:spLocks noGrp="1"/>
          </p:cNvSpPr>
          <p:nvPr>
            <p:ph type="title"/>
          </p:nvPr>
        </p:nvSpPr>
        <p:spPr>
          <a:xfrm>
            <a:off x="709863" y="136525"/>
            <a:ext cx="10515600" cy="1325563"/>
          </a:xfrm>
        </p:spPr>
        <p:txBody>
          <a:bodyPr/>
          <a:lstStyle/>
          <a:p>
            <a:r>
              <a:rPr lang="en-US" dirty="0"/>
              <a:t>SPB/SCB Sessions</a:t>
            </a:r>
          </a:p>
        </p:txBody>
      </p:sp>
      <p:sp>
        <p:nvSpPr>
          <p:cNvPr id="3" name="Content Placeholder 2">
            <a:extLst>
              <a:ext uri="{FF2B5EF4-FFF2-40B4-BE49-F238E27FC236}">
                <a16:creationId xmlns:a16="http://schemas.microsoft.com/office/drawing/2014/main" id="{92A0164C-8484-EAE8-E309-91EE85876E69}"/>
              </a:ext>
            </a:extLst>
          </p:cNvPr>
          <p:cNvSpPr>
            <a:spLocks noGrp="1"/>
          </p:cNvSpPr>
          <p:nvPr>
            <p:ph idx="1"/>
          </p:nvPr>
        </p:nvSpPr>
        <p:spPr>
          <a:xfrm>
            <a:off x="709863" y="2135647"/>
            <a:ext cx="10515600" cy="2981785"/>
          </a:xfrm>
        </p:spPr>
        <p:txBody>
          <a:bodyPr>
            <a:normAutofit fontScale="92500"/>
          </a:bodyPr>
          <a:lstStyle/>
          <a:p>
            <a:r>
              <a:rPr lang="en-US" dirty="0"/>
              <a:t>Tuesday Nov. 14 from 14:10 to 15:55</a:t>
            </a:r>
          </a:p>
          <a:p>
            <a:pPr lvl="1"/>
            <a:r>
              <a:rPr lang="en-US" dirty="0"/>
              <a:t> Introduction to Sardinia Candidature Activities (Domenico </a:t>
            </a:r>
            <a:r>
              <a:rPr lang="en-US" dirty="0" err="1"/>
              <a:t>D’Urso</a:t>
            </a:r>
            <a:r>
              <a:rPr lang="en-US" dirty="0"/>
              <a:t>)</a:t>
            </a:r>
          </a:p>
          <a:p>
            <a:pPr lvl="1"/>
            <a:r>
              <a:rPr lang="en-US" dirty="0"/>
              <a:t> Progressing towards the 4D geological characterization of the Einstein Telescope site in Sardinia (Luca. </a:t>
            </a:r>
            <a:r>
              <a:rPr lang="en-US" dirty="0" err="1"/>
              <a:t>Cardello</a:t>
            </a:r>
            <a:r>
              <a:rPr lang="en-US" dirty="0"/>
              <a:t>)</a:t>
            </a:r>
          </a:p>
          <a:p>
            <a:pPr lvl="1"/>
            <a:r>
              <a:rPr lang="en-US" dirty="0"/>
              <a:t> Summary of site characterization activities at the Sardinia candidate site for the Einstein Telescope (Matteo. Di Giovanni)</a:t>
            </a:r>
          </a:p>
          <a:p>
            <a:pPr lvl="1"/>
            <a:r>
              <a:rPr lang="en-US" dirty="0"/>
              <a:t> </a:t>
            </a:r>
            <a:r>
              <a:rPr lang="en-US" dirty="0">
                <a:solidFill>
                  <a:srgbClr val="FF0000"/>
                </a:solidFill>
              </a:rPr>
              <a:t>Review on Sardinia Measurements: data repository (Alessio Fiori)</a:t>
            </a:r>
          </a:p>
          <a:p>
            <a:endParaRPr lang="en-US" dirty="0"/>
          </a:p>
        </p:txBody>
      </p:sp>
      <p:sp>
        <p:nvSpPr>
          <p:cNvPr id="4" name="Slide Number Placeholder 3">
            <a:extLst>
              <a:ext uri="{FF2B5EF4-FFF2-40B4-BE49-F238E27FC236}">
                <a16:creationId xmlns:a16="http://schemas.microsoft.com/office/drawing/2014/main" id="{C8CFB297-3FB5-CF22-344A-6C7522622B3C}"/>
              </a:ext>
            </a:extLst>
          </p:cNvPr>
          <p:cNvSpPr>
            <a:spLocks noGrp="1"/>
          </p:cNvSpPr>
          <p:nvPr>
            <p:ph type="sldNum" sz="quarter" idx="12"/>
          </p:nvPr>
        </p:nvSpPr>
        <p:spPr/>
        <p:txBody>
          <a:bodyPr/>
          <a:lstStyle/>
          <a:p>
            <a:fld id="{7C659075-83B6-5446-8002-4ADFDBF3FC85}" type="slidenum">
              <a:rPr lang="en-US" smtClean="0"/>
              <a:t>13</a:t>
            </a:fld>
            <a:endParaRPr lang="en-US"/>
          </a:p>
        </p:txBody>
      </p:sp>
    </p:spTree>
    <p:extLst>
      <p:ext uri="{BB962C8B-B14F-4D97-AF65-F5344CB8AC3E}">
        <p14:creationId xmlns:p14="http://schemas.microsoft.com/office/powerpoint/2010/main" val="363791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0B949-1D86-B961-F420-66C3091DBD9A}"/>
              </a:ext>
            </a:extLst>
          </p:cNvPr>
          <p:cNvPicPr>
            <a:picLocks noChangeAspect="1"/>
          </p:cNvPicPr>
          <p:nvPr/>
        </p:nvPicPr>
        <p:blipFill rotWithShape="1">
          <a:blip r:embed="rId2"/>
          <a:srcRect b="5063"/>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DA5EEDDF-7B18-CA54-2325-5F943A1D3634}"/>
              </a:ext>
            </a:extLst>
          </p:cNvPr>
          <p:cNvSpPr>
            <a:spLocks noGrp="1"/>
          </p:cNvSpPr>
          <p:nvPr>
            <p:ph type="sldNum" sz="quarter" idx="12"/>
          </p:nvPr>
        </p:nvSpPr>
        <p:spPr/>
        <p:txBody>
          <a:bodyPr/>
          <a:lstStyle/>
          <a:p>
            <a:pPr>
              <a:spcAft>
                <a:spcPts val="600"/>
              </a:spcAft>
            </a:pPr>
            <a:fld id="{7C659075-83B6-5446-8002-4ADFDBF3FC85}" type="slidenum">
              <a:rPr lang="en-US" smtClean="0"/>
              <a:pPr>
                <a:spcAft>
                  <a:spcPts val="600"/>
                </a:spcAft>
              </a:pPr>
              <a:t>14</a:t>
            </a:fld>
            <a:endParaRPr lang="en-US"/>
          </a:p>
        </p:txBody>
      </p:sp>
      <p:sp>
        <p:nvSpPr>
          <p:cNvPr id="6" name="Oval 5">
            <a:extLst>
              <a:ext uri="{FF2B5EF4-FFF2-40B4-BE49-F238E27FC236}">
                <a16:creationId xmlns:a16="http://schemas.microsoft.com/office/drawing/2014/main" id="{79ED49E8-A817-EEB9-A047-F081E6C64A09}"/>
              </a:ext>
            </a:extLst>
          </p:cNvPr>
          <p:cNvSpPr/>
          <p:nvPr/>
        </p:nvSpPr>
        <p:spPr>
          <a:xfrm>
            <a:off x="144379" y="946484"/>
            <a:ext cx="8373979" cy="12833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699370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823AEF2-4A79-087A-78A2-CDC41CDF27C8}"/>
              </a:ext>
            </a:extLst>
          </p:cNvPr>
          <p:cNvPicPr>
            <a:picLocks noGrp="1" noChangeAspect="1"/>
          </p:cNvPicPr>
          <p:nvPr>
            <p:ph idx="1"/>
          </p:nvPr>
        </p:nvPicPr>
        <p:blipFill>
          <a:blip r:embed="rId3"/>
          <a:stretch>
            <a:fillRect/>
          </a:stretch>
        </p:blipFill>
        <p:spPr>
          <a:xfrm>
            <a:off x="256674" y="100315"/>
            <a:ext cx="11550315" cy="6621160"/>
          </a:xfrm>
          <a:prstGeom prst="rect">
            <a:avLst/>
          </a:prstGeom>
        </p:spPr>
      </p:pic>
      <p:sp>
        <p:nvSpPr>
          <p:cNvPr id="4" name="Slide Number Placeholder 3">
            <a:extLst>
              <a:ext uri="{FF2B5EF4-FFF2-40B4-BE49-F238E27FC236}">
                <a16:creationId xmlns:a16="http://schemas.microsoft.com/office/drawing/2014/main" id="{64FDE72C-744A-0117-8766-21D0D469BF75}"/>
              </a:ext>
            </a:extLst>
          </p:cNvPr>
          <p:cNvSpPr>
            <a:spLocks noGrp="1"/>
          </p:cNvSpPr>
          <p:nvPr>
            <p:ph type="sldNum" sz="quarter" idx="12"/>
          </p:nvPr>
        </p:nvSpPr>
        <p:spPr/>
        <p:txBody>
          <a:bodyPr/>
          <a:lstStyle/>
          <a:p>
            <a:fld id="{7C659075-83B6-5446-8002-4ADFDBF3FC85}" type="slidenum">
              <a:rPr lang="en-US" smtClean="0"/>
              <a:t>15</a:t>
            </a:fld>
            <a:endParaRPr lang="en-US"/>
          </a:p>
        </p:txBody>
      </p:sp>
      <p:sp>
        <p:nvSpPr>
          <p:cNvPr id="8" name="Oval 7">
            <a:extLst>
              <a:ext uri="{FF2B5EF4-FFF2-40B4-BE49-F238E27FC236}">
                <a16:creationId xmlns:a16="http://schemas.microsoft.com/office/drawing/2014/main" id="{060A311A-5A6C-0DD2-3FF0-2992A4FD9654}"/>
              </a:ext>
            </a:extLst>
          </p:cNvPr>
          <p:cNvSpPr/>
          <p:nvPr/>
        </p:nvSpPr>
        <p:spPr>
          <a:xfrm>
            <a:off x="-112293" y="994610"/>
            <a:ext cx="8373979" cy="128336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06671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16B1D2D-D00C-431A-7C63-6CBB69D2FA4B}"/>
              </a:ext>
            </a:extLst>
          </p:cNvPr>
          <p:cNvPicPr>
            <a:picLocks noChangeAspect="1"/>
          </p:cNvPicPr>
          <p:nvPr/>
        </p:nvPicPr>
        <p:blipFill rotWithShape="1">
          <a:blip r:embed="rId2"/>
          <a:srcRect t="2659"/>
          <a:stretch/>
        </p:blipFill>
        <p:spPr>
          <a:xfrm>
            <a:off x="685799" y="1955800"/>
            <a:ext cx="10614423" cy="4356100"/>
          </a:xfrm>
          <a:prstGeom prst="rect">
            <a:avLst/>
          </a:prstGeom>
        </p:spPr>
      </p:pic>
      <p:sp>
        <p:nvSpPr>
          <p:cNvPr id="6" name="TextBox 5">
            <a:extLst>
              <a:ext uri="{FF2B5EF4-FFF2-40B4-BE49-F238E27FC236}">
                <a16:creationId xmlns:a16="http://schemas.microsoft.com/office/drawing/2014/main" id="{C87C188C-4A94-4427-7507-BAE9C99B11B6}"/>
              </a:ext>
            </a:extLst>
          </p:cNvPr>
          <p:cNvSpPr txBox="1"/>
          <p:nvPr/>
        </p:nvSpPr>
        <p:spPr>
          <a:xfrm>
            <a:off x="914400" y="632757"/>
            <a:ext cx="8724900" cy="1200329"/>
          </a:xfrm>
          <a:prstGeom prst="rect">
            <a:avLst/>
          </a:prstGeom>
          <a:noFill/>
        </p:spPr>
        <p:txBody>
          <a:bodyPr wrap="square" rtlCol="0">
            <a:spAutoFit/>
          </a:bodyPr>
          <a:lstStyle/>
          <a:p>
            <a:r>
              <a:rPr lang="en-NL" sz="2400" dirty="0">
                <a:solidFill>
                  <a:schemeClr val="accent1">
                    <a:lumMod val="50000"/>
                  </a:schemeClr>
                </a:solidFill>
              </a:rPr>
              <a:t>SCB / SPB Presentations</a:t>
            </a:r>
          </a:p>
          <a:p>
            <a:endParaRPr lang="en-NL" sz="2400" dirty="0">
              <a:solidFill>
                <a:schemeClr val="accent1">
                  <a:lumMod val="50000"/>
                </a:schemeClr>
              </a:solidFill>
            </a:endParaRPr>
          </a:p>
          <a:p>
            <a:r>
              <a:rPr lang="en-NL" sz="2400" dirty="0">
                <a:solidFill>
                  <a:schemeClr val="accent1">
                    <a:lumMod val="50000"/>
                  </a:schemeClr>
                </a:solidFill>
              </a:rPr>
              <a:t>Wednesday 15 Nov, afternoon – Salle 101, IJCLab &amp; online</a:t>
            </a:r>
          </a:p>
        </p:txBody>
      </p:sp>
      <p:sp>
        <p:nvSpPr>
          <p:cNvPr id="8" name="TextBox 7">
            <a:extLst>
              <a:ext uri="{FF2B5EF4-FFF2-40B4-BE49-F238E27FC236}">
                <a16:creationId xmlns:a16="http://schemas.microsoft.com/office/drawing/2014/main" id="{128F2645-86A6-F914-4D25-1F7E648C42E4}"/>
              </a:ext>
            </a:extLst>
          </p:cNvPr>
          <p:cNvSpPr txBox="1"/>
          <p:nvPr/>
        </p:nvSpPr>
        <p:spPr>
          <a:xfrm>
            <a:off x="1701800" y="4311134"/>
            <a:ext cx="6096000" cy="338554"/>
          </a:xfrm>
          <a:prstGeom prst="rect">
            <a:avLst/>
          </a:prstGeom>
          <a:solidFill>
            <a:schemeClr val="accent4">
              <a:lumMod val="40000"/>
              <a:lumOff val="60000"/>
            </a:schemeClr>
          </a:solidFill>
        </p:spPr>
        <p:txBody>
          <a:bodyPr wrap="square">
            <a:spAutoFit/>
          </a:bodyPr>
          <a:lstStyle/>
          <a:p>
            <a:r>
              <a:rPr lang="en-GB" sz="1600" i="0" u="none" strike="noStrike" dirty="0">
                <a:solidFill>
                  <a:srgbClr val="000000"/>
                </a:solidFill>
                <a:effectLst/>
              </a:rPr>
              <a:t>Civil Engineering approach for EMR region</a:t>
            </a:r>
            <a:endParaRPr lang="en-NL" sz="1600" dirty="0"/>
          </a:p>
        </p:txBody>
      </p:sp>
      <p:sp>
        <p:nvSpPr>
          <p:cNvPr id="10" name="TextBox 9">
            <a:extLst>
              <a:ext uri="{FF2B5EF4-FFF2-40B4-BE49-F238E27FC236}">
                <a16:creationId xmlns:a16="http://schemas.microsoft.com/office/drawing/2014/main" id="{6A2B694D-8885-69A0-3031-8F15AC12B8D8}"/>
              </a:ext>
            </a:extLst>
          </p:cNvPr>
          <p:cNvSpPr txBox="1"/>
          <p:nvPr/>
        </p:nvSpPr>
        <p:spPr>
          <a:xfrm>
            <a:off x="1739900" y="2910701"/>
            <a:ext cx="6096000" cy="338554"/>
          </a:xfrm>
          <a:prstGeom prst="rect">
            <a:avLst/>
          </a:prstGeom>
          <a:solidFill>
            <a:schemeClr val="accent4">
              <a:lumMod val="40000"/>
              <a:lumOff val="60000"/>
            </a:schemeClr>
          </a:solidFill>
        </p:spPr>
        <p:txBody>
          <a:bodyPr wrap="square">
            <a:spAutoFit/>
          </a:bodyPr>
          <a:lstStyle/>
          <a:p>
            <a:r>
              <a:rPr lang="en-GB" sz="1600" dirty="0">
                <a:latin typeface="Calibri" panose="020F0502020204030204" pitchFamily="34" charset="0"/>
              </a:rPr>
              <a:t>Completed</a:t>
            </a:r>
            <a:r>
              <a:rPr lang="en-GB" sz="1600" i="0" u="none" strike="noStrike" dirty="0">
                <a:effectLst/>
                <a:latin typeface="Calibri" panose="020F0502020204030204" pitchFamily="34" charset="0"/>
              </a:rPr>
              <a:t>, Ongoing &amp; Upcoming Geo-studies EMR</a:t>
            </a:r>
            <a:endParaRPr lang="en-NL" sz="1600" dirty="0"/>
          </a:p>
        </p:txBody>
      </p:sp>
      <p:sp>
        <p:nvSpPr>
          <p:cNvPr id="12" name="TextBox 11">
            <a:extLst>
              <a:ext uri="{FF2B5EF4-FFF2-40B4-BE49-F238E27FC236}">
                <a16:creationId xmlns:a16="http://schemas.microsoft.com/office/drawing/2014/main" id="{AFB9FAA8-6969-3AC2-54EF-ED8B47E2B16D}"/>
              </a:ext>
            </a:extLst>
          </p:cNvPr>
          <p:cNvSpPr txBox="1"/>
          <p:nvPr/>
        </p:nvSpPr>
        <p:spPr>
          <a:xfrm>
            <a:off x="1739900" y="3577968"/>
            <a:ext cx="7772400" cy="369332"/>
          </a:xfrm>
          <a:prstGeom prst="rect">
            <a:avLst/>
          </a:prstGeom>
          <a:solidFill>
            <a:schemeClr val="accent4">
              <a:lumMod val="40000"/>
              <a:lumOff val="60000"/>
            </a:schemeClr>
          </a:solidFill>
        </p:spPr>
        <p:txBody>
          <a:bodyPr wrap="square">
            <a:spAutoFit/>
          </a:bodyPr>
          <a:lstStyle/>
          <a:p>
            <a:r>
              <a:rPr lang="en-GB" sz="1600" dirty="0">
                <a:solidFill>
                  <a:srgbClr val="000000"/>
                </a:solidFill>
                <a:latin typeface="Calibri" panose="020F0502020204030204" pitchFamily="34" charset="0"/>
              </a:rPr>
              <a:t>EMR </a:t>
            </a:r>
            <a:r>
              <a:rPr lang="en-GB" sz="1600" b="0" i="0" u="none" strike="noStrike" dirty="0">
                <a:solidFill>
                  <a:srgbClr val="000000"/>
                </a:solidFill>
                <a:effectLst/>
                <a:latin typeface="Calibri" panose="020F0502020204030204" pitchFamily="34" charset="0"/>
              </a:rPr>
              <a:t>Noise Measurements, </a:t>
            </a:r>
            <a:r>
              <a:rPr lang="en-GB" b="0" i="0" u="none" strike="noStrike" dirty="0">
                <a:solidFill>
                  <a:srgbClr val="000000"/>
                </a:solidFill>
                <a:effectLst/>
                <a:latin typeface="Calibri" panose="020F0502020204030204" pitchFamily="34" charset="0"/>
              </a:rPr>
              <a:t> </a:t>
            </a:r>
            <a:r>
              <a:rPr lang="en-GB" sz="1600" b="0" i="0" u="none" strike="noStrike" dirty="0">
                <a:solidFill>
                  <a:srgbClr val="000000"/>
                </a:solidFill>
                <a:effectLst/>
                <a:latin typeface="Calibri" panose="020F0502020204030204" pitchFamily="34" charset="0"/>
              </a:rPr>
              <a:t>Active &amp; Passive Seismic. Results and recommendations</a:t>
            </a:r>
            <a:endParaRPr lang="en-NL" sz="1600" dirty="0"/>
          </a:p>
        </p:txBody>
      </p:sp>
    </p:spTree>
    <p:extLst>
      <p:ext uri="{BB962C8B-B14F-4D97-AF65-F5344CB8AC3E}">
        <p14:creationId xmlns:p14="http://schemas.microsoft.com/office/powerpoint/2010/main" val="61254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BF155D60-3D97-5809-20F0-A7FC28B020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67" name="Picture 66" descr="A diagram of a company&#10;&#10;Description automatically generated">
            <a:extLst>
              <a:ext uri="{FF2B5EF4-FFF2-40B4-BE49-F238E27FC236}">
                <a16:creationId xmlns:a16="http://schemas.microsoft.com/office/drawing/2014/main" id="{6930C8DC-4E38-4F99-8ECA-6AC38C13CD83}"/>
              </a:ext>
            </a:extLst>
          </p:cNvPr>
          <p:cNvPicPr>
            <a:picLocks noChangeAspect="1"/>
          </p:cNvPicPr>
          <p:nvPr/>
        </p:nvPicPr>
        <p:blipFill>
          <a:blip r:embed="rId2"/>
          <a:stretch>
            <a:fillRect/>
          </a:stretch>
        </p:blipFill>
        <p:spPr>
          <a:xfrm>
            <a:off x="2146300" y="140951"/>
            <a:ext cx="7772400" cy="3745249"/>
          </a:xfrm>
          <a:prstGeom prst="rect">
            <a:avLst/>
          </a:prstGeom>
        </p:spPr>
      </p:pic>
      <p:pic>
        <p:nvPicPr>
          <p:cNvPr id="69" name="Picture 68" descr="A diagram of a project management&#10;&#10;Description automatically generated">
            <a:extLst>
              <a:ext uri="{FF2B5EF4-FFF2-40B4-BE49-F238E27FC236}">
                <a16:creationId xmlns:a16="http://schemas.microsoft.com/office/drawing/2014/main" id="{49C213A3-95DA-B6D3-18DB-1B40FC887263}"/>
              </a:ext>
            </a:extLst>
          </p:cNvPr>
          <p:cNvPicPr>
            <a:picLocks noChangeAspect="1"/>
          </p:cNvPicPr>
          <p:nvPr/>
        </p:nvPicPr>
        <p:blipFill>
          <a:blip r:embed="rId3"/>
          <a:stretch>
            <a:fillRect/>
          </a:stretch>
        </p:blipFill>
        <p:spPr>
          <a:xfrm>
            <a:off x="2146300" y="4137554"/>
            <a:ext cx="3689350" cy="2523595"/>
          </a:xfrm>
          <a:prstGeom prst="rect">
            <a:avLst/>
          </a:prstGeom>
        </p:spPr>
      </p:pic>
      <p:sp>
        <p:nvSpPr>
          <p:cNvPr id="71" name="Rectangle 70">
            <a:extLst>
              <a:ext uri="{FF2B5EF4-FFF2-40B4-BE49-F238E27FC236}">
                <a16:creationId xmlns:a16="http://schemas.microsoft.com/office/drawing/2014/main" id="{96FBA4FA-B811-2D8A-0D7C-4309F03A9C55}"/>
              </a:ext>
            </a:extLst>
          </p:cNvPr>
          <p:cNvSpPr/>
          <p:nvPr/>
        </p:nvSpPr>
        <p:spPr>
          <a:xfrm>
            <a:off x="1790700" y="4000500"/>
            <a:ext cx="4368800" cy="2830849"/>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73" name="Straight Connector 72">
            <a:extLst>
              <a:ext uri="{FF2B5EF4-FFF2-40B4-BE49-F238E27FC236}">
                <a16:creationId xmlns:a16="http://schemas.microsoft.com/office/drawing/2014/main" id="{F90E9F4A-63BA-9708-A3D0-760F4371D0BC}"/>
              </a:ext>
            </a:extLst>
          </p:cNvPr>
          <p:cNvCxnSpPr>
            <a:cxnSpLocks/>
          </p:cNvCxnSpPr>
          <p:nvPr/>
        </p:nvCxnSpPr>
        <p:spPr>
          <a:xfrm flipH="1">
            <a:off x="1790700" y="3759200"/>
            <a:ext cx="1498600"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358369D-7181-4088-1730-84CB9E1C01D9}"/>
              </a:ext>
            </a:extLst>
          </p:cNvPr>
          <p:cNvCxnSpPr/>
          <p:nvPr/>
        </p:nvCxnSpPr>
        <p:spPr>
          <a:xfrm>
            <a:off x="4749800" y="3759200"/>
            <a:ext cx="1409700" cy="241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80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4021B-3751-2C84-D205-A0E5EA124664}"/>
              </a:ext>
            </a:extLst>
          </p:cNvPr>
          <p:cNvSpPr>
            <a:spLocks noGrp="1"/>
          </p:cNvSpPr>
          <p:nvPr>
            <p:ph type="title"/>
          </p:nvPr>
        </p:nvSpPr>
        <p:spPr/>
        <p:txBody>
          <a:bodyPr>
            <a:normAutofit/>
          </a:bodyPr>
          <a:lstStyle/>
          <a:p>
            <a:r>
              <a:rPr lang="nl-NL" b="0" dirty="0"/>
              <a:t>Impact </a:t>
            </a:r>
            <a:r>
              <a:rPr lang="nl-NL" b="0" dirty="0" err="1"/>
              <a:t>study</a:t>
            </a:r>
            <a:r>
              <a:rPr lang="nl-NL" b="0" dirty="0"/>
              <a:t> windturbines – Project </a:t>
            </a:r>
            <a:r>
              <a:rPr lang="nl-NL" b="0" dirty="0" err="1"/>
              <a:t>defined</a:t>
            </a:r>
            <a:endParaRPr lang="nl-NL" b="0" dirty="0"/>
          </a:p>
        </p:txBody>
      </p:sp>
      <p:sp>
        <p:nvSpPr>
          <p:cNvPr id="5" name="Tijdelijke aanduiding voor inhoud 2">
            <a:extLst>
              <a:ext uri="{FF2B5EF4-FFF2-40B4-BE49-F238E27FC236}">
                <a16:creationId xmlns:a16="http://schemas.microsoft.com/office/drawing/2014/main" id="{01A5F8FF-0A85-B879-D89A-37AC4E6727B8}"/>
              </a:ext>
            </a:extLst>
          </p:cNvPr>
          <p:cNvSpPr>
            <a:spLocks noGrp="1"/>
          </p:cNvSpPr>
          <p:nvPr>
            <p:ph idx="1"/>
          </p:nvPr>
        </p:nvSpPr>
        <p:spPr>
          <a:xfrm>
            <a:off x="871121" y="1690688"/>
            <a:ext cx="3982375" cy="3913023"/>
          </a:xfrm>
        </p:spPr>
        <p:txBody>
          <a:bodyPr>
            <a:noAutofit/>
          </a:bodyPr>
          <a:lstStyle/>
          <a:p>
            <a:pPr>
              <a:lnSpc>
                <a:spcPct val="100000"/>
              </a:lnSpc>
              <a:buFont typeface="Wingdings" panose="05000000000000000000" pitchFamily="2" charset="2"/>
              <a:buChar char="§"/>
            </a:pPr>
            <a:r>
              <a:rPr lang="nl-NL" sz="2000" dirty="0"/>
              <a:t>Project </a:t>
            </a:r>
            <a:r>
              <a:rPr lang="nl-NL" sz="2000" dirty="0" err="1"/>
              <a:t>period</a:t>
            </a:r>
            <a:r>
              <a:rPr lang="nl-NL" sz="2000" dirty="0"/>
              <a:t>: 2024 - 2025</a:t>
            </a:r>
          </a:p>
          <a:p>
            <a:pPr>
              <a:lnSpc>
                <a:spcPct val="100000"/>
              </a:lnSpc>
              <a:buFont typeface="Wingdings" panose="05000000000000000000" pitchFamily="2" charset="2"/>
              <a:buChar char="§"/>
            </a:pPr>
            <a:r>
              <a:rPr lang="nl-NL" sz="2000" dirty="0"/>
              <a:t>Client: ET-EMR project office</a:t>
            </a:r>
          </a:p>
          <a:p>
            <a:pPr>
              <a:lnSpc>
                <a:spcPct val="100000"/>
              </a:lnSpc>
              <a:buFont typeface="Wingdings" panose="05000000000000000000" pitchFamily="2" charset="2"/>
              <a:buChar char="§"/>
            </a:pPr>
            <a:r>
              <a:rPr lang="nl-NL" sz="2000" dirty="0"/>
              <a:t>Executive: Nikhef, RWTH, </a:t>
            </a:r>
            <a:r>
              <a:rPr lang="nl-NL" sz="2000" dirty="0" err="1"/>
              <a:t>Uliège</a:t>
            </a:r>
            <a:r>
              <a:rPr lang="nl-NL" sz="2000" dirty="0"/>
              <a:t>, KU Leuven </a:t>
            </a:r>
            <a:r>
              <a:rPr lang="nl-NL" sz="2000" dirty="0" err="1"/>
              <a:t>and</a:t>
            </a:r>
            <a:r>
              <a:rPr lang="nl-NL" sz="2000" dirty="0"/>
              <a:t> Hasselt University </a:t>
            </a:r>
          </a:p>
          <a:p>
            <a:pPr>
              <a:lnSpc>
                <a:spcPct val="100000"/>
              </a:lnSpc>
              <a:buFont typeface="Wingdings" panose="05000000000000000000" pitchFamily="2" charset="2"/>
              <a:buChar char="§"/>
            </a:pPr>
            <a:r>
              <a:rPr lang="nl-NL" sz="2000" dirty="0"/>
              <a:t>WP 1: Impact assessment of windturbines (prof. F. Nguyen)</a:t>
            </a:r>
          </a:p>
          <a:p>
            <a:pPr>
              <a:lnSpc>
                <a:spcPct val="100000"/>
              </a:lnSpc>
              <a:buFont typeface="Wingdings" panose="05000000000000000000" pitchFamily="2" charset="2"/>
              <a:buChar char="§"/>
            </a:pPr>
            <a:r>
              <a:rPr lang="nl-NL" sz="2000" dirty="0"/>
              <a:t>WP 2: </a:t>
            </a:r>
            <a:r>
              <a:rPr lang="nl-NL" sz="2000" dirty="0" err="1"/>
              <a:t>Mitigating</a:t>
            </a:r>
            <a:r>
              <a:rPr lang="nl-NL" sz="2000" dirty="0"/>
              <a:t> </a:t>
            </a:r>
            <a:r>
              <a:rPr lang="nl-NL" sz="2000" dirty="0" err="1"/>
              <a:t>measures</a:t>
            </a:r>
            <a:r>
              <a:rPr lang="nl-NL" sz="2000" dirty="0"/>
              <a:t> </a:t>
            </a:r>
            <a:r>
              <a:rPr lang="nl-NL" sz="2000" dirty="0" err="1"/>
              <a:t>effects</a:t>
            </a:r>
            <a:r>
              <a:rPr lang="nl-NL" sz="2000" dirty="0"/>
              <a:t> </a:t>
            </a:r>
            <a:r>
              <a:rPr lang="nl-NL" sz="2000" dirty="0" err="1"/>
              <a:t>and</a:t>
            </a:r>
            <a:r>
              <a:rPr lang="nl-NL" sz="2000" dirty="0"/>
              <a:t> </a:t>
            </a:r>
            <a:r>
              <a:rPr lang="nl-NL" sz="2000" dirty="0" err="1"/>
              <a:t>costs</a:t>
            </a:r>
            <a:r>
              <a:rPr lang="nl-NL" sz="2000" dirty="0"/>
              <a:t> (prof. A. Stahl)</a:t>
            </a:r>
          </a:p>
          <a:p>
            <a:pPr>
              <a:lnSpc>
                <a:spcPct val="100000"/>
              </a:lnSpc>
              <a:buFont typeface="Wingdings" panose="05000000000000000000" pitchFamily="2" charset="2"/>
              <a:buChar char="§"/>
            </a:pPr>
            <a:r>
              <a:rPr lang="nl-NL" sz="2000" dirty="0"/>
              <a:t>WP 3: Legal </a:t>
            </a:r>
            <a:r>
              <a:rPr lang="nl-NL" sz="2000" dirty="0" err="1"/>
              <a:t>aspects</a:t>
            </a:r>
            <a:r>
              <a:rPr lang="nl-NL" sz="2000" dirty="0"/>
              <a:t> (L. van der </a:t>
            </a:r>
            <a:r>
              <a:rPr lang="nl-NL" sz="2000" dirty="0" err="1"/>
              <a:t>Auwermeulen</a:t>
            </a:r>
            <a:r>
              <a:rPr lang="nl-NL" sz="2000" dirty="0"/>
              <a:t>)</a:t>
            </a:r>
          </a:p>
          <a:p>
            <a:pPr>
              <a:lnSpc>
                <a:spcPct val="100000"/>
              </a:lnSpc>
              <a:buFont typeface="Wingdings" panose="05000000000000000000" pitchFamily="2" charset="2"/>
              <a:buChar char="§"/>
            </a:pPr>
            <a:r>
              <a:rPr lang="nl-NL" sz="2000" dirty="0"/>
              <a:t>Project Management (R. Schlooz); Communication (H. Schroen)</a:t>
            </a:r>
          </a:p>
          <a:p>
            <a:pPr>
              <a:lnSpc>
                <a:spcPct val="100000"/>
              </a:lnSpc>
              <a:buFont typeface="Wingdings" panose="05000000000000000000" pitchFamily="2" charset="2"/>
              <a:buChar char="§"/>
            </a:pPr>
            <a:endParaRPr lang="nl-NL" sz="2000" dirty="0"/>
          </a:p>
        </p:txBody>
      </p:sp>
      <p:pic>
        <p:nvPicPr>
          <p:cNvPr id="7" name="Grafik 5">
            <a:extLst>
              <a:ext uri="{FF2B5EF4-FFF2-40B4-BE49-F238E27FC236}">
                <a16:creationId xmlns:a16="http://schemas.microsoft.com/office/drawing/2014/main" id="{AFAA6978-5503-4B9B-BB1C-219641714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277" y="795302"/>
            <a:ext cx="2550850" cy="3572619"/>
          </a:xfrm>
          <a:prstGeom prst="rect">
            <a:avLst/>
          </a:prstGeom>
        </p:spPr>
      </p:pic>
      <p:pic>
        <p:nvPicPr>
          <p:cNvPr id="4" name="Afbeelding 3"/>
          <p:cNvPicPr>
            <a:picLocks noChangeAspect="1"/>
          </p:cNvPicPr>
          <p:nvPr/>
        </p:nvPicPr>
        <p:blipFill>
          <a:blip r:embed="rId4"/>
          <a:stretch>
            <a:fillRect/>
          </a:stretch>
        </p:blipFill>
        <p:spPr>
          <a:xfrm>
            <a:off x="5230149" y="4629208"/>
            <a:ext cx="5886450" cy="1543050"/>
          </a:xfrm>
          <a:prstGeom prst="rect">
            <a:avLst/>
          </a:prstGeom>
        </p:spPr>
      </p:pic>
      <p:pic>
        <p:nvPicPr>
          <p:cNvPr id="1026" name="Picture 2" descr="shallow mat type wind turbine tower foundati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10048" y="1796724"/>
            <a:ext cx="3723210" cy="230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72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7A40-FC4C-C528-F1F1-58128DA29976}"/>
              </a:ext>
            </a:extLst>
          </p:cNvPr>
          <p:cNvSpPr>
            <a:spLocks noGrp="1"/>
          </p:cNvSpPr>
          <p:nvPr>
            <p:ph type="title"/>
          </p:nvPr>
        </p:nvSpPr>
        <p:spPr>
          <a:xfrm>
            <a:off x="546100" y="47625"/>
            <a:ext cx="10515600" cy="1325563"/>
          </a:xfrm>
        </p:spPr>
        <p:txBody>
          <a:bodyPr>
            <a:normAutofit/>
          </a:bodyPr>
          <a:lstStyle/>
          <a:p>
            <a:r>
              <a:rPr lang="en-GB" sz="3600" b="0" dirty="0"/>
              <a:t>Next 10 Boreholes (finish by June 2024)</a:t>
            </a:r>
          </a:p>
        </p:txBody>
      </p:sp>
      <p:pic>
        <p:nvPicPr>
          <p:cNvPr id="4" name="Picture 3">
            <a:extLst>
              <a:ext uri="{FF2B5EF4-FFF2-40B4-BE49-F238E27FC236}">
                <a16:creationId xmlns:a16="http://schemas.microsoft.com/office/drawing/2014/main" id="{5DE69AD3-136C-2339-ED40-695181B8B3EC}"/>
              </a:ext>
            </a:extLst>
          </p:cNvPr>
          <p:cNvPicPr>
            <a:picLocks noChangeAspect="1"/>
          </p:cNvPicPr>
          <p:nvPr/>
        </p:nvPicPr>
        <p:blipFill rotWithShape="1">
          <a:blip r:embed="rId2"/>
          <a:srcRect t="11157" b="9116"/>
          <a:stretch/>
        </p:blipFill>
        <p:spPr>
          <a:xfrm>
            <a:off x="978624" y="1136261"/>
            <a:ext cx="9562948" cy="5467739"/>
          </a:xfrm>
          <a:prstGeom prst="rect">
            <a:avLst/>
          </a:prstGeom>
        </p:spPr>
      </p:pic>
      <p:pic>
        <p:nvPicPr>
          <p:cNvPr id="6" name="Picture 5">
            <a:extLst>
              <a:ext uri="{FF2B5EF4-FFF2-40B4-BE49-F238E27FC236}">
                <a16:creationId xmlns:a16="http://schemas.microsoft.com/office/drawing/2014/main" id="{13045E22-D1D6-4325-F127-D54103C57B87}"/>
              </a:ext>
            </a:extLst>
          </p:cNvPr>
          <p:cNvPicPr>
            <a:picLocks noChangeAspect="1"/>
          </p:cNvPicPr>
          <p:nvPr/>
        </p:nvPicPr>
        <p:blipFill>
          <a:blip r:embed="rId3"/>
          <a:stretch>
            <a:fillRect/>
          </a:stretch>
        </p:blipFill>
        <p:spPr>
          <a:xfrm>
            <a:off x="9128697" y="4730750"/>
            <a:ext cx="1362075" cy="1809750"/>
          </a:xfrm>
          <a:prstGeom prst="rect">
            <a:avLst/>
          </a:prstGeom>
        </p:spPr>
      </p:pic>
    </p:spTree>
    <p:extLst>
      <p:ext uri="{BB962C8B-B14F-4D97-AF65-F5344CB8AC3E}">
        <p14:creationId xmlns:p14="http://schemas.microsoft.com/office/powerpoint/2010/main" val="391882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27-74C3-3DD4-E056-E5CBFA6919EF}"/>
              </a:ext>
            </a:extLst>
          </p:cNvPr>
          <p:cNvSpPr>
            <a:spLocks noGrp="1"/>
          </p:cNvSpPr>
          <p:nvPr>
            <p:ph type="title"/>
          </p:nvPr>
        </p:nvSpPr>
        <p:spPr>
          <a:xfrm>
            <a:off x="709863" y="136525"/>
            <a:ext cx="10515600" cy="1325563"/>
          </a:xfrm>
        </p:spPr>
        <p:txBody>
          <a:bodyPr/>
          <a:lstStyle/>
          <a:p>
            <a:r>
              <a:rPr lang="en-US" dirty="0"/>
              <a:t>SPB/SCB Sessions</a:t>
            </a:r>
          </a:p>
        </p:txBody>
      </p:sp>
      <p:sp>
        <p:nvSpPr>
          <p:cNvPr id="3" name="Content Placeholder 2">
            <a:extLst>
              <a:ext uri="{FF2B5EF4-FFF2-40B4-BE49-F238E27FC236}">
                <a16:creationId xmlns:a16="http://schemas.microsoft.com/office/drawing/2014/main" id="{92A0164C-8484-EAE8-E309-91EE85876E69}"/>
              </a:ext>
            </a:extLst>
          </p:cNvPr>
          <p:cNvSpPr>
            <a:spLocks noGrp="1"/>
          </p:cNvSpPr>
          <p:nvPr>
            <p:ph idx="1"/>
          </p:nvPr>
        </p:nvSpPr>
        <p:spPr>
          <a:xfrm>
            <a:off x="709863" y="2135647"/>
            <a:ext cx="10515600" cy="2981785"/>
          </a:xfrm>
        </p:spPr>
        <p:txBody>
          <a:bodyPr/>
          <a:lstStyle/>
          <a:p>
            <a:r>
              <a:rPr lang="en-US" dirty="0"/>
              <a:t>Tuesday Nov. 14 from 14:10 to 15:55</a:t>
            </a:r>
          </a:p>
          <a:p>
            <a:pPr lvl="1"/>
            <a:r>
              <a:rPr lang="en-US" dirty="0"/>
              <a:t> Introduction to Sardinia Candidature Activities (Domenico </a:t>
            </a:r>
            <a:r>
              <a:rPr lang="en-US" dirty="0" err="1"/>
              <a:t>D’Urso</a:t>
            </a:r>
            <a:r>
              <a:rPr lang="en-US" dirty="0"/>
              <a:t>)</a:t>
            </a:r>
          </a:p>
          <a:p>
            <a:pPr lvl="1"/>
            <a:r>
              <a:rPr lang="en-US" dirty="0"/>
              <a:t> Progressing towards the 4D geological characterization of the Einstein Telescope site in Sardinia (Luca. </a:t>
            </a:r>
            <a:r>
              <a:rPr lang="en-US" dirty="0" err="1"/>
              <a:t>Cardello</a:t>
            </a:r>
            <a:r>
              <a:rPr lang="en-US" dirty="0"/>
              <a:t>)</a:t>
            </a:r>
          </a:p>
          <a:p>
            <a:pPr lvl="1"/>
            <a:r>
              <a:rPr lang="en-US" dirty="0"/>
              <a:t> Summary of site characterization activities at the Sardinia candidate site for the Einstein Telescope (Matteo. Di Giovanni)</a:t>
            </a:r>
          </a:p>
          <a:p>
            <a:pPr lvl="1"/>
            <a:r>
              <a:rPr lang="en-US" dirty="0"/>
              <a:t> Review on Sardinia Measurements: data repository (Alessio Fiori)</a:t>
            </a:r>
          </a:p>
          <a:p>
            <a:endParaRPr lang="en-US" dirty="0"/>
          </a:p>
        </p:txBody>
      </p:sp>
      <p:sp>
        <p:nvSpPr>
          <p:cNvPr id="4" name="Slide Number Placeholder 3">
            <a:extLst>
              <a:ext uri="{FF2B5EF4-FFF2-40B4-BE49-F238E27FC236}">
                <a16:creationId xmlns:a16="http://schemas.microsoft.com/office/drawing/2014/main" id="{C8CFB297-3FB5-CF22-344A-6C7522622B3C}"/>
              </a:ext>
            </a:extLst>
          </p:cNvPr>
          <p:cNvSpPr>
            <a:spLocks noGrp="1"/>
          </p:cNvSpPr>
          <p:nvPr>
            <p:ph type="sldNum" sz="quarter" idx="12"/>
          </p:nvPr>
        </p:nvSpPr>
        <p:spPr/>
        <p:txBody>
          <a:bodyPr/>
          <a:lstStyle/>
          <a:p>
            <a:fld id="{7C659075-83B6-5446-8002-4ADFDBF3FC85}" type="slidenum">
              <a:rPr lang="en-US" smtClean="0"/>
              <a:t>2</a:t>
            </a:fld>
            <a:endParaRPr lang="en-US"/>
          </a:p>
        </p:txBody>
      </p:sp>
    </p:spTree>
    <p:extLst>
      <p:ext uri="{BB962C8B-B14F-4D97-AF65-F5344CB8AC3E}">
        <p14:creationId xmlns:p14="http://schemas.microsoft.com/office/powerpoint/2010/main" val="529642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7A40-FC4C-C528-F1F1-58128DA29976}"/>
              </a:ext>
            </a:extLst>
          </p:cNvPr>
          <p:cNvSpPr>
            <a:spLocks noGrp="1"/>
          </p:cNvSpPr>
          <p:nvPr>
            <p:ph type="title"/>
          </p:nvPr>
        </p:nvSpPr>
        <p:spPr>
          <a:xfrm>
            <a:off x="546100" y="47625"/>
            <a:ext cx="10515600" cy="1325563"/>
          </a:xfrm>
        </p:spPr>
        <p:txBody>
          <a:bodyPr>
            <a:normAutofit/>
          </a:bodyPr>
          <a:lstStyle/>
          <a:p>
            <a:r>
              <a:rPr lang="en-GB" sz="3600" b="0" dirty="0"/>
              <a:t>Next 10 Boreholes (finish by June 2024)</a:t>
            </a:r>
          </a:p>
        </p:txBody>
      </p:sp>
      <p:pic>
        <p:nvPicPr>
          <p:cNvPr id="4" name="Picture 3">
            <a:extLst>
              <a:ext uri="{FF2B5EF4-FFF2-40B4-BE49-F238E27FC236}">
                <a16:creationId xmlns:a16="http://schemas.microsoft.com/office/drawing/2014/main" id="{5DE69AD3-136C-2339-ED40-695181B8B3EC}"/>
              </a:ext>
            </a:extLst>
          </p:cNvPr>
          <p:cNvPicPr>
            <a:picLocks noChangeAspect="1"/>
          </p:cNvPicPr>
          <p:nvPr/>
        </p:nvPicPr>
        <p:blipFill rotWithShape="1">
          <a:blip r:embed="rId2"/>
          <a:srcRect t="11157" b="9116"/>
          <a:stretch/>
        </p:blipFill>
        <p:spPr>
          <a:xfrm>
            <a:off x="978624" y="1136261"/>
            <a:ext cx="9562948" cy="5467739"/>
          </a:xfrm>
          <a:prstGeom prst="rect">
            <a:avLst/>
          </a:prstGeom>
        </p:spPr>
      </p:pic>
      <p:pic>
        <p:nvPicPr>
          <p:cNvPr id="6" name="Picture 5">
            <a:extLst>
              <a:ext uri="{FF2B5EF4-FFF2-40B4-BE49-F238E27FC236}">
                <a16:creationId xmlns:a16="http://schemas.microsoft.com/office/drawing/2014/main" id="{13045E22-D1D6-4325-F127-D54103C57B87}"/>
              </a:ext>
            </a:extLst>
          </p:cNvPr>
          <p:cNvPicPr>
            <a:picLocks noChangeAspect="1"/>
          </p:cNvPicPr>
          <p:nvPr/>
        </p:nvPicPr>
        <p:blipFill>
          <a:blip r:embed="rId3"/>
          <a:stretch>
            <a:fillRect/>
          </a:stretch>
        </p:blipFill>
        <p:spPr>
          <a:xfrm>
            <a:off x="9128697" y="4730750"/>
            <a:ext cx="1362075" cy="1809750"/>
          </a:xfrm>
          <a:prstGeom prst="rect">
            <a:avLst/>
          </a:prstGeom>
        </p:spPr>
      </p:pic>
      <p:pic>
        <p:nvPicPr>
          <p:cNvPr id="5" name="Google Shape;67;p15">
            <a:extLst>
              <a:ext uri="{FF2B5EF4-FFF2-40B4-BE49-F238E27FC236}">
                <a16:creationId xmlns:a16="http://schemas.microsoft.com/office/drawing/2014/main" id="{A0112CB3-EAF2-74F3-8DFE-CC9C0C68979E}"/>
              </a:ext>
            </a:extLst>
          </p:cNvPr>
          <p:cNvPicPr preferRelativeResize="0"/>
          <p:nvPr/>
        </p:nvPicPr>
        <p:blipFill>
          <a:blip r:embed="rId4">
            <a:alphaModFix/>
          </a:blip>
          <a:stretch>
            <a:fillRect/>
          </a:stretch>
        </p:blipFill>
        <p:spPr>
          <a:xfrm>
            <a:off x="1130300" y="1373188"/>
            <a:ext cx="2692400" cy="5127006"/>
          </a:xfrm>
          <a:prstGeom prst="rect">
            <a:avLst/>
          </a:prstGeom>
          <a:noFill/>
          <a:ln>
            <a:noFill/>
          </a:ln>
        </p:spPr>
      </p:pic>
    </p:spTree>
    <p:extLst>
      <p:ext uri="{BB962C8B-B14F-4D97-AF65-F5344CB8AC3E}">
        <p14:creationId xmlns:p14="http://schemas.microsoft.com/office/powerpoint/2010/main" val="2331484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68D74-C632-5262-6A8A-2B891B369C1A}"/>
              </a:ext>
            </a:extLst>
          </p:cNvPr>
          <p:cNvSpPr>
            <a:spLocks noGrp="1"/>
          </p:cNvSpPr>
          <p:nvPr>
            <p:ph type="title"/>
          </p:nvPr>
        </p:nvSpPr>
        <p:spPr>
          <a:xfrm>
            <a:off x="317576" y="0"/>
            <a:ext cx="10515600" cy="1325563"/>
          </a:xfrm>
        </p:spPr>
        <p:txBody>
          <a:bodyPr/>
          <a:lstStyle/>
          <a:p>
            <a:r>
              <a:rPr lang="fr-BE" dirty="0" err="1">
                <a:solidFill>
                  <a:schemeClr val="accent1">
                    <a:lumMod val="50000"/>
                  </a:schemeClr>
                </a:solidFill>
              </a:rPr>
              <a:t>Regional</a:t>
            </a:r>
            <a:r>
              <a:rPr lang="fr-BE" dirty="0">
                <a:solidFill>
                  <a:schemeClr val="accent1">
                    <a:lumMod val="50000"/>
                  </a:schemeClr>
                </a:solidFill>
              </a:rPr>
              <a:t> </a:t>
            </a:r>
            <a:r>
              <a:rPr lang="fr-BE" dirty="0" err="1">
                <a:solidFill>
                  <a:schemeClr val="accent1">
                    <a:lumMod val="50000"/>
                  </a:schemeClr>
                </a:solidFill>
              </a:rPr>
              <a:t>groundwater</a:t>
            </a:r>
            <a:r>
              <a:rPr lang="fr-BE" dirty="0">
                <a:solidFill>
                  <a:schemeClr val="accent1">
                    <a:lumMod val="50000"/>
                  </a:schemeClr>
                </a:solidFill>
              </a:rPr>
              <a:t> </a:t>
            </a:r>
            <a:r>
              <a:rPr lang="fr-BE" dirty="0" err="1">
                <a:solidFill>
                  <a:schemeClr val="accent1">
                    <a:lumMod val="50000"/>
                  </a:schemeClr>
                </a:solidFill>
              </a:rPr>
              <a:t>numerical</a:t>
            </a:r>
            <a:r>
              <a:rPr lang="fr-BE" dirty="0">
                <a:solidFill>
                  <a:schemeClr val="accent1">
                    <a:lumMod val="50000"/>
                  </a:schemeClr>
                </a:solidFill>
              </a:rPr>
              <a:t> model	</a:t>
            </a:r>
          </a:p>
        </p:txBody>
      </p:sp>
      <p:sp>
        <p:nvSpPr>
          <p:cNvPr id="4" name="Espace réservé du contenu 3">
            <a:extLst>
              <a:ext uri="{FF2B5EF4-FFF2-40B4-BE49-F238E27FC236}">
                <a16:creationId xmlns:a16="http://schemas.microsoft.com/office/drawing/2014/main" id="{27B7E37C-50E5-B645-706A-63D19B9BFE8F}"/>
              </a:ext>
            </a:extLst>
          </p:cNvPr>
          <p:cNvSpPr txBox="1">
            <a:spLocks noGrp="1"/>
          </p:cNvSpPr>
          <p:nvPr>
            <p:ph idx="1"/>
          </p:nvPr>
        </p:nvSpPr>
        <p:spPr>
          <a:xfrm>
            <a:off x="-6849" y="1521839"/>
            <a:ext cx="4028300" cy="3375283"/>
          </a:xfrm>
          <a:prstGeom prst="rect">
            <a:avLst/>
          </a:prstGeom>
          <a:noFill/>
        </p:spPr>
        <p:txBody>
          <a:bodyPr wrap="square">
            <a:spAutoFit/>
          </a:bodyPr>
          <a:lstStyle/>
          <a:p>
            <a:r>
              <a:rPr lang="fr-BE" sz="2000" b="1" dirty="0" err="1">
                <a:solidFill>
                  <a:schemeClr val="accent1">
                    <a:lumMod val="50000"/>
                  </a:schemeClr>
                </a:solidFill>
              </a:rPr>
              <a:t>Feflow</a:t>
            </a:r>
            <a:r>
              <a:rPr lang="fr-BE" sz="2000" b="1" dirty="0">
                <a:solidFill>
                  <a:schemeClr val="accent1">
                    <a:lumMod val="50000"/>
                  </a:schemeClr>
                </a:solidFill>
              </a:rPr>
              <a:t>® </a:t>
            </a:r>
            <a:r>
              <a:rPr lang="fr-BE" sz="2000" b="1" dirty="0" err="1">
                <a:solidFill>
                  <a:schemeClr val="accent1">
                    <a:lumMod val="50000"/>
                  </a:schemeClr>
                </a:solidFill>
              </a:rPr>
              <a:t>hydogeological</a:t>
            </a:r>
            <a:r>
              <a:rPr lang="fr-BE" sz="2000" b="1" dirty="0">
                <a:solidFill>
                  <a:schemeClr val="accent1">
                    <a:lumMod val="50000"/>
                  </a:schemeClr>
                </a:solidFill>
              </a:rPr>
              <a:t> flow model construction :</a:t>
            </a:r>
          </a:p>
          <a:p>
            <a:pPr marL="285750" indent="-285750">
              <a:buFontTx/>
              <a:buChar char="-"/>
            </a:pPr>
            <a:r>
              <a:rPr lang="fr-BE" sz="2000" dirty="0" err="1">
                <a:solidFill>
                  <a:schemeClr val="accent1">
                    <a:lumMod val="50000"/>
                  </a:schemeClr>
                </a:solidFill>
              </a:rPr>
              <a:t>Finite</a:t>
            </a:r>
            <a:r>
              <a:rPr lang="fr-BE" sz="2000" dirty="0">
                <a:solidFill>
                  <a:schemeClr val="accent1">
                    <a:lumMod val="50000"/>
                  </a:schemeClr>
                </a:solidFill>
              </a:rPr>
              <a:t> </a:t>
            </a:r>
            <a:r>
              <a:rPr lang="fr-BE" sz="2000" dirty="0" err="1">
                <a:solidFill>
                  <a:schemeClr val="accent1">
                    <a:lumMod val="50000"/>
                  </a:schemeClr>
                </a:solidFill>
              </a:rPr>
              <a:t>element</a:t>
            </a:r>
            <a:r>
              <a:rPr lang="fr-BE" sz="2000" dirty="0">
                <a:solidFill>
                  <a:schemeClr val="accent1">
                    <a:lumMod val="50000"/>
                  </a:schemeClr>
                </a:solidFill>
              </a:rPr>
              <a:t> </a:t>
            </a:r>
            <a:r>
              <a:rPr lang="fr-BE" sz="2000" dirty="0" err="1">
                <a:solidFill>
                  <a:schemeClr val="accent1">
                    <a:lumMod val="50000"/>
                  </a:schemeClr>
                </a:solidFill>
              </a:rPr>
              <a:t>mesh</a:t>
            </a:r>
            <a:endParaRPr lang="fr-BE" sz="2000" dirty="0">
              <a:solidFill>
                <a:schemeClr val="accent1">
                  <a:lumMod val="50000"/>
                </a:schemeClr>
              </a:solidFill>
            </a:endParaRPr>
          </a:p>
          <a:p>
            <a:pPr marL="285750" indent="-285750">
              <a:buFontTx/>
              <a:buChar char="-"/>
            </a:pPr>
            <a:r>
              <a:rPr lang="fr-BE" sz="2000" dirty="0" err="1">
                <a:solidFill>
                  <a:schemeClr val="accent1">
                    <a:lumMod val="50000"/>
                  </a:schemeClr>
                </a:solidFill>
              </a:rPr>
              <a:t>Boundary</a:t>
            </a:r>
            <a:r>
              <a:rPr lang="fr-BE" sz="2000" dirty="0">
                <a:solidFill>
                  <a:schemeClr val="accent1">
                    <a:lumMod val="50000"/>
                  </a:schemeClr>
                </a:solidFill>
              </a:rPr>
              <a:t> conditions, river network</a:t>
            </a:r>
          </a:p>
          <a:p>
            <a:pPr marL="285750" indent="-285750">
              <a:buFontTx/>
              <a:buChar char="-"/>
            </a:pPr>
            <a:r>
              <a:rPr lang="fr-BE" sz="2000" dirty="0" err="1">
                <a:solidFill>
                  <a:schemeClr val="accent1">
                    <a:lumMod val="50000"/>
                  </a:schemeClr>
                </a:solidFill>
              </a:rPr>
              <a:t>Groundwater</a:t>
            </a:r>
            <a:r>
              <a:rPr lang="fr-BE" sz="2000" dirty="0">
                <a:solidFill>
                  <a:schemeClr val="accent1">
                    <a:lumMod val="50000"/>
                  </a:schemeClr>
                </a:solidFill>
              </a:rPr>
              <a:t> water </a:t>
            </a:r>
            <a:r>
              <a:rPr lang="fr-BE" sz="2000" dirty="0" err="1">
                <a:solidFill>
                  <a:schemeClr val="accent1">
                    <a:lumMod val="50000"/>
                  </a:schemeClr>
                </a:solidFill>
              </a:rPr>
              <a:t>level</a:t>
            </a:r>
            <a:r>
              <a:rPr lang="fr-BE" sz="2000" dirty="0">
                <a:solidFill>
                  <a:schemeClr val="accent1">
                    <a:lumMod val="50000"/>
                  </a:schemeClr>
                </a:solidFill>
              </a:rPr>
              <a:t> observations (168 points), </a:t>
            </a:r>
            <a:r>
              <a:rPr lang="fr-BE" sz="2000" dirty="0" err="1">
                <a:solidFill>
                  <a:schemeClr val="accent1">
                    <a:lumMod val="50000"/>
                  </a:schemeClr>
                </a:solidFill>
              </a:rPr>
              <a:t>groundwater</a:t>
            </a:r>
            <a:r>
              <a:rPr lang="fr-BE" sz="2000" dirty="0">
                <a:solidFill>
                  <a:schemeClr val="accent1">
                    <a:lumMod val="50000"/>
                  </a:schemeClr>
                </a:solidFill>
              </a:rPr>
              <a:t> abstraction (Wallonie, Germany, </a:t>
            </a:r>
            <a:r>
              <a:rPr lang="fr-BE" sz="2000" dirty="0" err="1">
                <a:solidFill>
                  <a:schemeClr val="accent1">
                    <a:lumMod val="50000"/>
                  </a:schemeClr>
                </a:solidFill>
              </a:rPr>
              <a:t>Netherlands</a:t>
            </a:r>
            <a:r>
              <a:rPr lang="fr-BE" sz="2000" dirty="0">
                <a:solidFill>
                  <a:schemeClr val="accent1">
                    <a:lumMod val="50000"/>
                  </a:schemeClr>
                </a:solidFill>
              </a:rPr>
              <a:t>)</a:t>
            </a:r>
          </a:p>
          <a:p>
            <a:pPr marL="285750" indent="-285750">
              <a:buFontTx/>
              <a:buChar char="-"/>
            </a:pPr>
            <a:r>
              <a:rPr lang="fr-BE" sz="2000" dirty="0" err="1">
                <a:solidFill>
                  <a:schemeClr val="accent1">
                    <a:lumMod val="50000"/>
                  </a:schemeClr>
                </a:solidFill>
              </a:rPr>
              <a:t>Topography</a:t>
            </a:r>
            <a:r>
              <a:rPr lang="fr-BE" sz="2000" dirty="0">
                <a:solidFill>
                  <a:schemeClr val="accent1">
                    <a:lumMod val="50000"/>
                  </a:schemeClr>
                </a:solidFill>
              </a:rPr>
              <a:t>, </a:t>
            </a:r>
            <a:r>
              <a:rPr lang="fr-BE" sz="2000" dirty="0" err="1">
                <a:solidFill>
                  <a:schemeClr val="accent1">
                    <a:lumMod val="50000"/>
                  </a:schemeClr>
                </a:solidFill>
              </a:rPr>
              <a:t>geology</a:t>
            </a:r>
            <a:endParaRPr lang="fr-BE" sz="2000" dirty="0">
              <a:solidFill>
                <a:schemeClr val="accent1">
                  <a:lumMod val="50000"/>
                </a:schemeClr>
              </a:solidFill>
            </a:endParaRPr>
          </a:p>
        </p:txBody>
      </p:sp>
      <p:sp>
        <p:nvSpPr>
          <p:cNvPr id="5" name="ZoneTexte 4">
            <a:extLst>
              <a:ext uri="{FF2B5EF4-FFF2-40B4-BE49-F238E27FC236}">
                <a16:creationId xmlns:a16="http://schemas.microsoft.com/office/drawing/2014/main" id="{3D78B67F-C207-FA1E-D3C3-12A54EBA7700}"/>
              </a:ext>
            </a:extLst>
          </p:cNvPr>
          <p:cNvSpPr txBox="1"/>
          <p:nvPr/>
        </p:nvSpPr>
        <p:spPr>
          <a:xfrm>
            <a:off x="10091550" y="2105561"/>
            <a:ext cx="21004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River network,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groundwater</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level</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measurements</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mesh</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of the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finite</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elements</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model. </a:t>
            </a:r>
          </a:p>
        </p:txBody>
      </p:sp>
      <p:pic>
        <p:nvPicPr>
          <p:cNvPr id="6" name="Image 5">
            <a:extLst>
              <a:ext uri="{FF2B5EF4-FFF2-40B4-BE49-F238E27FC236}">
                <a16:creationId xmlns:a16="http://schemas.microsoft.com/office/drawing/2014/main" id="{D7C7E017-B2E4-AA80-0873-90E0A748AB57}"/>
              </a:ext>
            </a:extLst>
          </p:cNvPr>
          <p:cNvPicPr>
            <a:picLocks noChangeAspect="1"/>
          </p:cNvPicPr>
          <p:nvPr/>
        </p:nvPicPr>
        <p:blipFill rotWithShape="1">
          <a:blip r:embed="rId2"/>
          <a:srcRect l="3777" t="29929" r="17790" b="15283"/>
          <a:stretch/>
        </p:blipFill>
        <p:spPr>
          <a:xfrm>
            <a:off x="5497976" y="4858557"/>
            <a:ext cx="4370988" cy="1218144"/>
          </a:xfrm>
          <a:prstGeom prst="rect">
            <a:avLst/>
          </a:prstGeom>
        </p:spPr>
      </p:pic>
      <p:sp>
        <p:nvSpPr>
          <p:cNvPr id="7" name="ZoneTexte 6">
            <a:extLst>
              <a:ext uri="{FF2B5EF4-FFF2-40B4-BE49-F238E27FC236}">
                <a16:creationId xmlns:a16="http://schemas.microsoft.com/office/drawing/2014/main" id="{7BF0530B-6564-F5D6-D89A-C023E63BE359}"/>
              </a:ext>
            </a:extLst>
          </p:cNvPr>
          <p:cNvSpPr txBox="1"/>
          <p:nvPr/>
        </p:nvSpPr>
        <p:spPr>
          <a:xfrm>
            <a:off x="9996767" y="5052164"/>
            <a:ext cx="27140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Hydrogeological</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model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according</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600" b="0" i="1" u="none" strike="noStrike" kern="1200" cap="none" spc="0" normalizeH="0" baseline="0" noProof="0" dirty="0" err="1">
                <a:ln>
                  <a:noFill/>
                </a:ln>
                <a:solidFill>
                  <a:prstClr val="black"/>
                </a:solidFill>
                <a:effectLst/>
                <a:uLnTx/>
                <a:uFillTx/>
                <a:latin typeface="Calibri" panose="020F0502020204030204"/>
                <a:ea typeface="+mn-ea"/>
                <a:cs typeface="+mn-cs"/>
              </a:rPr>
              <a:t>geological</a:t>
            </a:r>
            <a:r>
              <a:rPr kumimoji="0" lang="fr-BE" sz="1600" b="0" i="1" u="none" strike="noStrike" kern="1200" cap="none" spc="0" normalizeH="0" baseline="0" noProof="0" dirty="0">
                <a:ln>
                  <a:noFill/>
                </a:ln>
                <a:solidFill>
                  <a:prstClr val="black"/>
                </a:solidFill>
                <a:effectLst/>
                <a:uLnTx/>
                <a:uFillTx/>
                <a:latin typeface="Calibri" panose="020F0502020204030204"/>
                <a:ea typeface="+mn-ea"/>
                <a:cs typeface="+mn-cs"/>
              </a:rPr>
              <a:t> model</a:t>
            </a:r>
          </a:p>
        </p:txBody>
      </p:sp>
      <p:pic>
        <p:nvPicPr>
          <p:cNvPr id="8" name="Image 7">
            <a:extLst>
              <a:ext uri="{FF2B5EF4-FFF2-40B4-BE49-F238E27FC236}">
                <a16:creationId xmlns:a16="http://schemas.microsoft.com/office/drawing/2014/main" id="{CD1F28BE-E261-A1FE-CDEA-929F03E69F10}"/>
              </a:ext>
            </a:extLst>
          </p:cNvPr>
          <p:cNvPicPr>
            <a:picLocks noChangeAspect="1"/>
          </p:cNvPicPr>
          <p:nvPr/>
        </p:nvPicPr>
        <p:blipFill rotWithShape="1">
          <a:blip r:embed="rId2"/>
          <a:srcRect l="93307" b="82752"/>
          <a:stretch/>
        </p:blipFill>
        <p:spPr>
          <a:xfrm>
            <a:off x="4305105" y="4859436"/>
            <a:ext cx="1192871" cy="1226370"/>
          </a:xfrm>
          <a:prstGeom prst="rect">
            <a:avLst/>
          </a:prstGeom>
        </p:spPr>
      </p:pic>
      <p:pic>
        <p:nvPicPr>
          <p:cNvPr id="15" name="Image 14" descr="Une image contenant texte, carte, atlas, diagramme&#10;&#10;Description générée automatiquement">
            <a:extLst>
              <a:ext uri="{FF2B5EF4-FFF2-40B4-BE49-F238E27FC236}">
                <a16:creationId xmlns:a16="http://schemas.microsoft.com/office/drawing/2014/main" id="{EABBB059-0A5D-7DE9-DEB5-45E058FC1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224" y="1312162"/>
            <a:ext cx="5377473" cy="3389398"/>
          </a:xfrm>
          <a:prstGeom prst="rect">
            <a:avLst/>
          </a:prstGeom>
        </p:spPr>
      </p:pic>
    </p:spTree>
    <p:extLst>
      <p:ext uri="{BB962C8B-B14F-4D97-AF65-F5344CB8AC3E}">
        <p14:creationId xmlns:p14="http://schemas.microsoft.com/office/powerpoint/2010/main" val="602689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D5093B-E426-8213-EDA0-F8B6E882E49A}"/>
              </a:ext>
            </a:extLst>
          </p:cNvPr>
          <p:cNvPicPr>
            <a:picLocks noGrp="1" noChangeAspect="1"/>
          </p:cNvPicPr>
          <p:nvPr>
            <p:ph idx="1"/>
          </p:nvPr>
        </p:nvPicPr>
        <p:blipFill rotWithShape="1">
          <a:blip r:embed="rId2"/>
          <a:srcRect t="6858" r="2" b="10152"/>
          <a:stretch/>
        </p:blipFill>
        <p:spPr>
          <a:xfrm>
            <a:off x="627797" y="597448"/>
            <a:ext cx="10954603" cy="5636664"/>
          </a:xfrm>
          <a:prstGeom prst="rect">
            <a:avLst/>
          </a:prstGeom>
        </p:spPr>
      </p:pic>
    </p:spTree>
    <p:extLst>
      <p:ext uri="{BB962C8B-B14F-4D97-AF65-F5344CB8AC3E}">
        <p14:creationId xmlns:p14="http://schemas.microsoft.com/office/powerpoint/2010/main" val="2730995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nstruction approach&#10;&#10;Description automatically generated">
            <a:extLst>
              <a:ext uri="{FF2B5EF4-FFF2-40B4-BE49-F238E27FC236}">
                <a16:creationId xmlns:a16="http://schemas.microsoft.com/office/drawing/2014/main" id="{1D89D647-99F2-014A-2C00-3D54885C515F}"/>
              </a:ext>
            </a:extLst>
          </p:cNvPr>
          <p:cNvPicPr>
            <a:picLocks noChangeAspect="1"/>
          </p:cNvPicPr>
          <p:nvPr/>
        </p:nvPicPr>
        <p:blipFill>
          <a:blip r:embed="rId2"/>
          <a:stretch>
            <a:fillRect/>
          </a:stretch>
        </p:blipFill>
        <p:spPr>
          <a:xfrm>
            <a:off x="726766" y="0"/>
            <a:ext cx="10717522" cy="6844622"/>
          </a:xfrm>
          <a:prstGeom prst="rect">
            <a:avLst/>
          </a:prstGeom>
        </p:spPr>
      </p:pic>
      <p:pic>
        <p:nvPicPr>
          <p:cNvPr id="2" name="Picture 1" descr="A close-up of a computer screen&#10;&#10;Description automatically generated">
            <a:extLst>
              <a:ext uri="{FF2B5EF4-FFF2-40B4-BE49-F238E27FC236}">
                <a16:creationId xmlns:a16="http://schemas.microsoft.com/office/drawing/2014/main" id="{5C5D34FE-7C1E-2F0F-FE2A-293B670B3A21}"/>
              </a:ext>
            </a:extLst>
          </p:cNvPr>
          <p:cNvPicPr>
            <a:picLocks noChangeAspect="1"/>
          </p:cNvPicPr>
          <p:nvPr/>
        </p:nvPicPr>
        <p:blipFill rotWithShape="1">
          <a:blip r:embed="rId3"/>
          <a:srcRect t="61339" r="27895" b="15486"/>
          <a:stretch/>
        </p:blipFill>
        <p:spPr>
          <a:xfrm>
            <a:off x="112314" y="5470359"/>
            <a:ext cx="6367352" cy="1243263"/>
          </a:xfrm>
          <a:prstGeom prst="rect">
            <a:avLst/>
          </a:prstGeom>
        </p:spPr>
      </p:pic>
    </p:spTree>
    <p:extLst>
      <p:ext uri="{BB962C8B-B14F-4D97-AF65-F5344CB8AC3E}">
        <p14:creationId xmlns:p14="http://schemas.microsoft.com/office/powerpoint/2010/main" val="305216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nikhef.nl/pub/departments/mt/projects/EinsteinTelescoop/Artistic/2020/slides/ET2020_landscape.jpg">
            <a:extLst>
              <a:ext uri="{FF2B5EF4-FFF2-40B4-BE49-F238E27FC236}">
                <a16:creationId xmlns:a16="http://schemas.microsoft.com/office/drawing/2014/main" id="{EF841914-B730-D0E9-6A51-8B94FE2AC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9E022B-2A0F-C5A2-6C5F-7596D5D4F8AE}"/>
              </a:ext>
            </a:extLst>
          </p:cNvPr>
          <p:cNvSpPr txBox="1"/>
          <p:nvPr/>
        </p:nvSpPr>
        <p:spPr>
          <a:xfrm>
            <a:off x="4283242" y="2195345"/>
            <a:ext cx="3336758" cy="830997"/>
          </a:xfrm>
          <a:prstGeom prst="rect">
            <a:avLst/>
          </a:prstGeom>
          <a:noFill/>
        </p:spPr>
        <p:txBody>
          <a:bodyPr wrap="square" rtlCol="0">
            <a:spAutoFit/>
          </a:bodyPr>
          <a:lstStyle/>
          <a:p>
            <a:r>
              <a:rPr lang="en-NL" sz="4800" dirty="0">
                <a:solidFill>
                  <a:srgbClr val="FFFF00"/>
                </a:solidFill>
              </a:rPr>
              <a:t>Discussion</a:t>
            </a:r>
          </a:p>
        </p:txBody>
      </p:sp>
    </p:spTree>
    <p:extLst>
      <p:ext uri="{BB962C8B-B14F-4D97-AF65-F5344CB8AC3E}">
        <p14:creationId xmlns:p14="http://schemas.microsoft.com/office/powerpoint/2010/main" val="373751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nikhef.nl/pub/departments/mt/projects/EinsteinTelescoop/Artistic/2020/slides/ET2020_landscape.jpg">
            <a:extLst>
              <a:ext uri="{FF2B5EF4-FFF2-40B4-BE49-F238E27FC236}">
                <a16:creationId xmlns:a16="http://schemas.microsoft.com/office/drawing/2014/main" id="{EF841914-B730-D0E9-6A51-8B94FE2AC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55CFE4-7C2E-CFC5-9563-3F92E4357BBD}"/>
              </a:ext>
            </a:extLst>
          </p:cNvPr>
          <p:cNvSpPr txBox="1"/>
          <p:nvPr/>
        </p:nvSpPr>
        <p:spPr>
          <a:xfrm>
            <a:off x="8817139" y="6055951"/>
            <a:ext cx="32625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Wim Walk, Nikhef</a:t>
            </a:r>
            <a:b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br>
            <a:r>
              <a:rPr kumimoji="0" lang="en-NL"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Orsay, 16 Nov 2023</a:t>
            </a:r>
          </a:p>
        </p:txBody>
      </p:sp>
      <p:sp>
        <p:nvSpPr>
          <p:cNvPr id="3" name="TextBox 2">
            <a:extLst>
              <a:ext uri="{FF2B5EF4-FFF2-40B4-BE49-F238E27FC236}">
                <a16:creationId xmlns:a16="http://schemas.microsoft.com/office/drawing/2014/main" id="{13A9CB31-C972-0710-FF95-BF9A8E3E72C3}"/>
              </a:ext>
            </a:extLst>
          </p:cNvPr>
          <p:cNvSpPr txBox="1"/>
          <p:nvPr/>
        </p:nvSpPr>
        <p:spPr>
          <a:xfrm>
            <a:off x="500712" y="155718"/>
            <a:ext cx="10181143" cy="1138773"/>
          </a:xfrm>
          <a:prstGeom prst="rect">
            <a:avLst/>
          </a:prstGeom>
          <a:solidFill>
            <a:schemeClr val="bg2">
              <a:lumMod val="50000"/>
              <a:alpha val="47361"/>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SCB/SPB Meeting Summary</a:t>
            </a:r>
            <a:br>
              <a:rPr kumimoji="0" lang="en-NL" sz="4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br>
            <a:r>
              <a:rPr kumimoji="0" lang="en-NL"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ET Annual Meeting 16th Nov 2023</a:t>
            </a:r>
            <a:endParaRPr kumimoji="0" lang="en-NL" sz="2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16" name="Picture 15" descr="https://www.nikhef.nl/pub/departments/mt/projects/EinsteinTelescoop/Artistic/2020/slides/ET2020_landscape.jpg">
            <a:extLst>
              <a:ext uri="{FF2B5EF4-FFF2-40B4-BE49-F238E27FC236}">
                <a16:creationId xmlns:a16="http://schemas.microsoft.com/office/drawing/2014/main" id="{D41B4FB3-634A-46BF-236E-225F8385695F}"/>
              </a:ext>
            </a:extLst>
          </p:cNvPr>
          <p:cNvPicPr>
            <a:picLocks noChangeAspect="1" noChangeArrowheads="1"/>
          </p:cNvPicPr>
          <p:nvPr/>
        </p:nvPicPr>
        <p:blipFill rotWithShape="1">
          <a:blip r:embed="rId2">
            <a:alphaModFix/>
            <a:duotone>
              <a:prstClr val="black"/>
              <a:srgbClr val="D9C3A5">
                <a:tint val="50000"/>
                <a:satMod val="180000"/>
              </a:srgbClr>
            </a:duotone>
            <a:extLst>
              <a:ext uri="{28A0092B-C50C-407E-A947-70E740481C1C}">
                <a14:useLocalDpi xmlns:a14="http://schemas.microsoft.com/office/drawing/2010/main" val="0"/>
              </a:ext>
            </a:extLst>
          </a:blip>
          <a:srcRect b="19"/>
          <a:stretch/>
        </p:blipFill>
        <p:spPr bwMode="auto">
          <a:xfrm>
            <a:off x="10526" y="11788"/>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09EDAA8-CD41-0C35-7716-A04670FF8333}"/>
              </a:ext>
            </a:extLst>
          </p:cNvPr>
          <p:cNvGrpSpPr/>
          <p:nvPr/>
        </p:nvGrpSpPr>
        <p:grpSpPr>
          <a:xfrm>
            <a:off x="652255" y="1674008"/>
            <a:ext cx="9642629" cy="3435325"/>
            <a:chOff x="652255" y="1674008"/>
            <a:chExt cx="9642629" cy="3435325"/>
          </a:xfrm>
        </p:grpSpPr>
        <p:sp>
          <p:nvSpPr>
            <p:cNvPr id="4" name="Triangle 3">
              <a:extLst>
                <a:ext uri="{FF2B5EF4-FFF2-40B4-BE49-F238E27FC236}">
                  <a16:creationId xmlns:a16="http://schemas.microsoft.com/office/drawing/2014/main" id="{ED889504-FEBD-77BF-6927-9C4F4D5D600E}"/>
                </a:ext>
              </a:extLst>
            </p:cNvPr>
            <p:cNvSpPr/>
            <p:nvPr/>
          </p:nvSpPr>
          <p:spPr>
            <a:xfrm>
              <a:off x="4394137" y="1674008"/>
              <a:ext cx="4349261" cy="3434861"/>
            </a:xfrm>
            <a:prstGeom prst="triangle">
              <a:avLst/>
            </a:prstGeom>
            <a:noFill/>
            <a:ln w="57150">
              <a:solidFill>
                <a:srgbClr val="FF3C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highlight>
                  <a:srgbClr val="FF00FF"/>
                </a:highligh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430E32C5-4C94-A66E-96C7-AA45C8AFDDA2}"/>
                </a:ext>
              </a:extLst>
            </p:cNvPr>
            <p:cNvCxnSpPr>
              <a:cxnSpLocks/>
              <a:stCxn id="4" idx="0"/>
            </p:cNvCxnSpPr>
            <p:nvPr/>
          </p:nvCxnSpPr>
          <p:spPr>
            <a:xfrm>
              <a:off x="6568768" y="1674008"/>
              <a:ext cx="3726116" cy="2519620"/>
            </a:xfrm>
            <a:prstGeom prst="line">
              <a:avLst/>
            </a:prstGeom>
            <a:ln w="57150">
              <a:solidFill>
                <a:srgbClr val="FF3CC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04E0B0-C993-AB60-8C60-B9F4F20C06C3}"/>
                </a:ext>
              </a:extLst>
            </p:cNvPr>
            <p:cNvCxnSpPr>
              <a:cxnSpLocks/>
            </p:cNvCxnSpPr>
            <p:nvPr/>
          </p:nvCxnSpPr>
          <p:spPr>
            <a:xfrm>
              <a:off x="652255" y="2589713"/>
              <a:ext cx="3726116" cy="2519620"/>
            </a:xfrm>
            <a:prstGeom prst="line">
              <a:avLst/>
            </a:prstGeom>
            <a:ln w="57150">
              <a:solidFill>
                <a:srgbClr val="FF3CCD"/>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6C0BA7-B5DB-9C4F-6796-8BA911A41789}"/>
                </a:ext>
              </a:extLst>
            </p:cNvPr>
            <p:cNvSpPr txBox="1"/>
            <p:nvPr/>
          </p:nvSpPr>
          <p:spPr>
            <a:xfrm>
              <a:off x="6096000" y="2933818"/>
              <a:ext cx="142415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500" b="0" i="0" u="none" strike="noStrike" kern="1200" cap="none" spc="0" normalizeH="0" baseline="0" noProof="0" dirty="0">
                  <a:ln>
                    <a:noFill/>
                  </a:ln>
                  <a:solidFill>
                    <a:srgbClr val="FF3CCD"/>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463364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nikhef.nl/pub/departments/mt/projects/EinsteinTelescoop/Artistic/2020/slides/ET2020_landscape.jpg">
            <a:extLst>
              <a:ext uri="{FF2B5EF4-FFF2-40B4-BE49-F238E27FC236}">
                <a16:creationId xmlns:a16="http://schemas.microsoft.com/office/drawing/2014/main" id="{EF841914-B730-D0E9-6A51-8B94FE2AC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0C00DC-82CB-2088-97BD-0267FF8CD74D}"/>
              </a:ext>
            </a:extLst>
          </p:cNvPr>
          <p:cNvSpPr txBox="1"/>
          <p:nvPr/>
        </p:nvSpPr>
        <p:spPr>
          <a:xfrm>
            <a:off x="1383856" y="734331"/>
            <a:ext cx="9941870" cy="830997"/>
          </a:xfrm>
          <a:prstGeom prst="rect">
            <a:avLst/>
          </a:prstGeom>
          <a:solidFill>
            <a:schemeClr val="tx1">
              <a:alpha val="32253"/>
            </a:schemeClr>
          </a:solidFill>
        </p:spPr>
        <p:txBody>
          <a:bodyPr wrap="square" rtlCol="0">
            <a:spAutoFit/>
          </a:bodyPr>
          <a:lstStyle/>
          <a:p>
            <a:r>
              <a:rPr lang="en-NL" sz="4800" dirty="0">
                <a:solidFill>
                  <a:srgbClr val="FFFF00"/>
                </a:solidFill>
              </a:rPr>
              <a:t>See you in Amsterdam, 6-7 December</a:t>
            </a:r>
          </a:p>
        </p:txBody>
      </p:sp>
    </p:spTree>
    <p:extLst>
      <p:ext uri="{BB962C8B-B14F-4D97-AF65-F5344CB8AC3E}">
        <p14:creationId xmlns:p14="http://schemas.microsoft.com/office/powerpoint/2010/main" val="2494666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nikhef.nl/pub/departments/mt/projects/EinsteinTelescoop/Artistic/2020/slides/ET2020_landscape.jpg">
            <a:extLst>
              <a:ext uri="{FF2B5EF4-FFF2-40B4-BE49-F238E27FC236}">
                <a16:creationId xmlns:a16="http://schemas.microsoft.com/office/drawing/2014/main" id="{EF841914-B730-D0E9-6A51-8B94FE2AC0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e Jordaan sunset and city skyline at canal waterfront.">
            <a:extLst>
              <a:ext uri="{FF2B5EF4-FFF2-40B4-BE49-F238E27FC236}">
                <a16:creationId xmlns:a16="http://schemas.microsoft.com/office/drawing/2014/main" id="{FC8759F5-FDB6-8B2F-5235-EA219F286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516" y="2341144"/>
            <a:ext cx="4363452" cy="4363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BEECCC-964C-FA33-C546-57FB7A8C6418}"/>
              </a:ext>
            </a:extLst>
          </p:cNvPr>
          <p:cNvSpPr txBox="1"/>
          <p:nvPr/>
        </p:nvSpPr>
        <p:spPr>
          <a:xfrm>
            <a:off x="1383856" y="734331"/>
            <a:ext cx="9941870" cy="830997"/>
          </a:xfrm>
          <a:prstGeom prst="rect">
            <a:avLst/>
          </a:prstGeom>
          <a:solidFill>
            <a:schemeClr val="tx1">
              <a:alpha val="32253"/>
            </a:schemeClr>
          </a:solidFill>
        </p:spPr>
        <p:txBody>
          <a:bodyPr wrap="square" rtlCol="0">
            <a:spAutoFit/>
          </a:bodyPr>
          <a:lstStyle/>
          <a:p>
            <a:r>
              <a:rPr lang="en-NL" sz="4800" dirty="0">
                <a:solidFill>
                  <a:srgbClr val="FFFF00"/>
                </a:solidFill>
              </a:rPr>
              <a:t>See you in Amsterdam, 6-7 December</a:t>
            </a:r>
          </a:p>
        </p:txBody>
      </p:sp>
      <p:pic>
        <p:nvPicPr>
          <p:cNvPr id="7170" name="Picture 2" descr="undefined">
            <a:extLst>
              <a:ext uri="{FF2B5EF4-FFF2-40B4-BE49-F238E27FC236}">
                <a16:creationId xmlns:a16="http://schemas.microsoft.com/office/drawing/2014/main" id="{0FD6A4B0-A49C-492B-5403-4BBEAB868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2" y="1616242"/>
            <a:ext cx="7742321" cy="516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01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16B1D2D-D00C-431A-7C63-6CBB69D2FA4B}"/>
              </a:ext>
            </a:extLst>
          </p:cNvPr>
          <p:cNvPicPr>
            <a:picLocks noChangeAspect="1"/>
          </p:cNvPicPr>
          <p:nvPr/>
        </p:nvPicPr>
        <p:blipFill rotWithShape="1">
          <a:blip r:embed="rId2"/>
          <a:srcRect t="2659"/>
          <a:stretch/>
        </p:blipFill>
        <p:spPr>
          <a:xfrm>
            <a:off x="685799" y="1955800"/>
            <a:ext cx="10614423" cy="4356100"/>
          </a:xfrm>
          <a:prstGeom prst="rect">
            <a:avLst/>
          </a:prstGeom>
        </p:spPr>
      </p:pic>
      <p:sp>
        <p:nvSpPr>
          <p:cNvPr id="6" name="TextBox 5">
            <a:extLst>
              <a:ext uri="{FF2B5EF4-FFF2-40B4-BE49-F238E27FC236}">
                <a16:creationId xmlns:a16="http://schemas.microsoft.com/office/drawing/2014/main" id="{C87C188C-4A94-4427-7507-BAE9C99B11B6}"/>
              </a:ext>
            </a:extLst>
          </p:cNvPr>
          <p:cNvSpPr txBox="1"/>
          <p:nvPr/>
        </p:nvSpPr>
        <p:spPr>
          <a:xfrm>
            <a:off x="914400" y="632757"/>
            <a:ext cx="8724900" cy="1200329"/>
          </a:xfrm>
          <a:prstGeom prst="rect">
            <a:avLst/>
          </a:prstGeom>
          <a:noFill/>
        </p:spPr>
        <p:txBody>
          <a:bodyPr wrap="square" rtlCol="0">
            <a:spAutoFit/>
          </a:bodyPr>
          <a:lstStyle/>
          <a:p>
            <a:r>
              <a:rPr lang="en-NL" sz="2400" dirty="0">
                <a:solidFill>
                  <a:schemeClr val="accent1">
                    <a:lumMod val="50000"/>
                  </a:schemeClr>
                </a:solidFill>
              </a:rPr>
              <a:t>SCB / SPB Presentations</a:t>
            </a:r>
          </a:p>
          <a:p>
            <a:endParaRPr lang="en-NL" sz="2400" dirty="0">
              <a:solidFill>
                <a:schemeClr val="accent1">
                  <a:lumMod val="50000"/>
                </a:schemeClr>
              </a:solidFill>
            </a:endParaRPr>
          </a:p>
          <a:p>
            <a:r>
              <a:rPr lang="en-NL" sz="2400" dirty="0">
                <a:solidFill>
                  <a:schemeClr val="accent1">
                    <a:lumMod val="50000"/>
                  </a:schemeClr>
                </a:solidFill>
              </a:rPr>
              <a:t>Wednesday 15 Nov, afternoon – Salle 101, IJCLab &amp; online</a:t>
            </a:r>
          </a:p>
        </p:txBody>
      </p:sp>
      <p:sp>
        <p:nvSpPr>
          <p:cNvPr id="8" name="TextBox 7">
            <a:extLst>
              <a:ext uri="{FF2B5EF4-FFF2-40B4-BE49-F238E27FC236}">
                <a16:creationId xmlns:a16="http://schemas.microsoft.com/office/drawing/2014/main" id="{128F2645-86A6-F914-4D25-1F7E648C42E4}"/>
              </a:ext>
            </a:extLst>
          </p:cNvPr>
          <p:cNvSpPr txBox="1"/>
          <p:nvPr/>
        </p:nvSpPr>
        <p:spPr>
          <a:xfrm>
            <a:off x="1701800" y="4311134"/>
            <a:ext cx="6096000" cy="338554"/>
          </a:xfrm>
          <a:prstGeom prst="rect">
            <a:avLst/>
          </a:prstGeom>
          <a:solidFill>
            <a:schemeClr val="accent4">
              <a:lumMod val="40000"/>
              <a:lumOff val="60000"/>
            </a:schemeClr>
          </a:solidFill>
        </p:spPr>
        <p:txBody>
          <a:bodyPr wrap="square">
            <a:spAutoFit/>
          </a:bodyPr>
          <a:lstStyle/>
          <a:p>
            <a:r>
              <a:rPr lang="en-GB" sz="1600" i="0" u="none" strike="noStrike" dirty="0">
                <a:solidFill>
                  <a:srgbClr val="000000"/>
                </a:solidFill>
                <a:effectLst/>
              </a:rPr>
              <a:t>Civil Engineering approach for EMR region</a:t>
            </a:r>
            <a:endParaRPr lang="en-NL" sz="1600" dirty="0"/>
          </a:p>
        </p:txBody>
      </p:sp>
      <p:sp>
        <p:nvSpPr>
          <p:cNvPr id="10" name="TextBox 9">
            <a:extLst>
              <a:ext uri="{FF2B5EF4-FFF2-40B4-BE49-F238E27FC236}">
                <a16:creationId xmlns:a16="http://schemas.microsoft.com/office/drawing/2014/main" id="{6A2B694D-8885-69A0-3031-8F15AC12B8D8}"/>
              </a:ext>
            </a:extLst>
          </p:cNvPr>
          <p:cNvSpPr txBox="1"/>
          <p:nvPr/>
        </p:nvSpPr>
        <p:spPr>
          <a:xfrm>
            <a:off x="1739900" y="2910701"/>
            <a:ext cx="6096000" cy="338554"/>
          </a:xfrm>
          <a:prstGeom prst="rect">
            <a:avLst/>
          </a:prstGeom>
          <a:solidFill>
            <a:schemeClr val="accent4">
              <a:lumMod val="40000"/>
              <a:lumOff val="60000"/>
            </a:schemeClr>
          </a:solidFill>
        </p:spPr>
        <p:txBody>
          <a:bodyPr wrap="square">
            <a:spAutoFit/>
          </a:bodyPr>
          <a:lstStyle/>
          <a:p>
            <a:r>
              <a:rPr lang="en-GB" sz="1600" dirty="0">
                <a:latin typeface="Calibri" panose="020F0502020204030204" pitchFamily="34" charset="0"/>
              </a:rPr>
              <a:t>Completed</a:t>
            </a:r>
            <a:r>
              <a:rPr lang="en-GB" sz="1600" i="0" u="none" strike="noStrike" dirty="0">
                <a:effectLst/>
                <a:latin typeface="Calibri" panose="020F0502020204030204" pitchFamily="34" charset="0"/>
              </a:rPr>
              <a:t>, Ongoing &amp; Upcoming Geo-studies EMR</a:t>
            </a:r>
            <a:endParaRPr lang="en-NL" sz="1600" dirty="0"/>
          </a:p>
        </p:txBody>
      </p:sp>
      <p:sp>
        <p:nvSpPr>
          <p:cNvPr id="12" name="TextBox 11">
            <a:extLst>
              <a:ext uri="{FF2B5EF4-FFF2-40B4-BE49-F238E27FC236}">
                <a16:creationId xmlns:a16="http://schemas.microsoft.com/office/drawing/2014/main" id="{AFB9FAA8-6969-3AC2-54EF-ED8B47E2B16D}"/>
              </a:ext>
            </a:extLst>
          </p:cNvPr>
          <p:cNvSpPr txBox="1"/>
          <p:nvPr/>
        </p:nvSpPr>
        <p:spPr>
          <a:xfrm>
            <a:off x="1739900" y="3577968"/>
            <a:ext cx="7772400" cy="369332"/>
          </a:xfrm>
          <a:prstGeom prst="rect">
            <a:avLst/>
          </a:prstGeom>
          <a:solidFill>
            <a:schemeClr val="accent4">
              <a:lumMod val="40000"/>
              <a:lumOff val="60000"/>
            </a:schemeClr>
          </a:solidFill>
        </p:spPr>
        <p:txBody>
          <a:bodyPr wrap="square">
            <a:spAutoFit/>
          </a:bodyPr>
          <a:lstStyle/>
          <a:p>
            <a:r>
              <a:rPr lang="en-GB" sz="1600" dirty="0">
                <a:solidFill>
                  <a:srgbClr val="000000"/>
                </a:solidFill>
                <a:latin typeface="Calibri" panose="020F0502020204030204" pitchFamily="34" charset="0"/>
              </a:rPr>
              <a:t>EMR </a:t>
            </a:r>
            <a:r>
              <a:rPr lang="en-GB" sz="1600" b="0" i="0" u="none" strike="noStrike" dirty="0">
                <a:solidFill>
                  <a:srgbClr val="000000"/>
                </a:solidFill>
                <a:effectLst/>
                <a:latin typeface="Calibri" panose="020F0502020204030204" pitchFamily="34" charset="0"/>
              </a:rPr>
              <a:t>Noise Measurements, </a:t>
            </a:r>
            <a:r>
              <a:rPr lang="en-GB" b="0" i="0" u="none" strike="noStrike" dirty="0">
                <a:solidFill>
                  <a:srgbClr val="000000"/>
                </a:solidFill>
                <a:effectLst/>
                <a:latin typeface="Calibri" panose="020F0502020204030204" pitchFamily="34" charset="0"/>
              </a:rPr>
              <a:t> </a:t>
            </a:r>
            <a:r>
              <a:rPr lang="en-GB" sz="1600" b="0" i="0" u="none" strike="noStrike" dirty="0">
                <a:solidFill>
                  <a:srgbClr val="000000"/>
                </a:solidFill>
                <a:effectLst/>
                <a:latin typeface="Calibri" panose="020F0502020204030204" pitchFamily="34" charset="0"/>
              </a:rPr>
              <a:t>Active &amp; Passive Seismic. Results and recommendations</a:t>
            </a:r>
            <a:endParaRPr lang="en-NL" sz="1600" dirty="0"/>
          </a:p>
        </p:txBody>
      </p:sp>
    </p:spTree>
    <p:extLst>
      <p:ext uri="{BB962C8B-B14F-4D97-AF65-F5344CB8AC3E}">
        <p14:creationId xmlns:p14="http://schemas.microsoft.com/office/powerpoint/2010/main" val="149588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27-74C3-3DD4-E056-E5CBFA6919EF}"/>
              </a:ext>
            </a:extLst>
          </p:cNvPr>
          <p:cNvSpPr>
            <a:spLocks noGrp="1"/>
          </p:cNvSpPr>
          <p:nvPr>
            <p:ph type="title"/>
          </p:nvPr>
        </p:nvSpPr>
        <p:spPr>
          <a:xfrm>
            <a:off x="709863" y="136525"/>
            <a:ext cx="10515600" cy="1325563"/>
          </a:xfrm>
        </p:spPr>
        <p:txBody>
          <a:bodyPr/>
          <a:lstStyle/>
          <a:p>
            <a:r>
              <a:rPr lang="en-US" dirty="0"/>
              <a:t>SPB/SCB Sessions</a:t>
            </a:r>
          </a:p>
        </p:txBody>
      </p:sp>
      <p:sp>
        <p:nvSpPr>
          <p:cNvPr id="3" name="Content Placeholder 2">
            <a:extLst>
              <a:ext uri="{FF2B5EF4-FFF2-40B4-BE49-F238E27FC236}">
                <a16:creationId xmlns:a16="http://schemas.microsoft.com/office/drawing/2014/main" id="{92A0164C-8484-EAE8-E309-91EE85876E69}"/>
              </a:ext>
            </a:extLst>
          </p:cNvPr>
          <p:cNvSpPr>
            <a:spLocks noGrp="1"/>
          </p:cNvSpPr>
          <p:nvPr>
            <p:ph idx="1"/>
          </p:nvPr>
        </p:nvSpPr>
        <p:spPr>
          <a:xfrm>
            <a:off x="709863" y="2135647"/>
            <a:ext cx="10515600" cy="2981785"/>
          </a:xfrm>
        </p:spPr>
        <p:txBody>
          <a:bodyPr/>
          <a:lstStyle/>
          <a:p>
            <a:r>
              <a:rPr lang="en-US" dirty="0"/>
              <a:t>Tuesday Nov. 14 from 14:10 to 15:55</a:t>
            </a:r>
          </a:p>
          <a:p>
            <a:pPr lvl="1"/>
            <a:r>
              <a:rPr lang="en-US" dirty="0"/>
              <a:t> </a:t>
            </a:r>
            <a:r>
              <a:rPr lang="en-US" dirty="0">
                <a:solidFill>
                  <a:srgbClr val="FF0000"/>
                </a:solidFill>
              </a:rPr>
              <a:t>Introduction to Sardinia Candidature Activities (Domenico </a:t>
            </a:r>
            <a:r>
              <a:rPr lang="en-US" dirty="0" err="1">
                <a:solidFill>
                  <a:srgbClr val="FF0000"/>
                </a:solidFill>
              </a:rPr>
              <a:t>D’Urso</a:t>
            </a:r>
            <a:r>
              <a:rPr lang="en-US" dirty="0">
                <a:solidFill>
                  <a:srgbClr val="FF0000"/>
                </a:solidFill>
              </a:rPr>
              <a:t>)</a:t>
            </a:r>
          </a:p>
          <a:p>
            <a:pPr lvl="1"/>
            <a:r>
              <a:rPr lang="en-US" dirty="0"/>
              <a:t> Progressing towards the 4D geological characterization of the Einstein Telescope site in Sardinia (Luca. </a:t>
            </a:r>
            <a:r>
              <a:rPr lang="en-US" dirty="0" err="1"/>
              <a:t>Cardello</a:t>
            </a:r>
            <a:r>
              <a:rPr lang="en-US" dirty="0"/>
              <a:t>)</a:t>
            </a:r>
          </a:p>
          <a:p>
            <a:pPr lvl="1"/>
            <a:r>
              <a:rPr lang="en-US" dirty="0"/>
              <a:t> Summary of site characterization activities at the Sardinia candidate site for the Einstein Telescope (Matteo. Di Giovanni)</a:t>
            </a:r>
          </a:p>
          <a:p>
            <a:pPr lvl="1"/>
            <a:r>
              <a:rPr lang="en-US" dirty="0"/>
              <a:t> Review on Sardinia Measurements: data repository (Alessio Fiori)</a:t>
            </a:r>
          </a:p>
          <a:p>
            <a:endParaRPr lang="en-US" dirty="0"/>
          </a:p>
        </p:txBody>
      </p:sp>
      <p:sp>
        <p:nvSpPr>
          <p:cNvPr id="4" name="Slide Number Placeholder 3">
            <a:extLst>
              <a:ext uri="{FF2B5EF4-FFF2-40B4-BE49-F238E27FC236}">
                <a16:creationId xmlns:a16="http://schemas.microsoft.com/office/drawing/2014/main" id="{C8CFB297-3FB5-CF22-344A-6C7522622B3C}"/>
              </a:ext>
            </a:extLst>
          </p:cNvPr>
          <p:cNvSpPr>
            <a:spLocks noGrp="1"/>
          </p:cNvSpPr>
          <p:nvPr>
            <p:ph type="sldNum" sz="quarter" idx="12"/>
          </p:nvPr>
        </p:nvSpPr>
        <p:spPr/>
        <p:txBody>
          <a:bodyPr/>
          <a:lstStyle/>
          <a:p>
            <a:fld id="{7C659075-83B6-5446-8002-4ADFDBF3FC85}" type="slidenum">
              <a:rPr lang="en-US" smtClean="0"/>
              <a:t>4</a:t>
            </a:fld>
            <a:endParaRPr lang="en-US"/>
          </a:p>
        </p:txBody>
      </p:sp>
    </p:spTree>
    <p:extLst>
      <p:ext uri="{BB962C8B-B14F-4D97-AF65-F5344CB8AC3E}">
        <p14:creationId xmlns:p14="http://schemas.microsoft.com/office/powerpoint/2010/main" val="120316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E07C-601F-8EC2-3216-9310725609A9}"/>
              </a:ext>
            </a:extLst>
          </p:cNvPr>
          <p:cNvSpPr>
            <a:spLocks noGrp="1"/>
          </p:cNvSpPr>
          <p:nvPr>
            <p:ph type="title"/>
          </p:nvPr>
        </p:nvSpPr>
        <p:spPr>
          <a:xfrm>
            <a:off x="334307" y="936895"/>
            <a:ext cx="10515600" cy="992405"/>
          </a:xfrm>
        </p:spPr>
        <p:txBody>
          <a:bodyPr>
            <a:normAutofit fontScale="90000"/>
          </a:bodyPr>
          <a:lstStyle/>
          <a:p>
            <a:br>
              <a:rPr lang="en-US" dirty="0"/>
            </a:br>
            <a:r>
              <a:rPr lang="en-US" sz="3600" dirty="0"/>
              <a:t>Overview of WP4 Milestones and Deliverables</a:t>
            </a:r>
            <a:br>
              <a:rPr lang="en-US" sz="3600" dirty="0"/>
            </a:br>
            <a:br>
              <a:rPr lang="en-US" sz="3600" dirty="0"/>
            </a:br>
            <a:r>
              <a:rPr lang="en-US" sz="3600" dirty="0"/>
              <a:t>Standardized Data Interpretation</a:t>
            </a:r>
            <a:br>
              <a:rPr lang="en-US" sz="3600" dirty="0"/>
            </a:br>
            <a:endParaRPr lang="en-US" dirty="0"/>
          </a:p>
        </p:txBody>
      </p:sp>
      <p:sp>
        <p:nvSpPr>
          <p:cNvPr id="3" name="Content Placeholder 2">
            <a:extLst>
              <a:ext uri="{FF2B5EF4-FFF2-40B4-BE49-F238E27FC236}">
                <a16:creationId xmlns:a16="http://schemas.microsoft.com/office/drawing/2014/main" id="{B0009A14-A378-F8F0-D519-DC9AE37BD899}"/>
              </a:ext>
            </a:extLst>
          </p:cNvPr>
          <p:cNvSpPr>
            <a:spLocks noGrp="1"/>
          </p:cNvSpPr>
          <p:nvPr>
            <p:ph idx="1"/>
          </p:nvPr>
        </p:nvSpPr>
        <p:spPr>
          <a:xfrm>
            <a:off x="925286" y="2194560"/>
            <a:ext cx="11266714" cy="3726545"/>
          </a:xfrm>
        </p:spPr>
        <p:txBody>
          <a:bodyPr>
            <a:normAutofit/>
          </a:bodyPr>
          <a:lstStyle/>
          <a:p>
            <a:r>
              <a:rPr lang="en-US" sz="2400" dirty="0"/>
              <a:t>Discussion with ISB on WDs and WPs</a:t>
            </a:r>
          </a:p>
          <a:p>
            <a:r>
              <a:rPr lang="en-US" sz="2400" dirty="0"/>
              <a:t>Common working group is going to be set up and thematic meetings will be organized to eliminate differences between the different approaches. </a:t>
            </a:r>
          </a:p>
          <a:p>
            <a:r>
              <a:rPr lang="en-US" sz="2400" dirty="0"/>
              <a:t>Dedicated Workshop including related WPs from ISB – December 6</a:t>
            </a:r>
            <a:r>
              <a:rPr lang="en-US" sz="2400" baseline="30000" dirty="0"/>
              <a:t>th</a:t>
            </a:r>
            <a:r>
              <a:rPr lang="en-US" sz="2400" dirty="0"/>
              <a:t>-7</a:t>
            </a:r>
            <a:r>
              <a:rPr lang="en-US" sz="2400" baseline="30000" dirty="0"/>
              <a:t>th</a:t>
            </a:r>
            <a:r>
              <a:rPr lang="en-US" sz="2400" dirty="0"/>
              <a:t>  2023 </a:t>
            </a:r>
            <a:r>
              <a:rPr lang="en-US" sz="2400" dirty="0">
                <a:hlinkClick r:id="rId2"/>
              </a:rPr>
              <a:t>https://indico.nikhef.nl/event/4820/</a:t>
            </a:r>
            <a:r>
              <a:rPr lang="en-US" sz="2400" dirty="0"/>
              <a:t> to discuss the status of noise understanding towards a definition of a common methodology (</a:t>
            </a:r>
            <a:r>
              <a:rPr lang="en-US" sz="2400" b="1" dirty="0"/>
              <a:t>Registration is required</a:t>
            </a:r>
            <a:r>
              <a:rPr lang="en-US" sz="2400" dirty="0"/>
              <a:t> for both in person participation and online participation)</a:t>
            </a:r>
          </a:p>
          <a:p>
            <a:r>
              <a:rPr lang="en-US" sz="2400" dirty="0"/>
              <a:t>A document will be prepared to report a standardization on measurement methodologies and agreements on common tools to be used for noise estimation</a:t>
            </a:r>
            <a:endParaRPr lang="en-US" sz="2000" dirty="0"/>
          </a:p>
          <a:p>
            <a:pPr marL="0" indent="0">
              <a:buNone/>
            </a:pPr>
            <a:endParaRPr lang="en-US" sz="2400" dirty="0"/>
          </a:p>
        </p:txBody>
      </p:sp>
    </p:spTree>
    <p:extLst>
      <p:ext uri="{BB962C8B-B14F-4D97-AF65-F5344CB8AC3E}">
        <p14:creationId xmlns:p14="http://schemas.microsoft.com/office/powerpoint/2010/main" val="138741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0627-74C3-3DD4-E056-E5CBFA6919EF}"/>
              </a:ext>
            </a:extLst>
          </p:cNvPr>
          <p:cNvSpPr>
            <a:spLocks noGrp="1"/>
          </p:cNvSpPr>
          <p:nvPr>
            <p:ph type="title"/>
          </p:nvPr>
        </p:nvSpPr>
        <p:spPr>
          <a:xfrm>
            <a:off x="709863" y="136525"/>
            <a:ext cx="10515600" cy="1325563"/>
          </a:xfrm>
        </p:spPr>
        <p:txBody>
          <a:bodyPr/>
          <a:lstStyle/>
          <a:p>
            <a:r>
              <a:rPr lang="en-US" dirty="0"/>
              <a:t>SPB/SCB Sessions</a:t>
            </a:r>
          </a:p>
        </p:txBody>
      </p:sp>
      <p:sp>
        <p:nvSpPr>
          <p:cNvPr id="3" name="Content Placeholder 2">
            <a:extLst>
              <a:ext uri="{FF2B5EF4-FFF2-40B4-BE49-F238E27FC236}">
                <a16:creationId xmlns:a16="http://schemas.microsoft.com/office/drawing/2014/main" id="{92A0164C-8484-EAE8-E309-91EE85876E69}"/>
              </a:ext>
            </a:extLst>
          </p:cNvPr>
          <p:cNvSpPr>
            <a:spLocks noGrp="1"/>
          </p:cNvSpPr>
          <p:nvPr>
            <p:ph idx="1"/>
          </p:nvPr>
        </p:nvSpPr>
        <p:spPr>
          <a:xfrm>
            <a:off x="709863" y="2135647"/>
            <a:ext cx="10515600" cy="2981785"/>
          </a:xfrm>
        </p:spPr>
        <p:txBody>
          <a:bodyPr/>
          <a:lstStyle/>
          <a:p>
            <a:r>
              <a:rPr lang="en-US" dirty="0"/>
              <a:t>Tuesday Nov. 14 from 14:10 to 15:55</a:t>
            </a:r>
          </a:p>
          <a:p>
            <a:pPr lvl="1"/>
            <a:r>
              <a:rPr lang="en-US" dirty="0"/>
              <a:t> Introduction to Sardinia Candidature Activities (Domenico </a:t>
            </a:r>
            <a:r>
              <a:rPr lang="en-US" dirty="0" err="1"/>
              <a:t>D’Urso</a:t>
            </a:r>
            <a:r>
              <a:rPr lang="en-US" dirty="0"/>
              <a:t>)</a:t>
            </a:r>
          </a:p>
          <a:p>
            <a:pPr lvl="1"/>
            <a:r>
              <a:rPr lang="en-US" dirty="0"/>
              <a:t> </a:t>
            </a:r>
            <a:r>
              <a:rPr lang="en-US" dirty="0">
                <a:solidFill>
                  <a:srgbClr val="FF0000"/>
                </a:solidFill>
              </a:rPr>
              <a:t>Progressing towards the 4D geological characterization of the Einstein Telescope site in Sardinia (Luca. </a:t>
            </a:r>
            <a:r>
              <a:rPr lang="en-US" dirty="0" err="1">
                <a:solidFill>
                  <a:srgbClr val="FF0000"/>
                </a:solidFill>
              </a:rPr>
              <a:t>Cardello</a:t>
            </a:r>
            <a:r>
              <a:rPr lang="en-US" dirty="0">
                <a:solidFill>
                  <a:srgbClr val="FF0000"/>
                </a:solidFill>
              </a:rPr>
              <a:t>)</a:t>
            </a:r>
          </a:p>
          <a:p>
            <a:pPr lvl="1"/>
            <a:r>
              <a:rPr lang="en-US" dirty="0"/>
              <a:t> Summary of site characterization activities at the Sardinia candidate site for the Einstein Telescope (Matteo. Di Giovanni)</a:t>
            </a:r>
          </a:p>
          <a:p>
            <a:pPr lvl="1"/>
            <a:r>
              <a:rPr lang="en-US" dirty="0"/>
              <a:t> Review on Sardinia Measurements: data repository (Alessio Fiori)</a:t>
            </a:r>
          </a:p>
          <a:p>
            <a:endParaRPr lang="en-US" dirty="0"/>
          </a:p>
        </p:txBody>
      </p:sp>
      <p:sp>
        <p:nvSpPr>
          <p:cNvPr id="4" name="Slide Number Placeholder 3">
            <a:extLst>
              <a:ext uri="{FF2B5EF4-FFF2-40B4-BE49-F238E27FC236}">
                <a16:creationId xmlns:a16="http://schemas.microsoft.com/office/drawing/2014/main" id="{C8CFB297-3FB5-CF22-344A-6C7522622B3C}"/>
              </a:ext>
            </a:extLst>
          </p:cNvPr>
          <p:cNvSpPr>
            <a:spLocks noGrp="1"/>
          </p:cNvSpPr>
          <p:nvPr>
            <p:ph type="sldNum" sz="quarter" idx="12"/>
          </p:nvPr>
        </p:nvSpPr>
        <p:spPr/>
        <p:txBody>
          <a:bodyPr/>
          <a:lstStyle/>
          <a:p>
            <a:fld id="{7C659075-83B6-5446-8002-4ADFDBF3FC85}" type="slidenum">
              <a:rPr lang="en-US" smtClean="0"/>
              <a:t>6</a:t>
            </a:fld>
            <a:endParaRPr lang="en-US"/>
          </a:p>
        </p:txBody>
      </p:sp>
    </p:spTree>
    <p:extLst>
      <p:ext uri="{BB962C8B-B14F-4D97-AF65-F5344CB8AC3E}">
        <p14:creationId xmlns:p14="http://schemas.microsoft.com/office/powerpoint/2010/main" val="404835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75769644-FF9E-4A08-F7A0-55A509EAF9A7}"/>
              </a:ext>
            </a:extLst>
          </p:cNvPr>
          <p:cNvSpPr/>
          <p:nvPr/>
        </p:nvSpPr>
        <p:spPr>
          <a:xfrm>
            <a:off x="0" y="0"/>
            <a:ext cx="12192000" cy="685800"/>
          </a:xfrm>
          <a:prstGeom prst="rect">
            <a:avLst/>
          </a:prstGeom>
          <a:solidFill>
            <a:srgbClr val="82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olo 1">
            <a:extLst>
              <a:ext uri="{FF2B5EF4-FFF2-40B4-BE49-F238E27FC236}">
                <a16:creationId xmlns:a16="http://schemas.microsoft.com/office/drawing/2014/main" id="{25280171-F36B-4EAB-959C-5D39B8E2308E}"/>
              </a:ext>
            </a:extLst>
          </p:cNvPr>
          <p:cNvSpPr>
            <a:spLocks noGrp="1"/>
          </p:cNvSpPr>
          <p:nvPr>
            <p:ph type="ctrTitle"/>
          </p:nvPr>
        </p:nvSpPr>
        <p:spPr>
          <a:xfrm>
            <a:off x="0" y="703851"/>
            <a:ext cx="12192000" cy="1917917"/>
          </a:xfrm>
        </p:spPr>
        <p:txBody>
          <a:bodyPr>
            <a:noAutofit/>
          </a:bodyPr>
          <a:lstStyle/>
          <a:p>
            <a:r>
              <a:rPr lang="en-US" sz="3800" dirty="0">
                <a:latin typeface="Calibri" panose="020F0502020204030204" pitchFamily="34" charset="0"/>
                <a:cs typeface="Calibri" panose="020F0502020204030204" pitchFamily="34" charset="0"/>
              </a:rPr>
              <a:t>Progressing towards the 4D geological </a:t>
            </a:r>
            <a:br>
              <a:rPr lang="en-US" sz="3800" dirty="0">
                <a:latin typeface="Calibri" panose="020F0502020204030204" pitchFamily="34" charset="0"/>
                <a:cs typeface="Calibri" panose="020F0502020204030204" pitchFamily="34" charset="0"/>
              </a:rPr>
            </a:br>
            <a:r>
              <a:rPr lang="en-US" sz="3800" dirty="0">
                <a:latin typeface="Calibri" panose="020F0502020204030204" pitchFamily="34" charset="0"/>
                <a:cs typeface="Calibri" panose="020F0502020204030204" pitchFamily="34" charset="0"/>
              </a:rPr>
              <a:t>characterization of the Einstein Telescope </a:t>
            </a:r>
            <a:br>
              <a:rPr lang="en-US" sz="3800" dirty="0">
                <a:latin typeface="Calibri" panose="020F0502020204030204" pitchFamily="34" charset="0"/>
                <a:cs typeface="Calibri" panose="020F0502020204030204" pitchFamily="34" charset="0"/>
              </a:rPr>
            </a:br>
            <a:r>
              <a:rPr lang="en-US" sz="3800" dirty="0">
                <a:latin typeface="Calibri" panose="020F0502020204030204" pitchFamily="34" charset="0"/>
                <a:cs typeface="Calibri" panose="020F0502020204030204" pitchFamily="34" charset="0"/>
              </a:rPr>
              <a:t>site in Sardinia (Italy) </a:t>
            </a:r>
            <a:endParaRPr lang="it-IT" sz="3800" dirty="0">
              <a:latin typeface="Calibri" panose="020F0502020204030204" pitchFamily="34" charset="0"/>
              <a:cs typeface="Calibri" panose="020F0502020204030204" pitchFamily="34" charset="0"/>
            </a:endParaRPr>
          </a:p>
        </p:txBody>
      </p:sp>
      <p:sp>
        <p:nvSpPr>
          <p:cNvPr id="3" name="Sottotitolo 2">
            <a:extLst>
              <a:ext uri="{FF2B5EF4-FFF2-40B4-BE49-F238E27FC236}">
                <a16:creationId xmlns:a16="http://schemas.microsoft.com/office/drawing/2014/main" id="{1EBCA36C-6FFD-4697-A868-2E616B67C7C9}"/>
              </a:ext>
            </a:extLst>
          </p:cNvPr>
          <p:cNvSpPr>
            <a:spLocks noGrp="1"/>
          </p:cNvSpPr>
          <p:nvPr>
            <p:ph type="subTitle" idx="1"/>
          </p:nvPr>
        </p:nvSpPr>
        <p:spPr>
          <a:xfrm>
            <a:off x="0" y="5248744"/>
            <a:ext cx="12192000" cy="1148407"/>
          </a:xfrm>
        </p:spPr>
        <p:txBody>
          <a:bodyPr>
            <a:normAutofit/>
          </a:bodyPr>
          <a:lstStyle/>
          <a:p>
            <a:r>
              <a:rPr lang="it-IT" sz="2000" dirty="0"/>
              <a:t>Giovanni Luca Cardello</a:t>
            </a:r>
            <a:r>
              <a:rPr lang="it-IT" sz="2000" baseline="30000" dirty="0"/>
              <a:t>*</a:t>
            </a:r>
          </a:p>
        </p:txBody>
      </p:sp>
      <p:sp>
        <p:nvSpPr>
          <p:cNvPr id="4" name="Rettangolo 3">
            <a:extLst>
              <a:ext uri="{FF2B5EF4-FFF2-40B4-BE49-F238E27FC236}">
                <a16:creationId xmlns:a16="http://schemas.microsoft.com/office/drawing/2014/main" id="{E659951C-B8AA-CA4D-97BA-66DC55706EFB}"/>
              </a:ext>
            </a:extLst>
          </p:cNvPr>
          <p:cNvSpPr/>
          <p:nvPr/>
        </p:nvSpPr>
        <p:spPr>
          <a:xfrm>
            <a:off x="94837" y="5520375"/>
            <a:ext cx="12192000" cy="1569660"/>
          </a:xfrm>
          <a:prstGeom prst="rect">
            <a:avLst/>
          </a:prstGeom>
        </p:spPr>
        <p:txBody>
          <a:bodyPr wrap="square">
            <a:spAutoFit/>
          </a:bodyPr>
          <a:lstStyle/>
          <a:p>
            <a:pPr algn="ctr"/>
            <a:r>
              <a:rPr lang="en-US" sz="1600" i="1" baseline="30000" dirty="0"/>
              <a:t> </a:t>
            </a:r>
            <a:r>
              <a:rPr lang="en-US" sz="1600" i="1" dirty="0" err="1"/>
              <a:t>Università</a:t>
            </a:r>
            <a:r>
              <a:rPr lang="en-US" sz="1600" i="1" dirty="0"/>
              <a:t> </a:t>
            </a:r>
            <a:r>
              <a:rPr lang="en-US" sz="1600" i="1" dirty="0" err="1"/>
              <a:t>degli</a:t>
            </a:r>
            <a:r>
              <a:rPr lang="en-US" sz="1600" i="1" dirty="0"/>
              <a:t> </a:t>
            </a:r>
            <a:r>
              <a:rPr lang="en-US" sz="1600" i="1" dirty="0" err="1"/>
              <a:t>Studi</a:t>
            </a:r>
            <a:r>
              <a:rPr lang="en-US" sz="1600" i="1" dirty="0"/>
              <a:t> di Sassari</a:t>
            </a:r>
          </a:p>
          <a:p>
            <a:pPr algn="ctr"/>
            <a:r>
              <a:rPr lang="en-US" sz="1600" i="1" dirty="0"/>
              <a:t>INFN - </a:t>
            </a:r>
            <a:r>
              <a:rPr lang="en-US" sz="1600" i="1" dirty="0" err="1"/>
              <a:t>Laboratori</a:t>
            </a:r>
            <a:r>
              <a:rPr lang="en-US" sz="1600" i="1" dirty="0"/>
              <a:t> </a:t>
            </a:r>
            <a:r>
              <a:rPr lang="en-US" sz="1600" i="1" dirty="0" err="1"/>
              <a:t>Nazionali</a:t>
            </a:r>
            <a:r>
              <a:rPr lang="en-US" sz="1600" i="1" dirty="0"/>
              <a:t> del Sud</a:t>
            </a:r>
          </a:p>
          <a:p>
            <a:pPr marL="180340" algn="ctr">
              <a:lnSpc>
                <a:spcPct val="150000"/>
              </a:lnSpc>
            </a:pPr>
            <a:r>
              <a:rPr lang="en-US" sz="1600" dirty="0">
                <a:latin typeface="Calibri" panose="020F0502020204030204" pitchFamily="34" charset="0"/>
                <a:ea typeface="Calibri" panose="020F0502020204030204" pitchFamily="34" charset="0"/>
                <a:cs typeface="Calibri" panose="020F0502020204030204" pitchFamily="34" charset="0"/>
              </a:rPr>
              <a:t>*Contacts: </a:t>
            </a:r>
            <a:r>
              <a:rPr lang="en-US" sz="1600" u="sng" dirty="0">
                <a:solidFill>
                  <a:srgbClr val="2F5496"/>
                </a:solidFill>
                <a:latin typeface="Calibri" panose="020F0502020204030204" pitchFamily="34" charset="0"/>
                <a:ea typeface="Calibri" panose="020F0502020204030204" pitchFamily="34" charset="0"/>
                <a:cs typeface="Calibri" panose="020F0502020204030204" pitchFamily="34" charset="0"/>
                <a:hlinkClick r:id="rId3"/>
              </a:rPr>
              <a:t>glcardello@uniss.it</a:t>
            </a:r>
            <a:endParaRPr lang="en-US" sz="1600" u="sng" dirty="0">
              <a:solidFill>
                <a:srgbClr val="2F5496"/>
              </a:solidFill>
              <a:latin typeface="Calibri" panose="020F0502020204030204" pitchFamily="34" charset="0"/>
              <a:ea typeface="Calibri" panose="020F0502020204030204" pitchFamily="34" charset="0"/>
              <a:cs typeface="Calibri" panose="020F0502020204030204" pitchFamily="34" charset="0"/>
            </a:endParaRPr>
          </a:p>
          <a:p>
            <a:pPr marL="180340" algn="ctr">
              <a:lnSpc>
                <a:spcPct val="150000"/>
              </a:lnSpc>
            </a:pPr>
            <a:r>
              <a:rPr lang="en-US" sz="1600" i="1" dirty="0"/>
              <a:t>on behalf and with the contribution of the ET collaboration</a:t>
            </a:r>
          </a:p>
          <a:p>
            <a:pPr algn="ctr"/>
            <a:endParaRPr lang="en-US" sz="1600" dirty="0"/>
          </a:p>
        </p:txBody>
      </p:sp>
      <p:sp>
        <p:nvSpPr>
          <p:cNvPr id="8" name="CasellaDiTesto 7">
            <a:extLst>
              <a:ext uri="{FF2B5EF4-FFF2-40B4-BE49-F238E27FC236}">
                <a16:creationId xmlns:a16="http://schemas.microsoft.com/office/drawing/2014/main" id="{E0C20773-8ABC-574E-8CE3-575A4E3718FD}"/>
              </a:ext>
            </a:extLst>
          </p:cNvPr>
          <p:cNvSpPr txBox="1"/>
          <p:nvPr/>
        </p:nvSpPr>
        <p:spPr>
          <a:xfrm>
            <a:off x="189675" y="171147"/>
            <a:ext cx="10367325" cy="346249"/>
          </a:xfrm>
          <a:prstGeom prst="rect">
            <a:avLst/>
          </a:prstGeom>
          <a:noFill/>
        </p:spPr>
        <p:txBody>
          <a:bodyPr wrap="square" rtlCol="0">
            <a:spAutoFit/>
          </a:bodyPr>
          <a:lstStyle/>
          <a:p>
            <a:r>
              <a:rPr lang="en-GB" sz="1650" b="1" i="1" dirty="0">
                <a:solidFill>
                  <a:schemeClr val="bg1"/>
                </a:solidFill>
              </a:rPr>
              <a:t>Paris-</a:t>
            </a:r>
            <a:r>
              <a:rPr lang="en-GB" sz="1650" b="1" i="1" dirty="0" err="1">
                <a:solidFill>
                  <a:schemeClr val="bg1"/>
                </a:solidFill>
              </a:rPr>
              <a:t>Saclay</a:t>
            </a:r>
            <a:r>
              <a:rPr lang="en-GB" sz="1650" b="1" i="1" dirty="0">
                <a:solidFill>
                  <a:schemeClr val="bg1"/>
                </a:solidFill>
              </a:rPr>
              <a:t> University – 2</a:t>
            </a:r>
            <a:r>
              <a:rPr lang="en-GB" sz="1650" b="1" i="1" baseline="30000" dirty="0">
                <a:solidFill>
                  <a:schemeClr val="bg1"/>
                </a:solidFill>
              </a:rPr>
              <a:t>nd</a:t>
            </a:r>
            <a:r>
              <a:rPr lang="en-GB" sz="1650" b="1" i="1" dirty="0">
                <a:solidFill>
                  <a:schemeClr val="bg1"/>
                </a:solidFill>
              </a:rPr>
              <a:t> Einstein Telescope Annual Meeting – Observational Science Board (OSB) – 14/11/2023</a:t>
            </a:r>
          </a:p>
        </p:txBody>
      </p:sp>
      <p:pic>
        <p:nvPicPr>
          <p:cNvPr id="5" name="Immagine 4">
            <a:extLst>
              <a:ext uri="{FF2B5EF4-FFF2-40B4-BE49-F238E27FC236}">
                <a16:creationId xmlns:a16="http://schemas.microsoft.com/office/drawing/2014/main" id="{9DEC8115-B813-0E0A-2148-018BB5BA6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3347" y="-28166"/>
            <a:ext cx="1658653" cy="737179"/>
          </a:xfrm>
          <a:prstGeom prst="rect">
            <a:avLst/>
          </a:prstGeom>
        </p:spPr>
      </p:pic>
      <p:pic>
        <p:nvPicPr>
          <p:cNvPr id="14" name="Immagine 13">
            <a:extLst>
              <a:ext uri="{FF2B5EF4-FFF2-40B4-BE49-F238E27FC236}">
                <a16:creationId xmlns:a16="http://schemas.microsoft.com/office/drawing/2014/main" id="{447A631A-FBF6-19D6-10CC-5B9BFE416D3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500"/>
                    </a14:imgEffect>
                    <a14:imgEffect>
                      <a14:saturation sat="92000"/>
                    </a14:imgEffect>
                  </a14:imgLayer>
                </a14:imgProps>
              </a:ext>
              <a:ext uri="{28A0092B-C50C-407E-A947-70E740481C1C}">
                <a14:useLocalDpi xmlns:a14="http://schemas.microsoft.com/office/drawing/2010/main" val="0"/>
              </a:ext>
            </a:extLst>
          </a:blip>
          <a:srcRect t="3333" b="17160"/>
          <a:stretch/>
        </p:blipFill>
        <p:spPr>
          <a:xfrm>
            <a:off x="2660187" y="2721947"/>
            <a:ext cx="6871625" cy="2389751"/>
          </a:xfrm>
          <a:prstGeom prst="rect">
            <a:avLst/>
          </a:prstGeom>
        </p:spPr>
      </p:pic>
      <p:pic>
        <p:nvPicPr>
          <p:cNvPr id="15" name="Picture 4" descr="XII ET Symposium (7-8 June 2022): Overview · Indico">
            <a:extLst>
              <a:ext uri="{FF2B5EF4-FFF2-40B4-BE49-F238E27FC236}">
                <a16:creationId xmlns:a16="http://schemas.microsoft.com/office/drawing/2014/main" id="{82F957E1-70F7-B252-658C-79A4E5892F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96" r="16211"/>
          <a:stretch/>
        </p:blipFill>
        <p:spPr bwMode="auto">
          <a:xfrm>
            <a:off x="8079396" y="2648323"/>
            <a:ext cx="1452416" cy="11511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me - Einstein Telescope Italia">
            <a:extLst>
              <a:ext uri="{FF2B5EF4-FFF2-40B4-BE49-F238E27FC236}">
                <a16:creationId xmlns:a16="http://schemas.microsoft.com/office/drawing/2014/main" id="{08912A94-22CA-9DEA-DB2B-C44006A11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9631" y="4437929"/>
            <a:ext cx="1347537" cy="67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765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7C3DCF9-24A3-9DDF-E5E3-A23CE8CF7F32}"/>
              </a:ext>
            </a:extLst>
          </p:cNvPr>
          <p:cNvSpPr/>
          <p:nvPr/>
        </p:nvSpPr>
        <p:spPr>
          <a:xfrm>
            <a:off x="0" y="283669"/>
            <a:ext cx="12192000" cy="685800"/>
          </a:xfrm>
          <a:prstGeom prst="rect">
            <a:avLst/>
          </a:prstGeom>
          <a:solidFill>
            <a:srgbClr val="821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asellaDiTesto 1">
            <a:extLst>
              <a:ext uri="{FF2B5EF4-FFF2-40B4-BE49-F238E27FC236}">
                <a16:creationId xmlns:a16="http://schemas.microsoft.com/office/drawing/2014/main" id="{696BB2EC-4D2F-F54F-A8DA-2BC816EB9FD6}"/>
              </a:ext>
            </a:extLst>
          </p:cNvPr>
          <p:cNvSpPr txBox="1"/>
          <p:nvPr/>
        </p:nvSpPr>
        <p:spPr>
          <a:xfrm>
            <a:off x="11607845" y="1586188"/>
            <a:ext cx="356188" cy="400110"/>
          </a:xfrm>
          <a:prstGeom prst="rect">
            <a:avLst/>
          </a:prstGeom>
          <a:noFill/>
        </p:spPr>
        <p:txBody>
          <a:bodyPr wrap="none" rtlCol="0">
            <a:spAutoFit/>
          </a:bodyPr>
          <a:lstStyle/>
          <a:p>
            <a:r>
              <a:rPr lang="en-GB" sz="2000" b="1" dirty="0">
                <a:solidFill>
                  <a:schemeClr val="bg1"/>
                </a:solidFill>
              </a:rPr>
              <a:t>S</a:t>
            </a:r>
          </a:p>
        </p:txBody>
      </p:sp>
      <p:sp>
        <p:nvSpPr>
          <p:cNvPr id="10" name="CasellaDiTesto 9">
            <a:extLst>
              <a:ext uri="{FF2B5EF4-FFF2-40B4-BE49-F238E27FC236}">
                <a16:creationId xmlns:a16="http://schemas.microsoft.com/office/drawing/2014/main" id="{E13DAAC8-2E5B-EE4B-9BFF-890FED1B9C25}"/>
              </a:ext>
            </a:extLst>
          </p:cNvPr>
          <p:cNvSpPr txBox="1"/>
          <p:nvPr/>
        </p:nvSpPr>
        <p:spPr>
          <a:xfrm>
            <a:off x="4339125" y="1586188"/>
            <a:ext cx="370614" cy="400110"/>
          </a:xfrm>
          <a:prstGeom prst="rect">
            <a:avLst/>
          </a:prstGeom>
          <a:noFill/>
        </p:spPr>
        <p:txBody>
          <a:bodyPr wrap="none" rtlCol="0">
            <a:spAutoFit/>
          </a:bodyPr>
          <a:lstStyle/>
          <a:p>
            <a:r>
              <a:rPr lang="en-GB" sz="2000" b="1" dirty="0">
                <a:solidFill>
                  <a:schemeClr val="bg1"/>
                </a:solidFill>
              </a:rPr>
              <a:t>N</a:t>
            </a:r>
          </a:p>
        </p:txBody>
      </p:sp>
      <p:sp>
        <p:nvSpPr>
          <p:cNvPr id="11" name="Google Shape;111;p3">
            <a:extLst>
              <a:ext uri="{FF2B5EF4-FFF2-40B4-BE49-F238E27FC236}">
                <a16:creationId xmlns:a16="http://schemas.microsoft.com/office/drawing/2014/main" id="{A749E0C8-A740-0D4B-9742-180D9BBC457F}"/>
              </a:ext>
            </a:extLst>
          </p:cNvPr>
          <p:cNvSpPr txBox="1"/>
          <p:nvPr/>
        </p:nvSpPr>
        <p:spPr>
          <a:xfrm>
            <a:off x="221632" y="0"/>
            <a:ext cx="110925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Calibri"/>
              <a:buNone/>
            </a:pPr>
            <a:r>
              <a:rPr lang="it-IT" sz="4000" b="1" dirty="0">
                <a:solidFill>
                  <a:schemeClr val="bg1"/>
                </a:solidFill>
                <a:latin typeface="Calibri"/>
                <a:ea typeface="Calibri"/>
                <a:cs typeface="Calibri"/>
                <a:sym typeface="Calibri"/>
              </a:rPr>
              <a:t>FAULT CONTACTS WITH VEINS</a:t>
            </a:r>
            <a:endParaRPr dirty="0">
              <a:solidFill>
                <a:schemeClr val="bg1"/>
              </a:solidFill>
            </a:endParaRPr>
          </a:p>
        </p:txBody>
      </p:sp>
      <p:pic>
        <p:nvPicPr>
          <p:cNvPr id="3" name="Immagine 2">
            <a:extLst>
              <a:ext uri="{FF2B5EF4-FFF2-40B4-BE49-F238E27FC236}">
                <a16:creationId xmlns:a16="http://schemas.microsoft.com/office/drawing/2014/main" id="{5C10A781-2DD0-F3FA-488C-26098055D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877" y="257979"/>
            <a:ext cx="1658653" cy="737179"/>
          </a:xfrm>
          <a:prstGeom prst="rect">
            <a:avLst/>
          </a:prstGeom>
        </p:spPr>
      </p:pic>
      <p:pic>
        <p:nvPicPr>
          <p:cNvPr id="6" name="Immagine 5">
            <a:extLst>
              <a:ext uri="{FF2B5EF4-FFF2-40B4-BE49-F238E27FC236}">
                <a16:creationId xmlns:a16="http://schemas.microsoft.com/office/drawing/2014/main" id="{32BFE0B1-CBEF-D331-EDDF-1FBC4BDA3440}"/>
              </a:ext>
            </a:extLst>
          </p:cNvPr>
          <p:cNvPicPr>
            <a:picLocks noChangeAspect="1"/>
          </p:cNvPicPr>
          <p:nvPr/>
        </p:nvPicPr>
        <p:blipFill rotWithShape="1">
          <a:blip r:embed="rId3">
            <a:extLst>
              <a:ext uri="{28A0092B-C50C-407E-A947-70E740481C1C}">
                <a14:useLocalDpi xmlns:a14="http://schemas.microsoft.com/office/drawing/2010/main" val="0"/>
              </a:ext>
            </a:extLst>
          </a:blip>
          <a:srcRect l="2610" t="2102" r="1036" b="2804"/>
          <a:stretch/>
        </p:blipFill>
        <p:spPr>
          <a:xfrm>
            <a:off x="3433665" y="1442719"/>
            <a:ext cx="8765546" cy="4510211"/>
          </a:xfrm>
          <a:prstGeom prst="rect">
            <a:avLst/>
          </a:prstGeom>
        </p:spPr>
      </p:pic>
      <p:sp>
        <p:nvSpPr>
          <p:cNvPr id="7" name="CasellaDiTesto 6">
            <a:extLst>
              <a:ext uri="{FF2B5EF4-FFF2-40B4-BE49-F238E27FC236}">
                <a16:creationId xmlns:a16="http://schemas.microsoft.com/office/drawing/2014/main" id="{2DA0D88B-B036-C2E5-BF44-B79CD2CC114E}"/>
              </a:ext>
            </a:extLst>
          </p:cNvPr>
          <p:cNvSpPr txBox="1"/>
          <p:nvPr/>
        </p:nvSpPr>
        <p:spPr>
          <a:xfrm>
            <a:off x="221632" y="1548088"/>
            <a:ext cx="3559060" cy="4093428"/>
          </a:xfrm>
          <a:prstGeom prst="rect">
            <a:avLst/>
          </a:prstGeom>
          <a:noFill/>
        </p:spPr>
        <p:txBody>
          <a:bodyPr wrap="square" rtlCol="0">
            <a:spAutoFit/>
          </a:bodyPr>
          <a:lstStyle/>
          <a:p>
            <a:r>
              <a:rPr lang="en-US" sz="2000" dirty="0"/>
              <a:t>Lithological main boundaries are marked by mica and chlorite rich shear zones evolving to </a:t>
            </a:r>
            <a:r>
              <a:rPr lang="en-US" sz="2000" dirty="0" err="1"/>
              <a:t>cataclasites</a:t>
            </a:r>
            <a:r>
              <a:rPr lang="en-US" sz="2000" dirty="0"/>
              <a:t>. These fault zones have been locally injected by thick quartz veins.</a:t>
            </a:r>
          </a:p>
          <a:p>
            <a:endParaRPr lang="en-US" sz="2000" dirty="0"/>
          </a:p>
          <a:p>
            <a:r>
              <a:rPr lang="en-US" sz="2000" b="1" dirty="0"/>
              <a:t>The main fault zones were likely site of post-</a:t>
            </a:r>
            <a:r>
              <a:rPr lang="en-US" sz="2000" b="1" dirty="0" err="1"/>
              <a:t>Variscan</a:t>
            </a:r>
            <a:r>
              <a:rPr lang="en-US" sz="2000" b="1" dirty="0"/>
              <a:t> hydrothermal circulation</a:t>
            </a:r>
          </a:p>
          <a:p>
            <a:endParaRPr lang="en-US" sz="2000" dirty="0"/>
          </a:p>
          <a:p>
            <a:r>
              <a:rPr lang="en-US" sz="2000" i="1" dirty="0" err="1"/>
              <a:t>Qz</a:t>
            </a:r>
            <a:r>
              <a:rPr lang="en-US" sz="2000" i="1" dirty="0"/>
              <a:t>-veins and </a:t>
            </a:r>
            <a:r>
              <a:rPr lang="en-US" sz="2000" i="1" dirty="0" err="1"/>
              <a:t>cataclasitic</a:t>
            </a:r>
            <a:r>
              <a:rPr lang="en-US" sz="2000" i="1" dirty="0"/>
              <a:t> bands are as thick as ten meters. </a:t>
            </a:r>
          </a:p>
        </p:txBody>
      </p:sp>
    </p:spTree>
    <p:extLst>
      <p:ext uri="{BB962C8B-B14F-4D97-AF65-F5344CB8AC3E}">
        <p14:creationId xmlns:p14="http://schemas.microsoft.com/office/powerpoint/2010/main" val="162838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E0FD416-D89D-48CE-5226-61C7FE5CF76D}"/>
              </a:ext>
            </a:extLst>
          </p:cNvPr>
          <p:cNvSpPr/>
          <p:nvPr/>
        </p:nvSpPr>
        <p:spPr>
          <a:xfrm>
            <a:off x="0" y="283669"/>
            <a:ext cx="12192000" cy="685800"/>
          </a:xfrm>
          <a:prstGeom prst="rect">
            <a:avLst/>
          </a:prstGeom>
          <a:solidFill>
            <a:srgbClr val="00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111;p3">
            <a:extLst>
              <a:ext uri="{FF2B5EF4-FFF2-40B4-BE49-F238E27FC236}">
                <a16:creationId xmlns:a16="http://schemas.microsoft.com/office/drawing/2014/main" id="{0DE0BCF6-4A3E-6650-8649-B6AC351FB5A3}"/>
              </a:ext>
            </a:extLst>
          </p:cNvPr>
          <p:cNvSpPr txBox="1"/>
          <p:nvPr/>
        </p:nvSpPr>
        <p:spPr>
          <a:xfrm>
            <a:off x="261077" y="0"/>
            <a:ext cx="1109254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Calibri"/>
              <a:buNone/>
            </a:pPr>
            <a:r>
              <a:rPr lang="it-IT" sz="4000" b="1" dirty="0">
                <a:solidFill>
                  <a:schemeClr val="bg1"/>
                </a:solidFill>
                <a:latin typeface="Calibri"/>
                <a:cs typeface="Calibri"/>
                <a:sym typeface="Calibri"/>
              </a:rPr>
              <a:t>PART 4. FUTURE WORK</a:t>
            </a:r>
            <a:endParaRPr dirty="0">
              <a:solidFill>
                <a:schemeClr val="bg1"/>
              </a:solidFill>
            </a:endParaRPr>
          </a:p>
        </p:txBody>
      </p:sp>
      <p:pic>
        <p:nvPicPr>
          <p:cNvPr id="6" name="Immagine 5">
            <a:extLst>
              <a:ext uri="{FF2B5EF4-FFF2-40B4-BE49-F238E27FC236}">
                <a16:creationId xmlns:a16="http://schemas.microsoft.com/office/drawing/2014/main" id="{30B0D327-6FE2-F1F7-D9FF-CAA00F939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877" y="257979"/>
            <a:ext cx="1658653" cy="737179"/>
          </a:xfrm>
          <a:prstGeom prst="rect">
            <a:avLst/>
          </a:prstGeom>
        </p:spPr>
      </p:pic>
      <p:sp>
        <p:nvSpPr>
          <p:cNvPr id="11" name="Rettangolo 10">
            <a:extLst>
              <a:ext uri="{FF2B5EF4-FFF2-40B4-BE49-F238E27FC236}">
                <a16:creationId xmlns:a16="http://schemas.microsoft.com/office/drawing/2014/main" id="{E4885037-8ABB-4BBA-98E8-E49429350D0E}"/>
              </a:ext>
            </a:extLst>
          </p:cNvPr>
          <p:cNvSpPr/>
          <p:nvPr/>
        </p:nvSpPr>
        <p:spPr>
          <a:xfrm>
            <a:off x="1505599" y="1253138"/>
            <a:ext cx="8524607" cy="5847755"/>
          </a:xfrm>
          <a:prstGeom prst="rect">
            <a:avLst/>
          </a:prstGeom>
        </p:spPr>
        <p:txBody>
          <a:bodyPr wrap="square">
            <a:spAutoFit/>
          </a:bodyPr>
          <a:lstStyle/>
          <a:p>
            <a:pPr marL="342900" indent="-342900" algn="just">
              <a:buFont typeface="Wingdings" pitchFamily="2" charset="2"/>
              <a:buChar char="v"/>
            </a:pPr>
            <a:r>
              <a:rPr lang="en-US" sz="2200" b="1" dirty="0">
                <a:solidFill>
                  <a:schemeClr val="accent6">
                    <a:lumMod val="50000"/>
                  </a:schemeClr>
                </a:solidFill>
                <a:latin typeface="Calibri" panose="020F0502020204030204" pitchFamily="34" charset="0"/>
                <a:cs typeface="Calibri" panose="020F0502020204030204" pitchFamily="34" charset="0"/>
              </a:rPr>
              <a:t>Geochronology for the fourth dimension:</a:t>
            </a:r>
          </a:p>
          <a:p>
            <a:pPr marL="742950" lvl="1" indent="-285750" algn="just">
              <a:buFont typeface="Courier New" panose="02070309020205020404" pitchFamily="49" charset="0"/>
              <a:buChar char="o"/>
            </a:pPr>
            <a:r>
              <a:rPr lang="en-US" sz="2200" b="1" dirty="0">
                <a:solidFill>
                  <a:schemeClr val="accent6">
                    <a:lumMod val="50000"/>
                  </a:schemeClr>
                </a:solidFill>
                <a:latin typeface="Calibri" panose="020F0502020204030204" pitchFamily="34" charset="0"/>
                <a:cs typeface="Calibri" panose="020F0502020204030204" pitchFamily="34" charset="0"/>
              </a:rPr>
              <a:t>U-(Th)-Pb (Zircon, Monazite) (7-12 samples) </a:t>
            </a:r>
            <a:r>
              <a:rPr lang="en-US" sz="2200" dirty="0">
                <a:solidFill>
                  <a:schemeClr val="accent6">
                    <a:lumMod val="50000"/>
                  </a:schemeClr>
                </a:solidFill>
                <a:latin typeface="Calibri" panose="020F0502020204030204" pitchFamily="34" charset="0"/>
                <a:cs typeface="Calibri" panose="020F0502020204030204" pitchFamily="34" charset="0"/>
              </a:rPr>
              <a:t>to define emplacement age of granitoids and, protolith and peak metamorphism ages of metamorphic rocks</a:t>
            </a:r>
          </a:p>
          <a:p>
            <a:pPr marL="742950" lvl="1" indent="-285750" algn="just">
              <a:buFont typeface="Courier New" panose="02070309020205020404" pitchFamily="49" charset="0"/>
              <a:buChar char="o"/>
            </a:pPr>
            <a:r>
              <a:rPr lang="en-US" sz="2200" b="1" dirty="0">
                <a:solidFill>
                  <a:schemeClr val="accent6">
                    <a:lumMod val="50000"/>
                  </a:schemeClr>
                </a:solidFill>
                <a:latin typeface="Calibri" panose="020F0502020204030204" pitchFamily="34" charset="0"/>
                <a:cs typeface="Calibri" panose="020F0502020204030204" pitchFamily="34" charset="0"/>
              </a:rPr>
              <a:t>Raman Spectroscopy </a:t>
            </a:r>
            <a:r>
              <a:rPr lang="en-US" sz="2200" dirty="0">
                <a:solidFill>
                  <a:schemeClr val="accent6">
                    <a:lumMod val="50000"/>
                  </a:schemeClr>
                </a:solidFill>
                <a:latin typeface="Calibri" panose="020F0502020204030204" pitchFamily="34" charset="0"/>
                <a:cs typeface="Calibri" panose="020F0502020204030204" pitchFamily="34" charset="0"/>
              </a:rPr>
              <a:t>(about 20 samples – </a:t>
            </a:r>
            <a:r>
              <a:rPr lang="en-US" sz="2200" dirty="0" err="1">
                <a:solidFill>
                  <a:schemeClr val="accent6">
                    <a:lumMod val="50000"/>
                  </a:schemeClr>
                </a:solidFill>
                <a:latin typeface="Calibri" panose="020F0502020204030204" pitchFamily="34" charset="0"/>
                <a:cs typeface="Calibri" panose="020F0502020204030204" pitchFamily="34" charset="0"/>
              </a:rPr>
              <a:t>Scottland</a:t>
            </a:r>
            <a:r>
              <a:rPr lang="en-US" sz="2200" dirty="0">
                <a:solidFill>
                  <a:schemeClr val="accent6">
                    <a:lumMod val="50000"/>
                  </a:schemeClr>
                </a:solidFill>
                <a:latin typeface="Calibri" panose="020F0502020204030204" pitchFamily="34" charset="0"/>
                <a:cs typeface="Calibri" panose="020F0502020204030204" pitchFamily="34" charset="0"/>
              </a:rPr>
              <a:t>)</a:t>
            </a:r>
          </a:p>
          <a:p>
            <a:pPr marL="742950" lvl="1" indent="-285750" algn="just">
              <a:buFont typeface="Courier New" panose="02070309020205020404" pitchFamily="49" charset="0"/>
              <a:buChar char="o"/>
            </a:pPr>
            <a:r>
              <a:rPr lang="en-US" sz="2200" b="1" dirty="0" err="1">
                <a:solidFill>
                  <a:schemeClr val="accent6">
                    <a:lumMod val="50000"/>
                  </a:schemeClr>
                </a:solidFill>
                <a:latin typeface="Calibri" panose="020F0502020204030204" pitchFamily="34" charset="0"/>
                <a:cs typeface="Calibri" panose="020F0502020204030204" pitchFamily="34" charset="0"/>
              </a:rPr>
              <a:t>Ar</a:t>
            </a:r>
            <a:r>
              <a:rPr lang="en-US" sz="2200" b="1" dirty="0">
                <a:solidFill>
                  <a:schemeClr val="accent6">
                    <a:lumMod val="50000"/>
                  </a:schemeClr>
                </a:solidFill>
                <a:latin typeface="Calibri" panose="020F0502020204030204" pitchFamily="34" charset="0"/>
                <a:cs typeface="Calibri" panose="020F0502020204030204" pitchFamily="34" charset="0"/>
              </a:rPr>
              <a:t>–</a:t>
            </a:r>
            <a:r>
              <a:rPr lang="en-US" sz="2200" b="1" dirty="0" err="1">
                <a:solidFill>
                  <a:schemeClr val="accent6">
                    <a:lumMod val="50000"/>
                  </a:schemeClr>
                </a:solidFill>
                <a:latin typeface="Calibri" panose="020F0502020204030204" pitchFamily="34" charset="0"/>
                <a:cs typeface="Calibri" panose="020F0502020204030204" pitchFamily="34" charset="0"/>
              </a:rPr>
              <a:t>Ar</a:t>
            </a:r>
            <a:r>
              <a:rPr lang="en-US" sz="2200" b="1" dirty="0">
                <a:solidFill>
                  <a:schemeClr val="accent6">
                    <a:lumMod val="50000"/>
                  </a:schemeClr>
                </a:solidFill>
                <a:latin typeface="Calibri" panose="020F0502020204030204" pitchFamily="34" charset="0"/>
                <a:cs typeface="Calibri" panose="020F0502020204030204" pitchFamily="34" charset="0"/>
              </a:rPr>
              <a:t> dating on white mica (5-7 samples) </a:t>
            </a:r>
            <a:r>
              <a:rPr lang="en-US" sz="2200" dirty="0">
                <a:solidFill>
                  <a:schemeClr val="accent6">
                    <a:lumMod val="50000"/>
                  </a:schemeClr>
                </a:solidFill>
                <a:latin typeface="Calibri" panose="020F0502020204030204" pitchFamily="34" charset="0"/>
                <a:cs typeface="Calibri" panose="020F0502020204030204" pitchFamily="34" charset="0"/>
              </a:rPr>
              <a:t>to get information about timing of the ductile-brittle transition </a:t>
            </a:r>
          </a:p>
          <a:p>
            <a:pPr marL="742950" lvl="1" indent="-285750" algn="just">
              <a:buFont typeface="Courier New" panose="02070309020205020404" pitchFamily="49" charset="0"/>
              <a:buChar char="o"/>
            </a:pPr>
            <a:r>
              <a:rPr lang="en-US" sz="2200" b="1" dirty="0">
                <a:solidFill>
                  <a:srgbClr val="FF0000"/>
                </a:solidFill>
                <a:latin typeface="Calibri" panose="020F0502020204030204" pitchFamily="34" charset="0"/>
                <a:cs typeface="Calibri" panose="020F0502020204030204" pitchFamily="34" charset="0"/>
              </a:rPr>
              <a:t>Low-temperature </a:t>
            </a:r>
            <a:r>
              <a:rPr lang="en-US" sz="2200" b="1" dirty="0" err="1">
                <a:solidFill>
                  <a:srgbClr val="FF0000"/>
                </a:solidFill>
                <a:latin typeface="Calibri" panose="020F0502020204030204" pitchFamily="34" charset="0"/>
                <a:cs typeface="Calibri" panose="020F0502020204030204" pitchFamily="34" charset="0"/>
              </a:rPr>
              <a:t>thermochronometry</a:t>
            </a:r>
            <a:r>
              <a:rPr lang="en-US" sz="2200" b="1" dirty="0">
                <a:solidFill>
                  <a:srgbClr val="FF0000"/>
                </a:solidFill>
                <a:latin typeface="Calibri" panose="020F0502020204030204" pitchFamily="34" charset="0"/>
                <a:cs typeface="Calibri" panose="020F0502020204030204" pitchFamily="34" charset="0"/>
              </a:rPr>
              <a:t> </a:t>
            </a:r>
            <a:r>
              <a:rPr lang="en-US" sz="2200" dirty="0">
                <a:solidFill>
                  <a:schemeClr val="accent6">
                    <a:lumMod val="50000"/>
                  </a:schemeClr>
                </a:solidFill>
                <a:latin typeface="Calibri" panose="020F0502020204030204" pitchFamily="34" charset="0"/>
                <a:cs typeface="Calibri" panose="020F0502020204030204" pitchFamily="34" charset="0"/>
              </a:rPr>
              <a:t>on apatite and zircons to </a:t>
            </a:r>
            <a:r>
              <a:rPr lang="en-US" sz="2200" dirty="0">
                <a:solidFill>
                  <a:srgbClr val="FF0000"/>
                </a:solidFill>
                <a:latin typeface="Calibri" panose="020F0502020204030204" pitchFamily="34" charset="0"/>
                <a:cs typeface="Calibri" panose="020F0502020204030204" pitchFamily="34" charset="0"/>
              </a:rPr>
              <a:t>unravel the thermal history eventually related to faults and the vertical movements that could be potentially related </a:t>
            </a:r>
            <a:r>
              <a:rPr lang="en-US" sz="2200" dirty="0">
                <a:solidFill>
                  <a:schemeClr val="accent6">
                    <a:lumMod val="50000"/>
                  </a:schemeClr>
                </a:solidFill>
                <a:latin typeface="Calibri" panose="020F0502020204030204" pitchFamily="34" charset="0"/>
                <a:cs typeface="Calibri" panose="020F0502020204030204" pitchFamily="34" charset="0"/>
              </a:rPr>
              <a:t>to them </a:t>
            </a:r>
          </a:p>
          <a:p>
            <a:pPr marL="1200150" lvl="2" indent="-285750" algn="just">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(Apatite Fission Tracks (25 samples)</a:t>
            </a:r>
          </a:p>
          <a:p>
            <a:pPr marL="1200150" lvl="2" indent="-285750" algn="just">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(U-Th-</a:t>
            </a:r>
            <a:r>
              <a:rPr lang="en-US" sz="2200" dirty="0" err="1">
                <a:solidFill>
                  <a:schemeClr val="accent6">
                    <a:lumMod val="50000"/>
                  </a:schemeClr>
                </a:solidFill>
                <a:latin typeface="Calibri" panose="020F0502020204030204" pitchFamily="34" charset="0"/>
                <a:cs typeface="Calibri" panose="020F0502020204030204" pitchFamily="34" charset="0"/>
              </a:rPr>
              <a:t>Sm</a:t>
            </a:r>
            <a:r>
              <a:rPr lang="en-US" sz="2200" dirty="0">
                <a:solidFill>
                  <a:schemeClr val="accent6">
                    <a:lumMod val="50000"/>
                  </a:schemeClr>
                </a:solidFill>
                <a:latin typeface="Calibri" panose="020F0502020204030204" pitchFamily="34" charset="0"/>
                <a:cs typeface="Calibri" panose="020F0502020204030204" pitchFamily="34" charset="0"/>
              </a:rPr>
              <a:t>)/He Apatite (15 samples)</a:t>
            </a:r>
          </a:p>
          <a:p>
            <a:pPr marL="1200150" lvl="2" indent="-285750" algn="just">
              <a:buFont typeface="Arial" panose="020B0604020202020204" pitchFamily="34" charset="0"/>
              <a:buChar char="•"/>
            </a:pPr>
            <a:r>
              <a:rPr lang="en-US" sz="2200" dirty="0">
                <a:solidFill>
                  <a:schemeClr val="accent6">
                    <a:lumMod val="50000"/>
                  </a:schemeClr>
                </a:solidFill>
                <a:latin typeface="Calibri" panose="020F0502020204030204" pitchFamily="34" charset="0"/>
                <a:cs typeface="Calibri" panose="020F0502020204030204" pitchFamily="34" charset="0"/>
              </a:rPr>
              <a:t>(U-Th-</a:t>
            </a:r>
            <a:r>
              <a:rPr lang="en-US" sz="2200" dirty="0" err="1">
                <a:solidFill>
                  <a:schemeClr val="accent6">
                    <a:lumMod val="50000"/>
                  </a:schemeClr>
                </a:solidFill>
                <a:latin typeface="Calibri" panose="020F0502020204030204" pitchFamily="34" charset="0"/>
                <a:cs typeface="Calibri" panose="020F0502020204030204" pitchFamily="34" charset="0"/>
              </a:rPr>
              <a:t>Sm</a:t>
            </a:r>
            <a:r>
              <a:rPr lang="en-US" sz="2200" dirty="0">
                <a:solidFill>
                  <a:schemeClr val="accent6">
                    <a:lumMod val="50000"/>
                  </a:schemeClr>
                </a:solidFill>
                <a:latin typeface="Calibri" panose="020F0502020204030204" pitchFamily="34" charset="0"/>
                <a:cs typeface="Calibri" panose="020F0502020204030204" pitchFamily="34" charset="0"/>
              </a:rPr>
              <a:t>)/He Zircon (7 samples) </a:t>
            </a:r>
          </a:p>
          <a:p>
            <a:pPr marL="800100" lvl="1" indent="-342900" algn="just">
              <a:buFont typeface="Courier New" panose="02070309020205020404" pitchFamily="49" charset="0"/>
              <a:buChar char="o"/>
            </a:pPr>
            <a:r>
              <a:rPr lang="en-US" sz="2200" b="1" dirty="0">
                <a:solidFill>
                  <a:schemeClr val="accent6">
                    <a:lumMod val="50000"/>
                  </a:schemeClr>
                </a:solidFill>
                <a:latin typeface="Calibri" panose="020F0502020204030204" pitchFamily="34" charset="0"/>
                <a:cs typeface="Calibri" panose="020F0502020204030204" pitchFamily="34" charset="0"/>
              </a:rPr>
              <a:t>Fault Gouge K-</a:t>
            </a:r>
            <a:r>
              <a:rPr lang="en-US" sz="2200" b="1" dirty="0" err="1">
                <a:solidFill>
                  <a:schemeClr val="accent6">
                    <a:lumMod val="50000"/>
                  </a:schemeClr>
                </a:solidFill>
                <a:latin typeface="Calibri" panose="020F0502020204030204" pitchFamily="34" charset="0"/>
                <a:cs typeface="Calibri" panose="020F0502020204030204" pitchFamily="34" charset="0"/>
              </a:rPr>
              <a:t>Ar</a:t>
            </a:r>
            <a:r>
              <a:rPr lang="en-US" sz="2200" b="1" dirty="0">
                <a:solidFill>
                  <a:schemeClr val="accent6">
                    <a:lumMod val="50000"/>
                  </a:schemeClr>
                </a:solidFill>
                <a:latin typeface="Calibri" panose="020F0502020204030204" pitchFamily="34" charset="0"/>
                <a:cs typeface="Calibri" panose="020F0502020204030204" pitchFamily="34" charset="0"/>
              </a:rPr>
              <a:t> dating </a:t>
            </a:r>
            <a:r>
              <a:rPr lang="en-US" sz="2200" dirty="0">
                <a:solidFill>
                  <a:schemeClr val="accent6">
                    <a:lumMod val="50000"/>
                  </a:schemeClr>
                </a:solidFill>
                <a:latin typeface="Calibri" panose="020F0502020204030204" pitchFamily="34" charset="0"/>
                <a:cs typeface="Calibri" panose="020F0502020204030204" pitchFamily="34" charset="0"/>
              </a:rPr>
              <a:t>of </a:t>
            </a:r>
            <a:r>
              <a:rPr lang="en-US" sz="2200" dirty="0" err="1">
                <a:solidFill>
                  <a:schemeClr val="accent6">
                    <a:lumMod val="50000"/>
                  </a:schemeClr>
                </a:solidFill>
                <a:latin typeface="Calibri" panose="020F0502020204030204" pitchFamily="34" charset="0"/>
                <a:cs typeface="Calibri" panose="020F0502020204030204" pitchFamily="34" charset="0"/>
              </a:rPr>
              <a:t>illite</a:t>
            </a:r>
            <a:r>
              <a:rPr lang="en-US" sz="2200" dirty="0">
                <a:solidFill>
                  <a:schemeClr val="accent6">
                    <a:lumMod val="50000"/>
                  </a:schemeClr>
                </a:solidFill>
                <a:latin typeface="Calibri" panose="020F0502020204030204" pitchFamily="34" charset="0"/>
                <a:cs typeface="Calibri" panose="020F0502020204030204" pitchFamily="34" charset="0"/>
              </a:rPr>
              <a:t>-bearing fault gouge collected from faults that potentially provide the age of the last brittle movements of the area</a:t>
            </a:r>
          </a:p>
          <a:p>
            <a:pPr marL="1257300" lvl="2" indent="-342900" algn="just">
              <a:buFont typeface="Wingdings" pitchFamily="2" charset="2"/>
              <a:buChar char="v"/>
            </a:pPr>
            <a:endParaRPr lang="en-US" sz="2200" dirty="0">
              <a:latin typeface="Calibri" panose="020F0502020204030204" pitchFamily="34" charset="0"/>
              <a:cs typeface="Calibri" panose="020F0502020204030204" pitchFamily="34" charset="0"/>
            </a:endParaRPr>
          </a:p>
        </p:txBody>
      </p:sp>
      <p:sp>
        <p:nvSpPr>
          <p:cNvPr id="12" name="CasellaDiTesto 11">
            <a:extLst>
              <a:ext uri="{FF2B5EF4-FFF2-40B4-BE49-F238E27FC236}">
                <a16:creationId xmlns:a16="http://schemas.microsoft.com/office/drawing/2014/main" id="{3B4D9E59-5C19-CF68-15BF-088A560558AA}"/>
              </a:ext>
            </a:extLst>
          </p:cNvPr>
          <p:cNvSpPr txBox="1"/>
          <p:nvPr/>
        </p:nvSpPr>
        <p:spPr>
          <a:xfrm>
            <a:off x="872091" y="2012625"/>
            <a:ext cx="633508" cy="4401205"/>
          </a:xfrm>
          <a:prstGeom prst="rect">
            <a:avLst/>
          </a:prstGeom>
          <a:noFill/>
        </p:spPr>
        <p:txBody>
          <a:bodyPr wrap="none" rtlCol="0">
            <a:spAutoFit/>
          </a:bodyPr>
          <a:lstStyle/>
          <a:p>
            <a:pPr algn="ctr"/>
            <a:r>
              <a:rPr lang="en-US" sz="4000" b="1" dirty="0">
                <a:solidFill>
                  <a:schemeClr val="accent6">
                    <a:lumMod val="50000"/>
                  </a:schemeClr>
                </a:solidFill>
              </a:rPr>
              <a:t>T</a:t>
            </a:r>
          </a:p>
          <a:p>
            <a:pPr algn="ctr"/>
            <a:endParaRPr lang="en-US" sz="4000" b="1" dirty="0">
              <a:solidFill>
                <a:schemeClr val="accent6">
                  <a:lumMod val="50000"/>
                </a:schemeClr>
              </a:solidFill>
            </a:endParaRPr>
          </a:p>
          <a:p>
            <a:pPr algn="ctr"/>
            <a:r>
              <a:rPr lang="en-US" sz="4000" b="1" dirty="0">
                <a:solidFill>
                  <a:schemeClr val="accent6">
                    <a:lumMod val="50000"/>
                  </a:schemeClr>
                </a:solidFill>
              </a:rPr>
              <a:t>I</a:t>
            </a:r>
          </a:p>
          <a:p>
            <a:pPr algn="ctr"/>
            <a:endParaRPr lang="en-US" sz="4000" b="1" dirty="0">
              <a:solidFill>
                <a:schemeClr val="accent6">
                  <a:lumMod val="50000"/>
                </a:schemeClr>
              </a:solidFill>
            </a:endParaRPr>
          </a:p>
          <a:p>
            <a:pPr algn="ctr"/>
            <a:r>
              <a:rPr lang="en-US" sz="4000" b="1" dirty="0">
                <a:solidFill>
                  <a:schemeClr val="accent6">
                    <a:lumMod val="50000"/>
                  </a:schemeClr>
                </a:solidFill>
              </a:rPr>
              <a:t>M</a:t>
            </a:r>
          </a:p>
          <a:p>
            <a:pPr algn="ctr"/>
            <a:endParaRPr lang="en-US" sz="4000" b="1" dirty="0">
              <a:solidFill>
                <a:schemeClr val="accent6">
                  <a:lumMod val="50000"/>
                </a:schemeClr>
              </a:solidFill>
            </a:endParaRPr>
          </a:p>
          <a:p>
            <a:pPr algn="ctr"/>
            <a:r>
              <a:rPr lang="en-US" sz="4000" b="1" dirty="0">
                <a:solidFill>
                  <a:schemeClr val="accent6">
                    <a:lumMod val="50000"/>
                  </a:schemeClr>
                </a:solidFill>
              </a:rPr>
              <a:t>E</a:t>
            </a:r>
          </a:p>
        </p:txBody>
      </p:sp>
      <p:pic>
        <p:nvPicPr>
          <p:cNvPr id="2" name="Immagine 1">
            <a:extLst>
              <a:ext uri="{FF2B5EF4-FFF2-40B4-BE49-F238E27FC236}">
                <a16:creationId xmlns:a16="http://schemas.microsoft.com/office/drawing/2014/main" id="{C7CB2554-154F-D267-5862-7B4518945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585" y="6283148"/>
            <a:ext cx="3304583" cy="503949"/>
          </a:xfrm>
          <a:prstGeom prst="rect">
            <a:avLst/>
          </a:prstGeom>
        </p:spPr>
      </p:pic>
    </p:spTree>
    <p:extLst>
      <p:ext uri="{BB962C8B-B14F-4D97-AF65-F5344CB8AC3E}">
        <p14:creationId xmlns:p14="http://schemas.microsoft.com/office/powerpoint/2010/main" val="500400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instein Telescope 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062A214-F818-AB4B-A4DB-AB1C55A62E5C}" vid="{EE9CDE5F-9CC4-5944-989A-D7996D82BFAD}"/>
    </a:ext>
  </a:extLst>
</a:theme>
</file>

<file path=ppt/theme/theme4.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instein Telescope 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062A214-F818-AB4B-A4DB-AB1C55A62E5C}" vid="{EE9CDE5F-9CC4-5944-989A-D7996D82BFA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rso_ET_2" id="{BC41C43D-3311-3A48-BFA1-668FD4DEA8C9}" vid="{950926E9-1853-9F4A-8946-78BED0E1761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9508</TotalTime>
  <Words>1149</Words>
  <Application>Microsoft Macintosh PowerPoint</Application>
  <PresentationFormat>Widescreen</PresentationFormat>
  <Paragraphs>118</Paragraphs>
  <Slides>27</Slides>
  <Notes>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27</vt:i4>
      </vt:variant>
    </vt:vector>
  </HeadingPairs>
  <TitlesOfParts>
    <vt:vector size="38" baseType="lpstr">
      <vt:lpstr>Arial</vt:lpstr>
      <vt:lpstr>Calibri</vt:lpstr>
      <vt:lpstr>Calibri Light</vt:lpstr>
      <vt:lpstr>Courier New</vt:lpstr>
      <vt:lpstr>Wingdings</vt:lpstr>
      <vt:lpstr>Office Theme</vt:lpstr>
      <vt:lpstr>Benutzerdefiniertes Design</vt:lpstr>
      <vt:lpstr>Einstein Telescope thema</vt:lpstr>
      <vt:lpstr>1_Benutzerdefiniertes Design</vt:lpstr>
      <vt:lpstr>1_Einstein Telescope thema</vt:lpstr>
      <vt:lpstr>Custom Design</vt:lpstr>
      <vt:lpstr>PowerPoint Presentation</vt:lpstr>
      <vt:lpstr>SPB/SCB Sessions</vt:lpstr>
      <vt:lpstr>PowerPoint Presentation</vt:lpstr>
      <vt:lpstr>SPB/SCB Sessions</vt:lpstr>
      <vt:lpstr> Overview of WP4 Milestones and Deliverables  Standardized Data Interpretation </vt:lpstr>
      <vt:lpstr>SPB/SCB Sessions</vt:lpstr>
      <vt:lpstr>Progressing towards the 4D geological  characterization of the Einstein Telescope  site in Sardinia (Italy) </vt:lpstr>
      <vt:lpstr>PowerPoint Presentation</vt:lpstr>
      <vt:lpstr>PowerPoint Presentation</vt:lpstr>
      <vt:lpstr>SPB/SCB Sessions</vt:lpstr>
      <vt:lpstr>PowerPoint Presentation</vt:lpstr>
      <vt:lpstr>PowerPoint Presentation</vt:lpstr>
      <vt:lpstr>SPB/SCB Sessions</vt:lpstr>
      <vt:lpstr>PowerPoint Presentation</vt:lpstr>
      <vt:lpstr>PowerPoint Presentation</vt:lpstr>
      <vt:lpstr>PowerPoint Presentation</vt:lpstr>
      <vt:lpstr>PowerPoint Presentation</vt:lpstr>
      <vt:lpstr>Impact study windturbines – Project defined</vt:lpstr>
      <vt:lpstr>Next 10 Boreholes (finish by June 2024)</vt:lpstr>
      <vt:lpstr>Next 10 Boreholes (finish by June 2024)</vt:lpstr>
      <vt:lpstr>Regional groundwater numerical model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Wim Walk</dc:creator>
  <cp:lastModifiedBy>wim.walk</cp:lastModifiedBy>
  <cp:revision>29</cp:revision>
  <dcterms:created xsi:type="dcterms:W3CDTF">2023-08-15T10:09:57Z</dcterms:created>
  <dcterms:modified xsi:type="dcterms:W3CDTF">2023-11-16T08:53:13Z</dcterms:modified>
</cp:coreProperties>
</file>