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79" r:id="rId3"/>
    <p:sldMasterId id="2147483835" r:id="rId4"/>
    <p:sldMasterId id="2147483849" r:id="rId5"/>
  </p:sldMasterIdLst>
  <p:notesMasterIdLst>
    <p:notesMasterId r:id="rId11"/>
  </p:notesMasterIdLst>
  <p:sldIdLst>
    <p:sldId id="1330" r:id="rId6"/>
    <p:sldId id="1349" r:id="rId7"/>
    <p:sldId id="1346" r:id="rId8"/>
    <p:sldId id="1348" r:id="rId9"/>
    <p:sldId id="1347"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ald Lueck" initials="HL" lastIdx="1" clrIdx="0">
    <p:extLst>
      <p:ext uri="{19B8F6BF-5375-455C-9EA6-DF929625EA0E}">
        <p15:presenceInfo xmlns:p15="http://schemas.microsoft.com/office/powerpoint/2012/main" userId="cc09b049e72d17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B8B"/>
    <a:srgbClr val="008F7A"/>
    <a:srgbClr val="A2A917"/>
    <a:srgbClr val="767171"/>
    <a:srgbClr val="E0E750"/>
    <a:srgbClr val="F273AF"/>
    <a:srgbClr val="000032"/>
    <a:srgbClr val="A50000"/>
    <a:srgbClr val="62B9E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4" autoAdjust="0"/>
    <p:restoredTop sz="71093" autoAdjust="0"/>
  </p:normalViewPr>
  <p:slideViewPr>
    <p:cSldViewPr snapToGrid="0">
      <p:cViewPr varScale="1">
        <p:scale>
          <a:sx n="77" d="100"/>
          <a:sy n="77" d="100"/>
        </p:scale>
        <p:origin x="132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85B99-766A-4DD4-BF12-23F604A615C8}" type="datetimeFigureOut">
              <a:rPr lang="de-DE" smtClean="0"/>
              <a:t>16.11.2023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589DA-D219-4E8B-A6CF-67194108C2EB}" type="slidenum">
              <a:rPr lang="de-DE" smtClean="0"/>
              <a:t>‹Nr.›</a:t>
            </a:fld>
            <a:endParaRPr lang="de-DE"/>
          </a:p>
        </p:txBody>
      </p:sp>
    </p:spTree>
    <p:extLst>
      <p:ext uri="{BB962C8B-B14F-4D97-AF65-F5344CB8AC3E}">
        <p14:creationId xmlns:p14="http://schemas.microsoft.com/office/powerpoint/2010/main" val="2874521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8DAFEA-9F87-478C-AF9B-0BDEABFD2E6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638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2FE5D-2466-400C-B791-DE9B7312532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97B23D4-917F-435D-8531-30B7AEA4AC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908C60F-F5C4-4E3D-A179-2B1DCC03FE2F}"/>
              </a:ext>
            </a:extLst>
          </p:cNvPr>
          <p:cNvSpPr>
            <a:spLocks noGrp="1"/>
          </p:cNvSpPr>
          <p:nvPr>
            <p:ph type="dt" sz="half" idx="10"/>
          </p:nvPr>
        </p:nvSpPr>
        <p:spPr/>
        <p:txBody>
          <a:bodyPr/>
          <a:lstStyle/>
          <a:p>
            <a:fld id="{6820E742-9551-49B2-B888-BE0AB0A44B8B}" type="datetimeFigureOut">
              <a:rPr lang="de-DE" smtClean="0"/>
              <a:t>16.11.2023</a:t>
            </a:fld>
            <a:endParaRPr lang="de-DE"/>
          </a:p>
        </p:txBody>
      </p:sp>
      <p:sp>
        <p:nvSpPr>
          <p:cNvPr id="5" name="Fußzeilenplatzhalter 4">
            <a:extLst>
              <a:ext uri="{FF2B5EF4-FFF2-40B4-BE49-F238E27FC236}">
                <a16:creationId xmlns:a16="http://schemas.microsoft.com/office/drawing/2014/main" id="{581CA27D-1A68-4834-8E82-C8EECD83B24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8B05FC4-9FF9-4DF5-A8B4-DD2EFE5F2A16}"/>
              </a:ext>
            </a:extLst>
          </p:cNvPr>
          <p:cNvSpPr>
            <a:spLocks noGrp="1"/>
          </p:cNvSpPr>
          <p:nvPr>
            <p:ph type="sldNum" sz="quarter" idx="12"/>
          </p:nvPr>
        </p:nvSpPr>
        <p:spPr/>
        <p:txBody>
          <a:bodyPr/>
          <a:lstStyle/>
          <a:p>
            <a:fld id="{BD42B218-A235-444D-95A2-73B2E502243E}" type="slidenum">
              <a:rPr lang="de-DE" smtClean="0"/>
              <a:t>‹Nr.›</a:t>
            </a:fld>
            <a:endParaRPr lang="de-DE"/>
          </a:p>
        </p:txBody>
      </p:sp>
    </p:spTree>
    <p:extLst>
      <p:ext uri="{BB962C8B-B14F-4D97-AF65-F5344CB8AC3E}">
        <p14:creationId xmlns:p14="http://schemas.microsoft.com/office/powerpoint/2010/main" val="390053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AABF0-1594-40CC-92A9-AC7633BE4B8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BE5165A-3826-4F1F-A575-2FB4ACDD668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21B1C5C-792F-4330-815E-6339878DDE91}"/>
              </a:ext>
            </a:extLst>
          </p:cNvPr>
          <p:cNvSpPr>
            <a:spLocks noGrp="1"/>
          </p:cNvSpPr>
          <p:nvPr>
            <p:ph type="dt" sz="half" idx="10"/>
          </p:nvPr>
        </p:nvSpPr>
        <p:spPr/>
        <p:txBody>
          <a:bodyPr/>
          <a:lstStyle/>
          <a:p>
            <a:fld id="{6820E742-9551-49B2-B888-BE0AB0A44B8B}" type="datetimeFigureOut">
              <a:rPr lang="de-DE" smtClean="0"/>
              <a:t>16.11.2023</a:t>
            </a:fld>
            <a:endParaRPr lang="de-DE"/>
          </a:p>
        </p:txBody>
      </p:sp>
      <p:sp>
        <p:nvSpPr>
          <p:cNvPr id="5" name="Fußzeilenplatzhalter 4">
            <a:extLst>
              <a:ext uri="{FF2B5EF4-FFF2-40B4-BE49-F238E27FC236}">
                <a16:creationId xmlns:a16="http://schemas.microsoft.com/office/drawing/2014/main" id="{BCB9CC28-889E-4FF3-B23E-E5024E65C66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8CDAD67-82A3-4CAC-82B4-82BE9F339020}"/>
              </a:ext>
            </a:extLst>
          </p:cNvPr>
          <p:cNvSpPr>
            <a:spLocks noGrp="1"/>
          </p:cNvSpPr>
          <p:nvPr>
            <p:ph type="sldNum" sz="quarter" idx="12"/>
          </p:nvPr>
        </p:nvSpPr>
        <p:spPr/>
        <p:txBody>
          <a:bodyPr/>
          <a:lstStyle/>
          <a:p>
            <a:fld id="{BD42B218-A235-444D-95A2-73B2E502243E}" type="slidenum">
              <a:rPr lang="de-DE" smtClean="0"/>
              <a:t>‹Nr.›</a:t>
            </a:fld>
            <a:endParaRPr lang="de-DE"/>
          </a:p>
        </p:txBody>
      </p:sp>
    </p:spTree>
    <p:extLst>
      <p:ext uri="{BB962C8B-B14F-4D97-AF65-F5344CB8AC3E}">
        <p14:creationId xmlns:p14="http://schemas.microsoft.com/office/powerpoint/2010/main" val="377130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4E1B76C-12BD-4ED2-AA5C-08994464FC4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A54B431-15E3-4C31-AB5B-588DE4EBE7C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1FC177B-C11E-4F53-8E7E-A11FE4D3C7C0}"/>
              </a:ext>
            </a:extLst>
          </p:cNvPr>
          <p:cNvSpPr>
            <a:spLocks noGrp="1"/>
          </p:cNvSpPr>
          <p:nvPr>
            <p:ph type="dt" sz="half" idx="10"/>
          </p:nvPr>
        </p:nvSpPr>
        <p:spPr/>
        <p:txBody>
          <a:bodyPr/>
          <a:lstStyle/>
          <a:p>
            <a:fld id="{6820E742-9551-49B2-B888-BE0AB0A44B8B}" type="datetimeFigureOut">
              <a:rPr lang="de-DE" smtClean="0"/>
              <a:t>16.11.2023</a:t>
            </a:fld>
            <a:endParaRPr lang="de-DE"/>
          </a:p>
        </p:txBody>
      </p:sp>
      <p:sp>
        <p:nvSpPr>
          <p:cNvPr id="5" name="Fußzeilenplatzhalter 4">
            <a:extLst>
              <a:ext uri="{FF2B5EF4-FFF2-40B4-BE49-F238E27FC236}">
                <a16:creationId xmlns:a16="http://schemas.microsoft.com/office/drawing/2014/main" id="{09B22422-3F3D-4959-8616-D835D3049D2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4CE1A2F-B931-4894-9021-10E2951EAB2A}"/>
              </a:ext>
            </a:extLst>
          </p:cNvPr>
          <p:cNvSpPr>
            <a:spLocks noGrp="1"/>
          </p:cNvSpPr>
          <p:nvPr>
            <p:ph type="sldNum" sz="quarter" idx="12"/>
          </p:nvPr>
        </p:nvSpPr>
        <p:spPr/>
        <p:txBody>
          <a:bodyPr/>
          <a:lstStyle/>
          <a:p>
            <a:fld id="{BD42B218-A235-444D-95A2-73B2E502243E}" type="slidenum">
              <a:rPr lang="de-DE" smtClean="0"/>
              <a:t>‹Nr.›</a:t>
            </a:fld>
            <a:endParaRPr lang="de-DE"/>
          </a:p>
        </p:txBody>
      </p:sp>
    </p:spTree>
    <p:extLst>
      <p:ext uri="{BB962C8B-B14F-4D97-AF65-F5344CB8AC3E}">
        <p14:creationId xmlns:p14="http://schemas.microsoft.com/office/powerpoint/2010/main" val="2076611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8" name="Datumsplatzhalter 27"/>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17" name="Fußzeilenplatzhalter 16"/>
          <p:cNvSpPr>
            <a:spLocks noGrp="1"/>
          </p:cNvSpPr>
          <p:nvPr>
            <p:ph type="ftr" sz="quarter" idx="11"/>
          </p:nvPr>
        </p:nvSpPr>
        <p:spPr/>
        <p:txBody>
          <a:bodyPr/>
          <a:lstStyle/>
          <a:p>
            <a:endParaRPr lang="de-DE" dirty="0"/>
          </a:p>
        </p:txBody>
      </p:sp>
      <p:sp>
        <p:nvSpPr>
          <p:cNvPr id="29" name="Foliennummernplatzhalter 28"/>
          <p:cNvSpPr>
            <a:spLocks noGrp="1"/>
          </p:cNvSpPr>
          <p:nvPr>
            <p:ph type="sldNum" sz="quarter" idx="12"/>
          </p:nvPr>
        </p:nvSpPr>
        <p:spPr/>
        <p:txBody>
          <a:bodyPr/>
          <a:lstStyle/>
          <a:p>
            <a:fld id="{ECE3FA2B-BD28-499E-A22D-A423270F3F14}" type="slidenum">
              <a:rPr lang="de-DE" smtClean="0"/>
              <a:pPr/>
              <a:t>‹Nr.›</a:t>
            </a:fld>
            <a:endParaRPr lang="de-DE" dirty="0"/>
          </a:p>
        </p:txBody>
      </p:sp>
      <p:sp>
        <p:nvSpPr>
          <p:cNvPr id="8" name="Titel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de-DE"/>
              <a:t>Titelmasterformat durch Klicken bearbeiten</a:t>
            </a:r>
            <a:endParaRPr kumimoji="0" lang="en-US"/>
          </a:p>
        </p:txBody>
      </p:sp>
      <p:sp>
        <p:nvSpPr>
          <p:cNvPr id="9" name="Untertitel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a:t>Formatvorlage des Untertitelmasters durch Klicken bearbeiten</a:t>
            </a:r>
            <a:endParaRPr kumimoji="0" lang="en-US"/>
          </a:p>
        </p:txBody>
      </p:sp>
      <p:cxnSp>
        <p:nvCxnSpPr>
          <p:cNvPr id="12" name="Gerade Verbindung 11"/>
          <p:cNvCxnSpPr/>
          <p:nvPr userDrawn="1"/>
        </p:nvCxnSpPr>
        <p:spPr>
          <a:xfrm>
            <a:off x="-95294" y="785794"/>
            <a:ext cx="12477795" cy="0"/>
          </a:xfrm>
          <a:prstGeom prst="line">
            <a:avLst/>
          </a:prstGeom>
          <a:ln w="63500">
            <a:solidFill>
              <a:srgbClr val="A301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004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47595" y="44624"/>
            <a:ext cx="8256917" cy="914400"/>
          </a:xfrm>
        </p:spPr>
        <p:txBody>
          <a:bodyPr/>
          <a:lstStyle>
            <a:lvl1pPr>
              <a:defRPr>
                <a:solidFill>
                  <a:schemeClr val="accent3">
                    <a:lumMod val="60000"/>
                    <a:lumOff val="40000"/>
                  </a:schemeClr>
                </a:solidFill>
              </a:defRPr>
            </a:lvl1pPr>
            <a:extLst/>
          </a:lstStyle>
          <a:p>
            <a:r>
              <a:rPr kumimoji="0" lang="de-DE" dirty="0"/>
              <a:t>Titelmasterformat durch Klicken bearbeiten</a:t>
            </a:r>
            <a:endParaRPr kumimoji="0" lang="en-US" dirty="0"/>
          </a:p>
        </p:txBody>
      </p:sp>
      <p:sp>
        <p:nvSpPr>
          <p:cNvPr id="3" name="Inhaltsplatzhalter 2"/>
          <p:cNvSpPr>
            <a:spLocks noGrp="1"/>
          </p:cNvSpPr>
          <p:nvPr>
            <p:ph idx="1"/>
          </p:nvPr>
        </p:nvSpPr>
        <p:spPr/>
        <p:txBody>
          <a:body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4" name="Datumsplatzhalter 3"/>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CE3FA2B-BD28-499E-A22D-A423270F3F14}" type="slidenum">
              <a:rPr lang="de-DE" smtClean="0"/>
              <a:pPr/>
              <a:t>‹Nr.›</a:t>
            </a:fld>
            <a:endParaRPr lang="de-DE"/>
          </a:p>
        </p:txBody>
      </p:sp>
      <p:cxnSp>
        <p:nvCxnSpPr>
          <p:cNvPr id="8" name="Gerade Verbindung 7"/>
          <p:cNvCxnSpPr/>
          <p:nvPr userDrawn="1"/>
        </p:nvCxnSpPr>
        <p:spPr>
          <a:xfrm>
            <a:off x="-95294" y="785794"/>
            <a:ext cx="12477795" cy="0"/>
          </a:xfrm>
          <a:prstGeom prst="line">
            <a:avLst/>
          </a:prstGeom>
          <a:ln w="63500">
            <a:solidFill>
              <a:srgbClr val="A301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918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4" name="Freihand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ihand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ihand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ihand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ihand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ihand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ihand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ihand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ihand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ihand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ihand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ihand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ihand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ihand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ihand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platzhalt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a:t>Textmasterformate durch Klicken bearbeiten</a:t>
            </a:r>
          </a:p>
        </p:txBody>
      </p:sp>
      <p:sp>
        <p:nvSpPr>
          <p:cNvPr id="4" name="Datumsplatzhalter 3"/>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CE3FA2B-BD28-499E-A22D-A423270F3F14}" type="slidenum">
              <a:rPr lang="de-DE" smtClean="0"/>
              <a:pPr/>
              <a:t>‹Nr.›</a:t>
            </a:fld>
            <a:endParaRPr lang="de-DE"/>
          </a:p>
        </p:txBody>
      </p:sp>
      <p:sp>
        <p:nvSpPr>
          <p:cNvPr id="7" name="Rechteck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el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de-DE"/>
              <a:t>Titelmasterformat durch Klicken bearbeiten</a:t>
            </a:r>
            <a:endParaRPr kumimoji="0" lang="en-US"/>
          </a:p>
        </p:txBody>
      </p:sp>
      <p:sp>
        <p:nvSpPr>
          <p:cNvPr id="8" name="Rechteck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hteck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hteck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hteck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hteck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2636302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512064"/>
            <a:ext cx="10972800" cy="914400"/>
          </a:xfrm>
        </p:spPr>
        <p:txBody>
          <a:bodyPr/>
          <a:lstStyle/>
          <a:p>
            <a:r>
              <a:rPr kumimoji="0" lang="de-DE"/>
              <a:t>Titelmasterformat durch Klicken bearbeiten</a:t>
            </a:r>
            <a:endParaRPr kumimoji="0" lang="en-US"/>
          </a:p>
        </p:txBody>
      </p:sp>
      <p:sp>
        <p:nvSpPr>
          <p:cNvPr id="3" name="Inhaltsplatzhalt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Inhaltsplatzhalt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3206864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5" name="Rechteck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el 1"/>
          <p:cNvSpPr>
            <a:spLocks noGrp="1"/>
          </p:cNvSpPr>
          <p:nvPr>
            <p:ph type="title"/>
          </p:nvPr>
        </p:nvSpPr>
        <p:spPr>
          <a:xfrm>
            <a:off x="673099" y="512064"/>
            <a:ext cx="10363200" cy="914400"/>
          </a:xfrm>
        </p:spPr>
        <p:txBody>
          <a:bodyPr anchor="t"/>
          <a:lstStyle>
            <a:lvl1pPr>
              <a:defRPr sz="4000"/>
            </a:lvl1pPr>
            <a:extLst/>
          </a:lstStyle>
          <a:p>
            <a:r>
              <a:rPr kumimoji="0" lang="de-DE"/>
              <a:t>Titelmasterformat durch Klicken bearbeiten</a:t>
            </a:r>
            <a:endParaRPr kumimoji="0" lang="en-US"/>
          </a:p>
        </p:txBody>
      </p:sp>
      <p:sp>
        <p:nvSpPr>
          <p:cNvPr id="3" name="Textplatzhalt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a:t>Textmasterformate durch Klicken bearbeiten</a:t>
            </a:r>
          </a:p>
        </p:txBody>
      </p:sp>
      <p:sp>
        <p:nvSpPr>
          <p:cNvPr id="4" name="Textplatzhalt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a:t>Textmasterformate durch Klicken bearbeiten</a:t>
            </a:r>
          </a:p>
        </p:txBody>
      </p:sp>
      <p:sp>
        <p:nvSpPr>
          <p:cNvPr id="5" name="Inhaltsplatzhalt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CE3FA2B-BD28-499E-A22D-A423270F3F14}" type="slidenum">
              <a:rPr lang="de-DE" smtClean="0"/>
              <a:pPr/>
              <a:t>‹Nr.›</a:t>
            </a:fld>
            <a:endParaRPr lang="de-DE"/>
          </a:p>
        </p:txBody>
      </p:sp>
      <p:sp>
        <p:nvSpPr>
          <p:cNvPr id="16" name="Rechteck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hteck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hteck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hteck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hteck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hteck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hteck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hteck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hteck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1239535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219200" y="512064"/>
            <a:ext cx="10363200" cy="914400"/>
          </a:xfrm>
        </p:spPr>
        <p:txBody>
          <a:bodyPr/>
          <a:lstStyle>
            <a:lvl1pPr>
              <a:defRPr sz="4000" cap="none" baseline="0"/>
            </a:lvl1pPr>
            <a:extLst/>
          </a:lstStyle>
          <a:p>
            <a:r>
              <a:rPr kumimoji="0" lang="de-DE"/>
              <a:t>Titelmasterformat durch Klicken bearbeiten</a:t>
            </a:r>
            <a:endParaRPr kumimoji="0" lang="en-US"/>
          </a:p>
        </p:txBody>
      </p:sp>
      <p:sp>
        <p:nvSpPr>
          <p:cNvPr id="3" name="Datumsplatzhalter 2"/>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2038444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CE3FA2B-BD28-499E-A22D-A423270F3F14}" type="slidenum">
              <a:rPr lang="de-DE" smtClean="0"/>
              <a:pPr/>
              <a:t>‹Nr.›</a:t>
            </a:fld>
            <a:endParaRPr lang="de-DE"/>
          </a:p>
        </p:txBody>
      </p:sp>
      <p:cxnSp>
        <p:nvCxnSpPr>
          <p:cNvPr id="5" name="Gerade Verbindung 4"/>
          <p:cNvCxnSpPr/>
          <p:nvPr userDrawn="1"/>
        </p:nvCxnSpPr>
        <p:spPr>
          <a:xfrm>
            <a:off x="-95294" y="785794"/>
            <a:ext cx="12477795" cy="0"/>
          </a:xfrm>
          <a:prstGeom prst="line">
            <a:avLst/>
          </a:prstGeom>
          <a:ln w="63500">
            <a:solidFill>
              <a:srgbClr val="A30105"/>
            </a:solidFill>
          </a:ln>
        </p:spPr>
        <p:style>
          <a:lnRef idx="1">
            <a:schemeClr val="accent1"/>
          </a:lnRef>
          <a:fillRef idx="0">
            <a:schemeClr val="accent1"/>
          </a:fillRef>
          <a:effectRef idx="0">
            <a:schemeClr val="accent1"/>
          </a:effectRef>
          <a:fontRef idx="minor">
            <a:schemeClr val="tx1"/>
          </a:fontRef>
        </p:style>
      </p:cxnSp>
      <p:pic>
        <p:nvPicPr>
          <p:cNvPr id="9" name="Picture 16">
            <a:extLst>
              <a:ext uri="{FF2B5EF4-FFF2-40B4-BE49-F238E27FC236}">
                <a16:creationId xmlns:a16="http://schemas.microsoft.com/office/drawing/2014/main" id="{F96F104A-2FAA-4B7A-B1BF-585920C6FB40}"/>
              </a:ext>
            </a:extLst>
          </p:cNvPr>
          <p:cNvPicPr>
            <a:picLocks noChangeAspect="1" noChangeArrowheads="1"/>
          </p:cNvPicPr>
          <p:nvPr userDrawn="1"/>
        </p:nvPicPr>
        <p:blipFill>
          <a:blip r:embed="rId2" cstate="screen">
            <a:lum bright="-18000" contrast="28000"/>
            <a:extLst>
              <a:ext uri="{28A0092B-C50C-407E-A947-70E740481C1C}">
                <a14:useLocalDpi xmlns:a14="http://schemas.microsoft.com/office/drawing/2010/main" val="0"/>
              </a:ext>
            </a:extLst>
          </a:blip>
          <a:srcRect r="70943"/>
          <a:stretch>
            <a:fillRect/>
          </a:stretch>
        </p:blipFill>
        <p:spPr bwMode="auto">
          <a:xfrm>
            <a:off x="120111" y="117358"/>
            <a:ext cx="715963" cy="66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313F8B7E-A52B-47DA-81C5-85C2CF07D30A}"/>
              </a:ext>
            </a:extLst>
          </p:cNvPr>
          <p:cNvPicPr>
            <a:picLocks noChangeAspect="1" noChangeArrowheads="1"/>
          </p:cNvPicPr>
          <p:nvPr userDrawn="1"/>
        </p:nvPicPr>
        <p:blipFill>
          <a:blip r:embed="rId3" cstate="print"/>
          <a:srcRect/>
          <a:stretch>
            <a:fillRect/>
          </a:stretch>
        </p:blipFill>
        <p:spPr bwMode="auto">
          <a:xfrm>
            <a:off x="11089963" y="77007"/>
            <a:ext cx="1102038" cy="1220852"/>
          </a:xfrm>
          <a:prstGeom prst="rect">
            <a:avLst/>
          </a:prstGeom>
          <a:noFill/>
          <a:ln w="9525">
            <a:noFill/>
            <a:round/>
            <a:headEnd/>
            <a:tailEnd/>
          </a:ln>
          <a:effectLst/>
        </p:spPr>
      </p:pic>
    </p:spTree>
    <p:extLst>
      <p:ext uri="{BB962C8B-B14F-4D97-AF65-F5344CB8AC3E}">
        <p14:creationId xmlns:p14="http://schemas.microsoft.com/office/powerpoint/2010/main" val="313416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273050"/>
            <a:ext cx="10972800" cy="1162050"/>
          </a:xfrm>
        </p:spPr>
        <p:txBody>
          <a:bodyPr anchor="ctr"/>
          <a:lstStyle>
            <a:lvl1pPr algn="l">
              <a:buNone/>
              <a:defRPr sz="3600" b="0"/>
            </a:lvl1pPr>
            <a:extLst/>
          </a:lstStyle>
          <a:p>
            <a:r>
              <a:rPr kumimoji="0" lang="de-DE"/>
              <a:t>Titelmasterformat durch Klicken bearbeiten</a:t>
            </a:r>
            <a:endParaRPr kumimoji="0" lang="en-US"/>
          </a:p>
        </p:txBody>
      </p:sp>
      <p:sp>
        <p:nvSpPr>
          <p:cNvPr id="3" name="Textplatzhalt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de-DE"/>
              <a:t>Textmasterformate durch Klicken bearbeiten</a:t>
            </a:r>
          </a:p>
        </p:txBody>
      </p:sp>
      <p:sp>
        <p:nvSpPr>
          <p:cNvPr id="4" name="Inhaltsplatzhalt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299151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66D11-333A-4A04-A216-A26BD3DE2AF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3D81BB5-B1CA-4ACD-9534-33C1B32BFB8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1637AA8-907B-4616-8D16-F96DD9936F7A}"/>
              </a:ext>
            </a:extLst>
          </p:cNvPr>
          <p:cNvSpPr>
            <a:spLocks noGrp="1"/>
          </p:cNvSpPr>
          <p:nvPr>
            <p:ph type="dt" sz="half" idx="10"/>
          </p:nvPr>
        </p:nvSpPr>
        <p:spPr/>
        <p:txBody>
          <a:bodyPr/>
          <a:lstStyle/>
          <a:p>
            <a:fld id="{6820E742-9551-49B2-B888-BE0AB0A44B8B}" type="datetimeFigureOut">
              <a:rPr lang="de-DE" smtClean="0"/>
              <a:t>16.11.2023</a:t>
            </a:fld>
            <a:endParaRPr lang="de-DE"/>
          </a:p>
        </p:txBody>
      </p:sp>
      <p:sp>
        <p:nvSpPr>
          <p:cNvPr id="5" name="Fußzeilenplatzhalter 4">
            <a:extLst>
              <a:ext uri="{FF2B5EF4-FFF2-40B4-BE49-F238E27FC236}">
                <a16:creationId xmlns:a16="http://schemas.microsoft.com/office/drawing/2014/main" id="{D26EB9EF-AF8E-433D-B18D-EDCB69E4724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2CE8FA9-D935-4400-BB35-CFA570452E9F}"/>
              </a:ext>
            </a:extLst>
          </p:cNvPr>
          <p:cNvSpPr>
            <a:spLocks noGrp="1"/>
          </p:cNvSpPr>
          <p:nvPr>
            <p:ph type="sldNum" sz="quarter" idx="12"/>
          </p:nvPr>
        </p:nvSpPr>
        <p:spPr/>
        <p:txBody>
          <a:bodyPr/>
          <a:lstStyle/>
          <a:p>
            <a:fld id="{BD42B218-A235-444D-95A2-73B2E502243E}" type="slidenum">
              <a:rPr lang="de-DE" smtClean="0"/>
              <a:t>‹Nr.›</a:t>
            </a:fld>
            <a:endParaRPr lang="de-DE"/>
          </a:p>
        </p:txBody>
      </p:sp>
    </p:spTree>
    <p:extLst>
      <p:ext uri="{BB962C8B-B14F-4D97-AF65-F5344CB8AC3E}">
        <p14:creationId xmlns:p14="http://schemas.microsoft.com/office/powerpoint/2010/main" val="3795986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hteck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Gerade Verbindung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ieren 9"/>
          <p:cNvGrpSpPr/>
          <p:nvPr/>
        </p:nvGrpSpPr>
        <p:grpSpPr>
          <a:xfrm rot="5400000">
            <a:off x="11374903" y="1197789"/>
            <a:ext cx="132763" cy="171288"/>
            <a:chOff x="6668087" y="1297746"/>
            <a:chExt cx="161840" cy="156602"/>
          </a:xfrm>
        </p:grpSpPr>
        <p:cxnSp>
          <p:nvCxnSpPr>
            <p:cNvPr id="15" name="Gerade Verbindung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de-DE"/>
              <a:t>Titelmasterformat durch Klicken bearbeiten</a:t>
            </a:r>
            <a:endParaRPr kumimoji="0" lang="en-US"/>
          </a:p>
        </p:txBody>
      </p:sp>
      <p:sp>
        <p:nvSpPr>
          <p:cNvPr id="3" name="Bildplatzhalt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de-DE"/>
              <a:t>Bild durch Klicken auf Symbol hinzufügen</a:t>
            </a:r>
            <a:endParaRPr kumimoji="0" lang="en-US"/>
          </a:p>
        </p:txBody>
      </p:sp>
      <p:sp>
        <p:nvSpPr>
          <p:cNvPr id="4" name="Textplatzhalt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de-DE"/>
              <a:t>Textmasterformate durch Klicken bearbeiten</a:t>
            </a:r>
          </a:p>
        </p:txBody>
      </p:sp>
      <p:grpSp>
        <p:nvGrpSpPr>
          <p:cNvPr id="14" name="Gruppieren 13"/>
          <p:cNvGrpSpPr/>
          <p:nvPr/>
        </p:nvGrpSpPr>
        <p:grpSpPr>
          <a:xfrm rot="5400000">
            <a:off x="11578103" y="1350189"/>
            <a:ext cx="132763" cy="171288"/>
            <a:chOff x="6668087" y="1297746"/>
            <a:chExt cx="161840" cy="156602"/>
          </a:xfrm>
        </p:grpSpPr>
        <p:cxnSp>
          <p:nvCxnSpPr>
            <p:cNvPr id="11" name="Gerade Verbindung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ieren 17"/>
          <p:cNvGrpSpPr/>
          <p:nvPr/>
        </p:nvGrpSpPr>
        <p:grpSpPr>
          <a:xfrm rot="5400000">
            <a:off x="11115579" y="1453352"/>
            <a:ext cx="132763" cy="171288"/>
            <a:chOff x="6668087" y="1297746"/>
            <a:chExt cx="161840" cy="156602"/>
          </a:xfrm>
        </p:grpSpPr>
        <p:cxnSp>
          <p:nvCxnSpPr>
            <p:cNvPr id="19" name="Gerade Verbindung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umsplatzhalter 4"/>
          <p:cNvSpPr>
            <a:spLocks noGrp="1"/>
          </p:cNvSpPr>
          <p:nvPr>
            <p:ph type="dt" sz="half" idx="10"/>
          </p:nvPr>
        </p:nvSpPr>
        <p:spPr>
          <a:xfrm>
            <a:off x="8636000" y="55499"/>
            <a:ext cx="2844800" cy="365125"/>
          </a:xfrm>
        </p:spPr>
        <p:txBody>
          <a:bodyPr/>
          <a:lstStyle/>
          <a:p>
            <a:fld id="{C7FF8BDD-796B-4DD9-BE67-1B90850BF36E}" type="datetimeFigureOut">
              <a:rPr lang="de-DE" smtClean="0"/>
              <a:pPr/>
              <a:t>16.11.2023</a:t>
            </a:fld>
            <a:endParaRPr lang="de-DE"/>
          </a:p>
        </p:txBody>
      </p:sp>
      <p:sp>
        <p:nvSpPr>
          <p:cNvPr id="6" name="Fußzeilenplatzhalter 5"/>
          <p:cNvSpPr>
            <a:spLocks noGrp="1"/>
          </p:cNvSpPr>
          <p:nvPr>
            <p:ph type="ftr" sz="quarter" idx="11"/>
          </p:nvPr>
        </p:nvSpPr>
        <p:spPr>
          <a:xfrm>
            <a:off x="1219200" y="55499"/>
            <a:ext cx="7416800" cy="365125"/>
          </a:xfrm>
        </p:spPr>
        <p:txBody>
          <a:bodyPr/>
          <a:lstStyle/>
          <a:p>
            <a:endParaRPr lang="de-DE"/>
          </a:p>
        </p:txBody>
      </p:sp>
      <p:sp>
        <p:nvSpPr>
          <p:cNvPr id="7" name="Foliennummernplatzhalter 6"/>
          <p:cNvSpPr>
            <a:spLocks noGrp="1"/>
          </p:cNvSpPr>
          <p:nvPr>
            <p:ph type="sldNum" sz="quarter" idx="12"/>
          </p:nvPr>
        </p:nvSpPr>
        <p:spPr>
          <a:xfrm>
            <a:off x="11480800" y="55499"/>
            <a:ext cx="609600" cy="365125"/>
          </a:xfrm>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3183211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2535450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0"/>
            <a:ext cx="2641600" cy="5851525"/>
          </a:xfrm>
        </p:spPr>
        <p:txBody>
          <a:bodyPr vert="eaVert" anchor="ct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812800" y="274640"/>
            <a:ext cx="7823200" cy="5851525"/>
          </a:xfrm>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654038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08641" y="273629"/>
            <a:ext cx="10968960" cy="1143480"/>
          </a:xfrm>
        </p:spPr>
        <p:txBody>
          <a:bodyPr/>
          <a:lstStyle/>
          <a:p>
            <a:r>
              <a:rPr lang="de-DE"/>
              <a:t>Titelmasterformat durch Klicken bearbeiten</a:t>
            </a:r>
            <a:endParaRPr lang="en-US"/>
          </a:p>
        </p:txBody>
      </p:sp>
    </p:spTree>
    <p:extLst>
      <p:ext uri="{BB962C8B-B14F-4D97-AF65-F5344CB8AC3E}">
        <p14:creationId xmlns:p14="http://schemas.microsoft.com/office/powerpoint/2010/main" val="1785381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8" name="Datumsplatzhalter 27"/>
          <p:cNvSpPr>
            <a:spLocks noGrp="1"/>
          </p:cNvSpPr>
          <p:nvPr>
            <p:ph type="dt" sz="half" idx="10"/>
          </p:nvPr>
        </p:nvSpPr>
        <p:spPr/>
        <p:txBody>
          <a:bodyPr/>
          <a:lstStyle/>
          <a:p>
            <a:fld id="{C7FF8BDD-796B-4DD9-BE67-1B90850BF36E}" type="datetimeFigureOut">
              <a:rPr lang="de-DE" smtClean="0">
                <a:solidFill>
                  <a:srgbClr val="D6ECFF"/>
                </a:solidFill>
              </a:rPr>
              <a:pPr/>
              <a:t>16.11.2023</a:t>
            </a:fld>
            <a:endParaRPr lang="de-DE">
              <a:solidFill>
                <a:srgbClr val="D6ECFF"/>
              </a:solidFill>
            </a:endParaRPr>
          </a:p>
        </p:txBody>
      </p:sp>
      <p:sp>
        <p:nvSpPr>
          <p:cNvPr id="17" name="Fußzeilenplatzhalter 16"/>
          <p:cNvSpPr>
            <a:spLocks noGrp="1"/>
          </p:cNvSpPr>
          <p:nvPr>
            <p:ph type="ftr" sz="quarter" idx="11"/>
          </p:nvPr>
        </p:nvSpPr>
        <p:spPr/>
        <p:txBody>
          <a:bodyPr/>
          <a:lstStyle/>
          <a:p>
            <a:endParaRPr lang="de-DE" dirty="0">
              <a:solidFill>
                <a:srgbClr val="D6ECFF"/>
              </a:solidFill>
            </a:endParaRPr>
          </a:p>
        </p:txBody>
      </p:sp>
      <p:sp>
        <p:nvSpPr>
          <p:cNvPr id="29" name="Foliennummernplatzhalter 28"/>
          <p:cNvSpPr>
            <a:spLocks noGrp="1"/>
          </p:cNvSpPr>
          <p:nvPr>
            <p:ph type="sldNum" sz="quarter" idx="12"/>
          </p:nvPr>
        </p:nvSpPr>
        <p:spPr/>
        <p:txBody>
          <a:bodyPr/>
          <a:lstStyle/>
          <a:p>
            <a:fld id="{ECE3FA2B-BD28-499E-A22D-A423270F3F14}" type="slidenum">
              <a:rPr lang="de-DE" smtClean="0">
                <a:solidFill>
                  <a:srgbClr val="D6ECFF"/>
                </a:solidFill>
              </a:rPr>
              <a:pPr/>
              <a:t>‹Nr.›</a:t>
            </a:fld>
            <a:endParaRPr lang="de-DE" dirty="0">
              <a:solidFill>
                <a:srgbClr val="D6ECFF"/>
              </a:solidFill>
            </a:endParaRPr>
          </a:p>
        </p:txBody>
      </p:sp>
      <p:sp>
        <p:nvSpPr>
          <p:cNvPr id="8" name="Titel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de-DE"/>
              <a:t>Titelmasterformat durch Klicken bearbeiten</a:t>
            </a:r>
            <a:endParaRPr kumimoji="0" lang="en-US"/>
          </a:p>
        </p:txBody>
      </p:sp>
      <p:sp>
        <p:nvSpPr>
          <p:cNvPr id="9" name="Untertitel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a:t>Formatvorlage des Untertitelmasters durch Klicken bearbeiten</a:t>
            </a:r>
            <a:endParaRPr kumimoji="0" lang="en-US"/>
          </a:p>
        </p:txBody>
      </p:sp>
      <p:cxnSp>
        <p:nvCxnSpPr>
          <p:cNvPr id="12" name="Gerade Verbindung 11"/>
          <p:cNvCxnSpPr/>
          <p:nvPr userDrawn="1"/>
        </p:nvCxnSpPr>
        <p:spPr>
          <a:xfrm>
            <a:off x="-95294" y="785794"/>
            <a:ext cx="12477795" cy="0"/>
          </a:xfrm>
          <a:prstGeom prst="line">
            <a:avLst/>
          </a:prstGeom>
          <a:ln w="63500">
            <a:solidFill>
              <a:srgbClr val="A30105"/>
            </a:solidFill>
          </a:ln>
        </p:spPr>
        <p:style>
          <a:lnRef idx="1">
            <a:schemeClr val="accent1"/>
          </a:lnRef>
          <a:fillRef idx="0">
            <a:schemeClr val="accent1"/>
          </a:fillRef>
          <a:effectRef idx="0">
            <a:schemeClr val="accent1"/>
          </a:effectRef>
          <a:fontRef idx="minor">
            <a:schemeClr val="tx1"/>
          </a:fontRef>
        </p:style>
      </p:cxnSp>
      <p:pic>
        <p:nvPicPr>
          <p:cNvPr id="10" name="Picture 4"/>
          <p:cNvPicPr>
            <a:picLocks noChangeAspect="1" noChangeArrowheads="1"/>
          </p:cNvPicPr>
          <p:nvPr userDrawn="1"/>
        </p:nvPicPr>
        <p:blipFill>
          <a:blip r:embed="rId2" cstate="print"/>
          <a:srcRect/>
          <a:stretch>
            <a:fillRect/>
          </a:stretch>
        </p:blipFill>
        <p:spPr bwMode="auto">
          <a:xfrm>
            <a:off x="10800528" y="44624"/>
            <a:ext cx="1354667" cy="1125538"/>
          </a:xfrm>
          <a:prstGeom prst="rect">
            <a:avLst/>
          </a:prstGeom>
          <a:noFill/>
          <a:ln w="9525">
            <a:noFill/>
            <a:round/>
            <a:headEnd/>
            <a:tailEnd/>
          </a:ln>
          <a:effectLst/>
        </p:spPr>
      </p:pic>
    </p:spTree>
    <p:extLst>
      <p:ext uri="{BB962C8B-B14F-4D97-AF65-F5344CB8AC3E}">
        <p14:creationId xmlns:p14="http://schemas.microsoft.com/office/powerpoint/2010/main" val="2160965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47596" y="44624"/>
            <a:ext cx="8256917" cy="914400"/>
          </a:xfrm>
        </p:spPr>
        <p:txBody>
          <a:bodyPr/>
          <a:lstStyle>
            <a:lvl1pPr>
              <a:defRPr>
                <a:solidFill>
                  <a:schemeClr val="accent3">
                    <a:lumMod val="60000"/>
                    <a:lumOff val="40000"/>
                  </a:schemeClr>
                </a:solidFill>
              </a:defRPr>
            </a:lvl1pPr>
            <a:extLst/>
          </a:lstStyle>
          <a:p>
            <a:r>
              <a:rPr kumimoji="0" lang="de-DE" dirty="0"/>
              <a:t>Titelmasterformat durch Klicken bearbeiten</a:t>
            </a:r>
            <a:endParaRPr kumimoji="0" lang="en-US" dirty="0"/>
          </a:p>
        </p:txBody>
      </p:sp>
      <p:sp>
        <p:nvSpPr>
          <p:cNvPr id="3" name="Inhaltsplatzhalter 2"/>
          <p:cNvSpPr>
            <a:spLocks noGrp="1"/>
          </p:cNvSpPr>
          <p:nvPr>
            <p:ph idx="1"/>
          </p:nvPr>
        </p:nvSpPr>
        <p:spPr/>
        <p:txBody>
          <a:body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4" name="Datumsplatzhalter 3"/>
          <p:cNvSpPr>
            <a:spLocks noGrp="1"/>
          </p:cNvSpPr>
          <p:nvPr>
            <p:ph type="dt" sz="half" idx="10"/>
          </p:nvPr>
        </p:nvSpPr>
        <p:spPr/>
        <p:txBody>
          <a:bodyPr/>
          <a:lstStyle/>
          <a:p>
            <a:fld id="{C7FF8BDD-796B-4DD9-BE67-1B90850BF36E}" type="datetimeFigureOut">
              <a:rPr lang="de-DE" smtClean="0">
                <a:solidFill>
                  <a:srgbClr val="D6ECFF"/>
                </a:solidFill>
              </a:rPr>
              <a:pPr/>
              <a:t>16.11.2023</a:t>
            </a:fld>
            <a:endParaRPr lang="de-DE">
              <a:solidFill>
                <a:srgbClr val="D6ECFF"/>
              </a:solidFill>
            </a:endParaRPr>
          </a:p>
        </p:txBody>
      </p:sp>
      <p:sp>
        <p:nvSpPr>
          <p:cNvPr id="5" name="Fußzeilenplatzhalter 4"/>
          <p:cNvSpPr>
            <a:spLocks noGrp="1"/>
          </p:cNvSpPr>
          <p:nvPr>
            <p:ph type="ftr" sz="quarter" idx="11"/>
          </p:nvPr>
        </p:nvSpPr>
        <p:spPr/>
        <p:txBody>
          <a:bodyPr/>
          <a:lstStyle/>
          <a:p>
            <a:endParaRPr lang="de-DE">
              <a:solidFill>
                <a:srgbClr val="D6ECFF"/>
              </a:solidFill>
            </a:endParaRPr>
          </a:p>
        </p:txBody>
      </p:sp>
      <p:sp>
        <p:nvSpPr>
          <p:cNvPr id="6" name="Foliennummernplatzhalter 5"/>
          <p:cNvSpPr>
            <a:spLocks noGrp="1"/>
          </p:cNvSpPr>
          <p:nvPr>
            <p:ph type="sldNum" sz="quarter" idx="12"/>
          </p:nvPr>
        </p:nvSpPr>
        <p:spPr/>
        <p:txBody>
          <a:bodyPr/>
          <a:lstStyle/>
          <a:p>
            <a:fld id="{ECE3FA2B-BD28-499E-A22D-A423270F3F14}" type="slidenum">
              <a:rPr lang="de-DE" smtClean="0">
                <a:solidFill>
                  <a:srgbClr val="D6ECFF"/>
                </a:solidFill>
              </a:rPr>
              <a:pPr/>
              <a:t>‹Nr.›</a:t>
            </a:fld>
            <a:endParaRPr lang="de-DE">
              <a:solidFill>
                <a:srgbClr val="D6ECFF"/>
              </a:solidFill>
            </a:endParaRPr>
          </a:p>
        </p:txBody>
      </p:sp>
      <p:cxnSp>
        <p:nvCxnSpPr>
          <p:cNvPr id="8" name="Gerade Verbindung 7"/>
          <p:cNvCxnSpPr/>
          <p:nvPr userDrawn="1"/>
        </p:nvCxnSpPr>
        <p:spPr>
          <a:xfrm>
            <a:off x="-95294" y="785794"/>
            <a:ext cx="12477795" cy="0"/>
          </a:xfrm>
          <a:prstGeom prst="line">
            <a:avLst/>
          </a:prstGeom>
          <a:ln w="63500">
            <a:solidFill>
              <a:srgbClr val="A301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533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4" name="Freihand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pPr algn="l" eaLnBrk="1" fontAlgn="auto" hangingPunct="1">
              <a:spcBef>
                <a:spcPts val="0"/>
              </a:spcBef>
              <a:spcAft>
                <a:spcPts val="0"/>
              </a:spcAft>
            </a:pPr>
            <a:endParaRPr lang="en-US" sz="1800">
              <a:solidFill>
                <a:prstClr val="white"/>
              </a:solidFill>
              <a:latin typeface="Corbel"/>
              <a:ea typeface="+mn-ea"/>
            </a:endParaRPr>
          </a:p>
        </p:txBody>
      </p:sp>
      <p:sp>
        <p:nvSpPr>
          <p:cNvPr id="15" name="Freihand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pPr algn="l" eaLnBrk="1" fontAlgn="auto" hangingPunct="1">
              <a:spcBef>
                <a:spcPts val="0"/>
              </a:spcBef>
              <a:spcAft>
                <a:spcPts val="0"/>
              </a:spcAft>
            </a:pPr>
            <a:endParaRPr lang="en-US" sz="1800">
              <a:solidFill>
                <a:prstClr val="white"/>
              </a:solidFill>
              <a:latin typeface="Corbel"/>
              <a:ea typeface="+mn-ea"/>
            </a:endParaRPr>
          </a:p>
        </p:txBody>
      </p:sp>
      <p:sp>
        <p:nvSpPr>
          <p:cNvPr id="13" name="Freihand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eaLnBrk="1" fontAlgn="auto" hangingPunct="1">
              <a:spcBef>
                <a:spcPts val="0"/>
              </a:spcBef>
              <a:spcAft>
                <a:spcPts val="0"/>
              </a:spcAft>
            </a:pPr>
            <a:endParaRPr lang="en-US" sz="1800">
              <a:solidFill>
                <a:prstClr val="white"/>
              </a:solidFill>
              <a:latin typeface="Corbel"/>
              <a:ea typeface="+mn-ea"/>
            </a:endParaRPr>
          </a:p>
        </p:txBody>
      </p:sp>
      <p:sp>
        <p:nvSpPr>
          <p:cNvPr id="16" name="Freihand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eaLnBrk="1" fontAlgn="auto" hangingPunct="1">
              <a:spcBef>
                <a:spcPts val="0"/>
              </a:spcBef>
              <a:spcAft>
                <a:spcPts val="0"/>
              </a:spcAft>
            </a:pPr>
            <a:endParaRPr lang="en-US" sz="1800">
              <a:solidFill>
                <a:prstClr val="white"/>
              </a:solidFill>
              <a:latin typeface="Corbel"/>
              <a:ea typeface="+mn-ea"/>
            </a:endParaRPr>
          </a:p>
        </p:txBody>
      </p:sp>
      <p:sp>
        <p:nvSpPr>
          <p:cNvPr id="17" name="Freihand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eaLnBrk="1" fontAlgn="auto" hangingPunct="1">
              <a:spcBef>
                <a:spcPts val="0"/>
              </a:spcBef>
              <a:spcAft>
                <a:spcPts val="0"/>
              </a:spcAft>
            </a:pPr>
            <a:endParaRPr lang="en-US" sz="1800">
              <a:solidFill>
                <a:prstClr val="white"/>
              </a:solidFill>
              <a:latin typeface="Corbel"/>
              <a:ea typeface="+mn-ea"/>
            </a:endParaRPr>
          </a:p>
        </p:txBody>
      </p:sp>
      <p:sp>
        <p:nvSpPr>
          <p:cNvPr id="18" name="Freihand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eaLnBrk="1" fontAlgn="auto" hangingPunct="1">
              <a:spcBef>
                <a:spcPts val="0"/>
              </a:spcBef>
              <a:spcAft>
                <a:spcPts val="0"/>
              </a:spcAft>
            </a:pPr>
            <a:endParaRPr lang="en-US" sz="1800">
              <a:solidFill>
                <a:prstClr val="white"/>
              </a:solidFill>
              <a:latin typeface="Corbel"/>
              <a:ea typeface="+mn-ea"/>
            </a:endParaRPr>
          </a:p>
        </p:txBody>
      </p:sp>
      <p:sp>
        <p:nvSpPr>
          <p:cNvPr id="19" name="Freihandform 18"/>
          <p:cNvSpPr>
            <a:spLocks/>
          </p:cNvSpPr>
          <p:nvPr/>
        </p:nvSpPr>
        <p:spPr bwMode="auto">
          <a:xfrm>
            <a:off x="7931153" y="4246566"/>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eaLnBrk="1" fontAlgn="auto" hangingPunct="1">
              <a:spcBef>
                <a:spcPts val="0"/>
              </a:spcBef>
              <a:spcAft>
                <a:spcPts val="0"/>
              </a:spcAft>
            </a:pPr>
            <a:endParaRPr lang="en-US" sz="1800">
              <a:solidFill>
                <a:prstClr val="white"/>
              </a:solidFill>
              <a:latin typeface="Corbel"/>
              <a:ea typeface="+mn-ea"/>
            </a:endParaRPr>
          </a:p>
        </p:txBody>
      </p:sp>
      <p:sp>
        <p:nvSpPr>
          <p:cNvPr id="20" name="Freihand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eaLnBrk="1" fontAlgn="auto" hangingPunct="1">
              <a:spcBef>
                <a:spcPts val="0"/>
              </a:spcBef>
              <a:spcAft>
                <a:spcPts val="0"/>
              </a:spcAft>
            </a:pPr>
            <a:endParaRPr lang="en-US" sz="1800">
              <a:solidFill>
                <a:prstClr val="white"/>
              </a:solidFill>
              <a:latin typeface="Corbel"/>
              <a:ea typeface="+mn-ea"/>
            </a:endParaRPr>
          </a:p>
        </p:txBody>
      </p:sp>
      <p:sp>
        <p:nvSpPr>
          <p:cNvPr id="21" name="Freihand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eaLnBrk="1" fontAlgn="auto" hangingPunct="1">
              <a:spcBef>
                <a:spcPts val="0"/>
              </a:spcBef>
              <a:spcAft>
                <a:spcPts val="0"/>
              </a:spcAft>
            </a:pPr>
            <a:endParaRPr lang="en-US" sz="1800">
              <a:solidFill>
                <a:prstClr val="white"/>
              </a:solidFill>
              <a:latin typeface="Corbel"/>
              <a:ea typeface="+mn-ea"/>
            </a:endParaRPr>
          </a:p>
        </p:txBody>
      </p:sp>
      <p:sp>
        <p:nvSpPr>
          <p:cNvPr id="22" name="Freihand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eaLnBrk="1" fontAlgn="auto" hangingPunct="1">
              <a:spcBef>
                <a:spcPts val="0"/>
              </a:spcBef>
              <a:spcAft>
                <a:spcPts val="0"/>
              </a:spcAft>
            </a:pPr>
            <a:endParaRPr lang="en-US" sz="1800">
              <a:solidFill>
                <a:prstClr val="white"/>
              </a:solidFill>
              <a:latin typeface="Corbel"/>
              <a:ea typeface="+mn-ea"/>
            </a:endParaRPr>
          </a:p>
        </p:txBody>
      </p:sp>
      <p:sp>
        <p:nvSpPr>
          <p:cNvPr id="23" name="Freihand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eaLnBrk="1" fontAlgn="auto" hangingPunct="1">
              <a:spcBef>
                <a:spcPts val="0"/>
              </a:spcBef>
              <a:spcAft>
                <a:spcPts val="0"/>
              </a:spcAft>
            </a:pPr>
            <a:endParaRPr lang="en-US" sz="1800">
              <a:solidFill>
                <a:prstClr val="white"/>
              </a:solidFill>
              <a:latin typeface="Corbel"/>
              <a:ea typeface="+mn-ea"/>
            </a:endParaRPr>
          </a:p>
        </p:txBody>
      </p:sp>
      <p:sp>
        <p:nvSpPr>
          <p:cNvPr id="24" name="Freihand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eaLnBrk="1" fontAlgn="auto" hangingPunct="1">
              <a:spcBef>
                <a:spcPts val="0"/>
              </a:spcBef>
              <a:spcAft>
                <a:spcPts val="0"/>
              </a:spcAft>
            </a:pPr>
            <a:endParaRPr lang="en-US" sz="1800">
              <a:solidFill>
                <a:prstClr val="white"/>
              </a:solidFill>
              <a:latin typeface="Corbel"/>
              <a:ea typeface="+mn-ea"/>
            </a:endParaRPr>
          </a:p>
        </p:txBody>
      </p:sp>
      <p:sp>
        <p:nvSpPr>
          <p:cNvPr id="25" name="Freihand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eaLnBrk="1" fontAlgn="auto" hangingPunct="1">
              <a:spcBef>
                <a:spcPts val="0"/>
              </a:spcBef>
              <a:spcAft>
                <a:spcPts val="0"/>
              </a:spcAft>
            </a:pPr>
            <a:endParaRPr lang="en-US" sz="1800">
              <a:solidFill>
                <a:prstClr val="white"/>
              </a:solidFill>
              <a:latin typeface="Corbel"/>
              <a:ea typeface="+mn-ea"/>
            </a:endParaRPr>
          </a:p>
        </p:txBody>
      </p:sp>
      <p:sp>
        <p:nvSpPr>
          <p:cNvPr id="26" name="Freihand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eaLnBrk="1" fontAlgn="auto" hangingPunct="1">
              <a:spcBef>
                <a:spcPts val="0"/>
              </a:spcBef>
              <a:spcAft>
                <a:spcPts val="0"/>
              </a:spcAft>
            </a:pPr>
            <a:endParaRPr lang="en-US" sz="1800">
              <a:solidFill>
                <a:prstClr val="white"/>
              </a:solidFill>
              <a:latin typeface="Corbel"/>
              <a:ea typeface="+mn-ea"/>
            </a:endParaRPr>
          </a:p>
        </p:txBody>
      </p:sp>
      <p:sp>
        <p:nvSpPr>
          <p:cNvPr id="27" name="Freihand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eaLnBrk="1" fontAlgn="auto" hangingPunct="1">
              <a:spcBef>
                <a:spcPts val="0"/>
              </a:spcBef>
              <a:spcAft>
                <a:spcPts val="0"/>
              </a:spcAft>
            </a:pPr>
            <a:endParaRPr lang="en-US" sz="1800">
              <a:solidFill>
                <a:prstClr val="white"/>
              </a:solidFill>
              <a:latin typeface="Corbel"/>
              <a:ea typeface="+mn-ea"/>
            </a:endParaRPr>
          </a:p>
        </p:txBody>
      </p:sp>
      <p:sp>
        <p:nvSpPr>
          <p:cNvPr id="3" name="Textplatzhalt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a:t>Textmasterformate durch Klicken bearbeiten</a:t>
            </a:r>
          </a:p>
        </p:txBody>
      </p:sp>
      <p:sp>
        <p:nvSpPr>
          <p:cNvPr id="4" name="Datumsplatzhalter 3"/>
          <p:cNvSpPr>
            <a:spLocks noGrp="1"/>
          </p:cNvSpPr>
          <p:nvPr>
            <p:ph type="dt" sz="half" idx="10"/>
          </p:nvPr>
        </p:nvSpPr>
        <p:spPr/>
        <p:txBody>
          <a:bodyPr/>
          <a:lstStyle/>
          <a:p>
            <a:fld id="{C7FF8BDD-796B-4DD9-BE67-1B90850BF36E}" type="datetimeFigureOut">
              <a:rPr lang="de-DE" smtClean="0">
                <a:solidFill>
                  <a:srgbClr val="D6ECFF"/>
                </a:solidFill>
              </a:rPr>
              <a:pPr/>
              <a:t>16.11.2023</a:t>
            </a:fld>
            <a:endParaRPr lang="de-DE">
              <a:solidFill>
                <a:srgbClr val="D6ECFF"/>
              </a:solidFill>
            </a:endParaRPr>
          </a:p>
        </p:txBody>
      </p:sp>
      <p:sp>
        <p:nvSpPr>
          <p:cNvPr id="5" name="Fußzeilenplatzhalter 4"/>
          <p:cNvSpPr>
            <a:spLocks noGrp="1"/>
          </p:cNvSpPr>
          <p:nvPr>
            <p:ph type="ftr" sz="quarter" idx="11"/>
          </p:nvPr>
        </p:nvSpPr>
        <p:spPr/>
        <p:txBody>
          <a:bodyPr/>
          <a:lstStyle/>
          <a:p>
            <a:endParaRPr lang="de-DE">
              <a:solidFill>
                <a:srgbClr val="D6ECFF"/>
              </a:solidFill>
            </a:endParaRPr>
          </a:p>
        </p:txBody>
      </p:sp>
      <p:sp>
        <p:nvSpPr>
          <p:cNvPr id="6" name="Foliennummernplatzhalter 5"/>
          <p:cNvSpPr>
            <a:spLocks noGrp="1"/>
          </p:cNvSpPr>
          <p:nvPr>
            <p:ph type="sldNum" sz="quarter" idx="12"/>
          </p:nvPr>
        </p:nvSpPr>
        <p:spPr/>
        <p:txBody>
          <a:bodyPr/>
          <a:lstStyle/>
          <a:p>
            <a:fld id="{ECE3FA2B-BD28-499E-A22D-A423270F3F14}" type="slidenum">
              <a:rPr lang="de-DE" smtClean="0">
                <a:solidFill>
                  <a:srgbClr val="D6ECFF"/>
                </a:solidFill>
              </a:rPr>
              <a:pPr/>
              <a:t>‹Nr.›</a:t>
            </a:fld>
            <a:endParaRPr lang="de-DE">
              <a:solidFill>
                <a:srgbClr val="D6ECFF"/>
              </a:solidFill>
            </a:endParaRPr>
          </a:p>
        </p:txBody>
      </p:sp>
      <p:sp>
        <p:nvSpPr>
          <p:cNvPr id="7" name="Rechteck 6"/>
          <p:cNvSpPr/>
          <p:nvPr/>
        </p:nvSpPr>
        <p:spPr>
          <a:xfrm>
            <a:off x="484213" y="402267"/>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pPr>
            <a:endParaRPr lang="en-US" sz="1800">
              <a:solidFill>
                <a:prstClr val="white"/>
              </a:solidFill>
            </a:endParaRPr>
          </a:p>
        </p:txBody>
      </p:sp>
      <p:sp>
        <p:nvSpPr>
          <p:cNvPr id="2" name="Titel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de-DE"/>
              <a:t>Titelmasterformat durch Klicken bearbeiten</a:t>
            </a:r>
            <a:endParaRPr kumimoji="0" lang="en-US"/>
          </a:p>
        </p:txBody>
      </p:sp>
      <p:sp>
        <p:nvSpPr>
          <p:cNvPr id="8" name="Rechteck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pPr>
            <a:endParaRPr lang="en-US" sz="1800" dirty="0">
              <a:solidFill>
                <a:prstClr val="white"/>
              </a:solidFill>
            </a:endParaRPr>
          </a:p>
        </p:txBody>
      </p:sp>
      <p:sp>
        <p:nvSpPr>
          <p:cNvPr id="9" name="Rechteck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pPr>
            <a:endParaRPr lang="en-US" sz="1800" dirty="0">
              <a:solidFill>
                <a:prstClr val="white"/>
              </a:solidFill>
            </a:endParaRPr>
          </a:p>
        </p:txBody>
      </p:sp>
      <p:sp>
        <p:nvSpPr>
          <p:cNvPr id="10" name="Rechteck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pPr>
            <a:endParaRPr lang="en-US" sz="1800">
              <a:solidFill>
                <a:prstClr val="white"/>
              </a:solidFill>
            </a:endParaRPr>
          </a:p>
        </p:txBody>
      </p:sp>
      <p:sp>
        <p:nvSpPr>
          <p:cNvPr id="11" name="Rechteck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pPr>
            <a:endParaRPr lang="en-US" sz="1800" dirty="0">
              <a:solidFill>
                <a:prstClr val="white"/>
              </a:solidFill>
            </a:endParaRPr>
          </a:p>
        </p:txBody>
      </p:sp>
      <p:sp>
        <p:nvSpPr>
          <p:cNvPr id="12" name="Rechteck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2050369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512064"/>
            <a:ext cx="10972800" cy="914400"/>
          </a:xfrm>
        </p:spPr>
        <p:txBody>
          <a:bodyPr/>
          <a:lstStyle/>
          <a:p>
            <a:r>
              <a:rPr kumimoji="0" lang="de-DE"/>
              <a:t>Titelmasterformat durch Klicken bearbeiten</a:t>
            </a:r>
            <a:endParaRPr kumimoji="0" lang="en-US"/>
          </a:p>
        </p:txBody>
      </p:sp>
      <p:sp>
        <p:nvSpPr>
          <p:cNvPr id="3" name="Inhaltsplatzhalter 2"/>
          <p:cNvSpPr>
            <a:spLocks noGrp="1"/>
          </p:cNvSpPr>
          <p:nvPr>
            <p:ph sz="half" idx="1"/>
          </p:nvPr>
        </p:nvSpPr>
        <p:spPr>
          <a:xfrm>
            <a:off x="619125" y="1770504"/>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Inhaltsplatzhalter 3"/>
          <p:cNvSpPr>
            <a:spLocks noGrp="1"/>
          </p:cNvSpPr>
          <p:nvPr>
            <p:ph sz="half" idx="2"/>
          </p:nvPr>
        </p:nvSpPr>
        <p:spPr>
          <a:xfrm>
            <a:off x="6207125" y="1770504"/>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C7FF8BDD-796B-4DD9-BE67-1B90850BF36E}" type="datetimeFigureOut">
              <a:rPr lang="de-DE" smtClean="0">
                <a:solidFill>
                  <a:srgbClr val="D6ECFF"/>
                </a:solidFill>
              </a:rPr>
              <a:pPr/>
              <a:t>16.11.2023</a:t>
            </a:fld>
            <a:endParaRPr lang="de-DE">
              <a:solidFill>
                <a:srgbClr val="D6ECFF"/>
              </a:solidFill>
            </a:endParaRPr>
          </a:p>
        </p:txBody>
      </p:sp>
      <p:sp>
        <p:nvSpPr>
          <p:cNvPr id="6" name="Fußzeilenplatzhalter 5"/>
          <p:cNvSpPr>
            <a:spLocks noGrp="1"/>
          </p:cNvSpPr>
          <p:nvPr>
            <p:ph type="ftr" sz="quarter" idx="11"/>
          </p:nvPr>
        </p:nvSpPr>
        <p:spPr/>
        <p:txBody>
          <a:bodyPr/>
          <a:lstStyle/>
          <a:p>
            <a:endParaRPr lang="de-DE">
              <a:solidFill>
                <a:srgbClr val="D6ECFF"/>
              </a:solidFill>
            </a:endParaRPr>
          </a:p>
        </p:txBody>
      </p:sp>
      <p:sp>
        <p:nvSpPr>
          <p:cNvPr id="7" name="Foliennummernplatzhalter 6"/>
          <p:cNvSpPr>
            <a:spLocks noGrp="1"/>
          </p:cNvSpPr>
          <p:nvPr>
            <p:ph type="sldNum" sz="quarter" idx="12"/>
          </p:nvPr>
        </p:nvSpPr>
        <p:spPr/>
        <p:txBody>
          <a:bodyPr/>
          <a:lstStyle/>
          <a:p>
            <a:fld id="{ECE3FA2B-BD28-499E-A22D-A423270F3F14}" type="slidenum">
              <a:rPr lang="de-DE" smtClean="0">
                <a:solidFill>
                  <a:srgbClr val="D6ECFF"/>
                </a:solidFill>
              </a:rPr>
              <a:pPr/>
              <a:t>‹Nr.›</a:t>
            </a:fld>
            <a:endParaRPr lang="de-DE">
              <a:solidFill>
                <a:srgbClr val="D6ECFF"/>
              </a:solidFill>
            </a:endParaRPr>
          </a:p>
        </p:txBody>
      </p:sp>
    </p:spTree>
    <p:extLst>
      <p:ext uri="{BB962C8B-B14F-4D97-AF65-F5344CB8AC3E}">
        <p14:creationId xmlns:p14="http://schemas.microsoft.com/office/powerpoint/2010/main" val="4135606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5" name="Rechteck 24"/>
          <p:cNvSpPr/>
          <p:nvPr/>
        </p:nvSpPr>
        <p:spPr>
          <a:xfrm>
            <a:off x="0" y="402268"/>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pPr>
            <a:endParaRPr lang="en-US" sz="1800">
              <a:solidFill>
                <a:prstClr val="white"/>
              </a:solidFill>
            </a:endParaRPr>
          </a:p>
        </p:txBody>
      </p:sp>
      <p:sp>
        <p:nvSpPr>
          <p:cNvPr id="2" name="Titel 1"/>
          <p:cNvSpPr>
            <a:spLocks noGrp="1"/>
          </p:cNvSpPr>
          <p:nvPr>
            <p:ph type="title"/>
          </p:nvPr>
        </p:nvSpPr>
        <p:spPr>
          <a:xfrm>
            <a:off x="673099" y="512064"/>
            <a:ext cx="10363200" cy="914400"/>
          </a:xfrm>
        </p:spPr>
        <p:txBody>
          <a:bodyPr anchor="t"/>
          <a:lstStyle>
            <a:lvl1pPr>
              <a:defRPr sz="4000"/>
            </a:lvl1pPr>
            <a:extLst/>
          </a:lstStyle>
          <a:p>
            <a:r>
              <a:rPr kumimoji="0" lang="de-DE"/>
              <a:t>Titelmasterformat durch Klicken bearbeiten</a:t>
            </a:r>
            <a:endParaRPr kumimoji="0" lang="en-US"/>
          </a:p>
        </p:txBody>
      </p:sp>
      <p:sp>
        <p:nvSpPr>
          <p:cNvPr id="3" name="Textplatzhalt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a:t>Textmasterformate durch Klicken bearbeiten</a:t>
            </a:r>
          </a:p>
        </p:txBody>
      </p:sp>
      <p:sp>
        <p:nvSpPr>
          <p:cNvPr id="4" name="Textplatzhalter 3"/>
          <p:cNvSpPr>
            <a:spLocks noGrp="1"/>
          </p:cNvSpPr>
          <p:nvPr>
            <p:ph type="body" sz="half" idx="3"/>
          </p:nvPr>
        </p:nvSpPr>
        <p:spPr>
          <a:xfrm>
            <a:off x="6193369"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a:t>Textmasterformate durch Klicken bearbeiten</a:t>
            </a:r>
          </a:p>
        </p:txBody>
      </p:sp>
      <p:sp>
        <p:nvSpPr>
          <p:cNvPr id="5" name="Inhaltsplatzhalt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6193369"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0"/>
          </p:nvPr>
        </p:nvSpPr>
        <p:spPr/>
        <p:txBody>
          <a:bodyPr/>
          <a:lstStyle/>
          <a:p>
            <a:fld id="{C7FF8BDD-796B-4DD9-BE67-1B90850BF36E}" type="datetimeFigureOut">
              <a:rPr lang="de-DE" smtClean="0">
                <a:solidFill>
                  <a:srgbClr val="D6ECFF"/>
                </a:solidFill>
              </a:rPr>
              <a:pPr/>
              <a:t>16.11.2023</a:t>
            </a:fld>
            <a:endParaRPr lang="de-DE">
              <a:solidFill>
                <a:srgbClr val="D6ECFF"/>
              </a:solidFill>
            </a:endParaRPr>
          </a:p>
        </p:txBody>
      </p:sp>
      <p:sp>
        <p:nvSpPr>
          <p:cNvPr id="8" name="Fußzeilenplatzhalter 7"/>
          <p:cNvSpPr>
            <a:spLocks noGrp="1"/>
          </p:cNvSpPr>
          <p:nvPr>
            <p:ph type="ftr" sz="quarter" idx="11"/>
          </p:nvPr>
        </p:nvSpPr>
        <p:spPr/>
        <p:txBody>
          <a:bodyPr/>
          <a:lstStyle/>
          <a:p>
            <a:endParaRPr lang="de-DE">
              <a:solidFill>
                <a:srgbClr val="D6ECFF"/>
              </a:solidFill>
            </a:endParaRPr>
          </a:p>
        </p:txBody>
      </p:sp>
      <p:sp>
        <p:nvSpPr>
          <p:cNvPr id="9" name="Foliennummernplatzhalter 8"/>
          <p:cNvSpPr>
            <a:spLocks noGrp="1"/>
          </p:cNvSpPr>
          <p:nvPr>
            <p:ph type="sldNum" sz="quarter" idx="12"/>
          </p:nvPr>
        </p:nvSpPr>
        <p:spPr/>
        <p:txBody>
          <a:bodyPr/>
          <a:lstStyle/>
          <a:p>
            <a:fld id="{ECE3FA2B-BD28-499E-A22D-A423270F3F14}" type="slidenum">
              <a:rPr lang="de-DE" smtClean="0">
                <a:solidFill>
                  <a:srgbClr val="D6ECFF"/>
                </a:solidFill>
              </a:rPr>
              <a:pPr/>
              <a:t>‹Nr.›</a:t>
            </a:fld>
            <a:endParaRPr lang="de-DE">
              <a:solidFill>
                <a:srgbClr val="D6ECFF"/>
              </a:solidFill>
            </a:endParaRPr>
          </a:p>
        </p:txBody>
      </p:sp>
      <p:sp>
        <p:nvSpPr>
          <p:cNvPr id="16" name="Rechteck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pPr>
            <a:endParaRPr lang="en-US" sz="1800" dirty="0">
              <a:solidFill>
                <a:prstClr val="white"/>
              </a:solidFill>
            </a:endParaRPr>
          </a:p>
        </p:txBody>
      </p:sp>
      <p:sp>
        <p:nvSpPr>
          <p:cNvPr id="17" name="Rechteck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pPr>
            <a:endParaRPr lang="en-US" sz="1800" dirty="0">
              <a:solidFill>
                <a:prstClr val="white"/>
              </a:solidFill>
            </a:endParaRPr>
          </a:p>
        </p:txBody>
      </p:sp>
      <p:sp>
        <p:nvSpPr>
          <p:cNvPr id="18" name="Rechteck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pPr>
            <a:endParaRPr lang="en-US" sz="1800">
              <a:solidFill>
                <a:prstClr val="white"/>
              </a:solidFill>
            </a:endParaRPr>
          </a:p>
        </p:txBody>
      </p:sp>
      <p:sp>
        <p:nvSpPr>
          <p:cNvPr id="19" name="Rechteck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pPr>
            <a:endParaRPr lang="en-US" sz="1800" dirty="0">
              <a:solidFill>
                <a:prstClr val="white"/>
              </a:solidFill>
            </a:endParaRPr>
          </a:p>
        </p:txBody>
      </p:sp>
      <p:sp>
        <p:nvSpPr>
          <p:cNvPr id="20" name="Rechteck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pPr>
            <a:endParaRPr lang="en-US" sz="1800" dirty="0">
              <a:solidFill>
                <a:prstClr val="white"/>
              </a:solidFill>
            </a:endParaRPr>
          </a:p>
        </p:txBody>
      </p:sp>
      <p:sp>
        <p:nvSpPr>
          <p:cNvPr id="21" name="Rechteck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pPr>
            <a:endParaRPr lang="en-US" sz="1800" dirty="0">
              <a:solidFill>
                <a:prstClr val="white"/>
              </a:solidFill>
            </a:endParaRPr>
          </a:p>
        </p:txBody>
      </p:sp>
      <p:sp>
        <p:nvSpPr>
          <p:cNvPr id="22" name="Rechteck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pPr>
            <a:endParaRPr lang="en-US" sz="1800">
              <a:solidFill>
                <a:prstClr val="white"/>
              </a:solidFill>
            </a:endParaRPr>
          </a:p>
        </p:txBody>
      </p:sp>
      <p:sp>
        <p:nvSpPr>
          <p:cNvPr id="29" name="Rechteck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pPr>
            <a:endParaRPr lang="en-US" sz="1800" dirty="0">
              <a:solidFill>
                <a:prstClr val="white"/>
              </a:solidFill>
            </a:endParaRPr>
          </a:p>
        </p:txBody>
      </p:sp>
      <p:sp>
        <p:nvSpPr>
          <p:cNvPr id="30" name="Rechteck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2284351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219200" y="512064"/>
            <a:ext cx="10363200" cy="914400"/>
          </a:xfrm>
        </p:spPr>
        <p:txBody>
          <a:bodyPr/>
          <a:lstStyle>
            <a:lvl1pPr>
              <a:defRPr sz="4000" cap="none" baseline="0"/>
            </a:lvl1pPr>
            <a:extLst/>
          </a:lstStyle>
          <a:p>
            <a:r>
              <a:rPr kumimoji="0" lang="de-DE"/>
              <a:t>Titelmasterformat durch Klicken bearbeiten</a:t>
            </a:r>
            <a:endParaRPr kumimoji="0" lang="en-US"/>
          </a:p>
        </p:txBody>
      </p:sp>
      <p:sp>
        <p:nvSpPr>
          <p:cNvPr id="3" name="Datumsplatzhalter 2"/>
          <p:cNvSpPr>
            <a:spLocks noGrp="1"/>
          </p:cNvSpPr>
          <p:nvPr>
            <p:ph type="dt" sz="half" idx="10"/>
          </p:nvPr>
        </p:nvSpPr>
        <p:spPr/>
        <p:txBody>
          <a:bodyPr/>
          <a:lstStyle/>
          <a:p>
            <a:fld id="{C7FF8BDD-796B-4DD9-BE67-1B90850BF36E}" type="datetimeFigureOut">
              <a:rPr lang="de-DE" smtClean="0">
                <a:solidFill>
                  <a:srgbClr val="D6ECFF"/>
                </a:solidFill>
              </a:rPr>
              <a:pPr/>
              <a:t>16.11.2023</a:t>
            </a:fld>
            <a:endParaRPr lang="de-DE">
              <a:solidFill>
                <a:srgbClr val="D6ECFF"/>
              </a:solidFill>
            </a:endParaRPr>
          </a:p>
        </p:txBody>
      </p:sp>
      <p:sp>
        <p:nvSpPr>
          <p:cNvPr id="4" name="Fußzeilenplatzhalter 3"/>
          <p:cNvSpPr>
            <a:spLocks noGrp="1"/>
          </p:cNvSpPr>
          <p:nvPr>
            <p:ph type="ftr" sz="quarter" idx="11"/>
          </p:nvPr>
        </p:nvSpPr>
        <p:spPr/>
        <p:txBody>
          <a:bodyPr/>
          <a:lstStyle/>
          <a:p>
            <a:endParaRPr lang="de-DE">
              <a:solidFill>
                <a:srgbClr val="D6ECFF"/>
              </a:solidFill>
            </a:endParaRPr>
          </a:p>
        </p:txBody>
      </p:sp>
      <p:sp>
        <p:nvSpPr>
          <p:cNvPr id="5" name="Foliennummernplatzhalter 4"/>
          <p:cNvSpPr>
            <a:spLocks noGrp="1"/>
          </p:cNvSpPr>
          <p:nvPr>
            <p:ph type="sldNum" sz="quarter" idx="12"/>
          </p:nvPr>
        </p:nvSpPr>
        <p:spPr/>
        <p:txBody>
          <a:bodyPr/>
          <a:lstStyle/>
          <a:p>
            <a:fld id="{ECE3FA2B-BD28-499E-A22D-A423270F3F14}" type="slidenum">
              <a:rPr lang="de-DE" smtClean="0">
                <a:solidFill>
                  <a:srgbClr val="D6ECFF"/>
                </a:solidFill>
              </a:rPr>
              <a:pPr/>
              <a:t>‹Nr.›</a:t>
            </a:fld>
            <a:endParaRPr lang="de-DE">
              <a:solidFill>
                <a:srgbClr val="D6ECFF"/>
              </a:solidFill>
            </a:endParaRPr>
          </a:p>
        </p:txBody>
      </p:sp>
    </p:spTree>
    <p:extLst>
      <p:ext uri="{BB962C8B-B14F-4D97-AF65-F5344CB8AC3E}">
        <p14:creationId xmlns:p14="http://schemas.microsoft.com/office/powerpoint/2010/main" val="184629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159FB-E5F4-43F6-B7FE-7417A92493A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DC88347-907B-4C07-A366-521C2696F2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2ED8D3D-E72E-42BD-8DF8-D17E213205F2}"/>
              </a:ext>
            </a:extLst>
          </p:cNvPr>
          <p:cNvSpPr>
            <a:spLocks noGrp="1"/>
          </p:cNvSpPr>
          <p:nvPr>
            <p:ph type="dt" sz="half" idx="10"/>
          </p:nvPr>
        </p:nvSpPr>
        <p:spPr/>
        <p:txBody>
          <a:bodyPr/>
          <a:lstStyle/>
          <a:p>
            <a:fld id="{6820E742-9551-49B2-B888-BE0AB0A44B8B}" type="datetimeFigureOut">
              <a:rPr lang="de-DE" smtClean="0"/>
              <a:t>16.11.2023</a:t>
            </a:fld>
            <a:endParaRPr lang="de-DE"/>
          </a:p>
        </p:txBody>
      </p:sp>
      <p:sp>
        <p:nvSpPr>
          <p:cNvPr id="5" name="Fußzeilenplatzhalter 4">
            <a:extLst>
              <a:ext uri="{FF2B5EF4-FFF2-40B4-BE49-F238E27FC236}">
                <a16:creationId xmlns:a16="http://schemas.microsoft.com/office/drawing/2014/main" id="{0988A563-3BB4-4E67-838B-369B1002CFC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00DAD7B-5455-4DC9-B88F-788B8E034129}"/>
              </a:ext>
            </a:extLst>
          </p:cNvPr>
          <p:cNvSpPr>
            <a:spLocks noGrp="1"/>
          </p:cNvSpPr>
          <p:nvPr>
            <p:ph type="sldNum" sz="quarter" idx="12"/>
          </p:nvPr>
        </p:nvSpPr>
        <p:spPr/>
        <p:txBody>
          <a:bodyPr/>
          <a:lstStyle/>
          <a:p>
            <a:fld id="{BD42B218-A235-444D-95A2-73B2E502243E}" type="slidenum">
              <a:rPr lang="de-DE" smtClean="0"/>
              <a:t>‹Nr.›</a:t>
            </a:fld>
            <a:endParaRPr lang="de-DE"/>
          </a:p>
        </p:txBody>
      </p:sp>
    </p:spTree>
    <p:extLst>
      <p:ext uri="{BB962C8B-B14F-4D97-AF65-F5344CB8AC3E}">
        <p14:creationId xmlns:p14="http://schemas.microsoft.com/office/powerpoint/2010/main" val="4193533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7FF8BDD-796B-4DD9-BE67-1B90850BF36E}" type="datetimeFigureOut">
              <a:rPr lang="de-DE" smtClean="0">
                <a:solidFill>
                  <a:srgbClr val="D6ECFF"/>
                </a:solidFill>
              </a:rPr>
              <a:pPr/>
              <a:t>16.11.2023</a:t>
            </a:fld>
            <a:endParaRPr lang="de-DE">
              <a:solidFill>
                <a:srgbClr val="D6ECFF"/>
              </a:solidFill>
            </a:endParaRPr>
          </a:p>
        </p:txBody>
      </p:sp>
      <p:sp>
        <p:nvSpPr>
          <p:cNvPr id="3" name="Fußzeilenplatzhalter 2"/>
          <p:cNvSpPr>
            <a:spLocks noGrp="1"/>
          </p:cNvSpPr>
          <p:nvPr>
            <p:ph type="ftr" sz="quarter" idx="11"/>
          </p:nvPr>
        </p:nvSpPr>
        <p:spPr/>
        <p:txBody>
          <a:bodyPr/>
          <a:lstStyle/>
          <a:p>
            <a:endParaRPr lang="de-DE">
              <a:solidFill>
                <a:srgbClr val="D6ECFF"/>
              </a:solidFill>
            </a:endParaRPr>
          </a:p>
        </p:txBody>
      </p:sp>
      <p:sp>
        <p:nvSpPr>
          <p:cNvPr id="4" name="Foliennummernplatzhalter 3"/>
          <p:cNvSpPr>
            <a:spLocks noGrp="1"/>
          </p:cNvSpPr>
          <p:nvPr>
            <p:ph type="sldNum" sz="quarter" idx="12"/>
          </p:nvPr>
        </p:nvSpPr>
        <p:spPr/>
        <p:txBody>
          <a:bodyPr/>
          <a:lstStyle/>
          <a:p>
            <a:fld id="{ECE3FA2B-BD28-499E-A22D-A423270F3F14}" type="slidenum">
              <a:rPr lang="de-DE" smtClean="0">
                <a:solidFill>
                  <a:srgbClr val="D6ECFF"/>
                </a:solidFill>
              </a:rPr>
              <a:pPr/>
              <a:t>‹Nr.›</a:t>
            </a:fld>
            <a:endParaRPr lang="de-DE">
              <a:solidFill>
                <a:srgbClr val="D6ECFF"/>
              </a:solidFill>
            </a:endParaRPr>
          </a:p>
        </p:txBody>
      </p:sp>
      <p:cxnSp>
        <p:nvCxnSpPr>
          <p:cNvPr id="5" name="Gerade Verbindung 4"/>
          <p:cNvCxnSpPr/>
          <p:nvPr userDrawn="1"/>
        </p:nvCxnSpPr>
        <p:spPr>
          <a:xfrm>
            <a:off x="-95294" y="785794"/>
            <a:ext cx="12477795" cy="0"/>
          </a:xfrm>
          <a:prstGeom prst="line">
            <a:avLst/>
          </a:prstGeom>
          <a:ln w="63500">
            <a:solidFill>
              <a:srgbClr val="A301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789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273050"/>
            <a:ext cx="10972800" cy="1162050"/>
          </a:xfrm>
        </p:spPr>
        <p:txBody>
          <a:bodyPr anchor="ctr"/>
          <a:lstStyle>
            <a:lvl1pPr algn="l">
              <a:buNone/>
              <a:defRPr sz="3600" b="0"/>
            </a:lvl1pPr>
            <a:extLst/>
          </a:lstStyle>
          <a:p>
            <a:r>
              <a:rPr kumimoji="0" lang="de-DE"/>
              <a:t>Titelmasterformat durch Klicken bearbeiten</a:t>
            </a:r>
            <a:endParaRPr kumimoji="0" lang="en-US"/>
          </a:p>
        </p:txBody>
      </p:sp>
      <p:sp>
        <p:nvSpPr>
          <p:cNvPr id="3" name="Textplatzhalt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de-DE"/>
              <a:t>Textmasterformate durch Klicken bearbeiten</a:t>
            </a:r>
          </a:p>
        </p:txBody>
      </p:sp>
      <p:sp>
        <p:nvSpPr>
          <p:cNvPr id="4" name="Inhaltsplatzhalt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C7FF8BDD-796B-4DD9-BE67-1B90850BF36E}" type="datetimeFigureOut">
              <a:rPr lang="de-DE" smtClean="0">
                <a:solidFill>
                  <a:srgbClr val="D6ECFF"/>
                </a:solidFill>
              </a:rPr>
              <a:pPr/>
              <a:t>16.11.2023</a:t>
            </a:fld>
            <a:endParaRPr lang="de-DE">
              <a:solidFill>
                <a:srgbClr val="D6ECFF"/>
              </a:solidFill>
            </a:endParaRPr>
          </a:p>
        </p:txBody>
      </p:sp>
      <p:sp>
        <p:nvSpPr>
          <p:cNvPr id="6" name="Fußzeilenplatzhalter 5"/>
          <p:cNvSpPr>
            <a:spLocks noGrp="1"/>
          </p:cNvSpPr>
          <p:nvPr>
            <p:ph type="ftr" sz="quarter" idx="11"/>
          </p:nvPr>
        </p:nvSpPr>
        <p:spPr/>
        <p:txBody>
          <a:bodyPr/>
          <a:lstStyle/>
          <a:p>
            <a:endParaRPr lang="de-DE">
              <a:solidFill>
                <a:srgbClr val="D6ECFF"/>
              </a:solidFill>
            </a:endParaRPr>
          </a:p>
        </p:txBody>
      </p:sp>
      <p:sp>
        <p:nvSpPr>
          <p:cNvPr id="7" name="Foliennummernplatzhalter 6"/>
          <p:cNvSpPr>
            <a:spLocks noGrp="1"/>
          </p:cNvSpPr>
          <p:nvPr>
            <p:ph type="sldNum" sz="quarter" idx="12"/>
          </p:nvPr>
        </p:nvSpPr>
        <p:spPr/>
        <p:txBody>
          <a:bodyPr/>
          <a:lstStyle/>
          <a:p>
            <a:fld id="{ECE3FA2B-BD28-499E-A22D-A423270F3F14}" type="slidenum">
              <a:rPr lang="de-DE" smtClean="0">
                <a:solidFill>
                  <a:srgbClr val="D6ECFF"/>
                </a:solidFill>
              </a:rPr>
              <a:pPr/>
              <a:t>‹Nr.›</a:t>
            </a:fld>
            <a:endParaRPr lang="de-DE">
              <a:solidFill>
                <a:srgbClr val="D6ECFF"/>
              </a:solidFill>
            </a:endParaRPr>
          </a:p>
        </p:txBody>
      </p:sp>
    </p:spTree>
    <p:extLst>
      <p:ext uri="{BB962C8B-B14F-4D97-AF65-F5344CB8AC3E}">
        <p14:creationId xmlns:p14="http://schemas.microsoft.com/office/powerpoint/2010/main" val="868702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hteck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pPr>
            <a:endParaRPr lang="en-US" sz="1800">
              <a:solidFill>
                <a:prstClr val="white"/>
              </a:solidFill>
            </a:endParaRPr>
          </a:p>
        </p:txBody>
      </p:sp>
      <p:cxnSp>
        <p:nvCxnSpPr>
          <p:cNvPr id="9" name="Gerade Verbindung 8"/>
          <p:cNvCxnSpPr/>
          <p:nvPr/>
        </p:nvCxnSpPr>
        <p:spPr>
          <a:xfrm flipV="1">
            <a:off x="484261"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ieren 9"/>
          <p:cNvGrpSpPr/>
          <p:nvPr/>
        </p:nvGrpSpPr>
        <p:grpSpPr>
          <a:xfrm rot="5400000">
            <a:off x="11374904" y="1197789"/>
            <a:ext cx="132763" cy="171288"/>
            <a:chOff x="6668087" y="1297746"/>
            <a:chExt cx="161840" cy="156602"/>
          </a:xfrm>
        </p:grpSpPr>
        <p:cxnSp>
          <p:nvCxnSpPr>
            <p:cNvPr id="15" name="Gerade Verbindung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p:ph type="title"/>
          </p:nvPr>
        </p:nvSpPr>
        <p:spPr bwMode="grayWhite">
          <a:xfrm>
            <a:off x="1219200" y="441254"/>
            <a:ext cx="9144000" cy="701749"/>
          </a:xfrm>
        </p:spPr>
        <p:txBody>
          <a:bodyPr anchor="b"/>
          <a:lstStyle>
            <a:lvl1pPr algn="l">
              <a:buNone/>
              <a:defRPr sz="2100" b="0"/>
            </a:lvl1pPr>
            <a:extLst/>
          </a:lstStyle>
          <a:p>
            <a:r>
              <a:rPr kumimoji="0" lang="de-DE"/>
              <a:t>Titelmasterformat durch Klicken bearbeiten</a:t>
            </a:r>
            <a:endParaRPr kumimoji="0" lang="en-US"/>
          </a:p>
        </p:txBody>
      </p:sp>
      <p:sp>
        <p:nvSpPr>
          <p:cNvPr id="3" name="Bildplatzhalt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de-DE"/>
              <a:t>Bild durch Klicken auf Symbol hinzufügen</a:t>
            </a:r>
            <a:endParaRPr kumimoji="0" lang="en-US"/>
          </a:p>
        </p:txBody>
      </p:sp>
      <p:sp>
        <p:nvSpPr>
          <p:cNvPr id="4" name="Textplatzhalt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de-DE"/>
              <a:t>Textmasterformate durch Klicken bearbeiten</a:t>
            </a:r>
          </a:p>
        </p:txBody>
      </p:sp>
      <p:grpSp>
        <p:nvGrpSpPr>
          <p:cNvPr id="14" name="Gruppieren 13"/>
          <p:cNvGrpSpPr/>
          <p:nvPr/>
        </p:nvGrpSpPr>
        <p:grpSpPr>
          <a:xfrm rot="5400000">
            <a:off x="11578104" y="1350189"/>
            <a:ext cx="132763" cy="171288"/>
            <a:chOff x="6668087" y="1297746"/>
            <a:chExt cx="161840" cy="156602"/>
          </a:xfrm>
        </p:grpSpPr>
        <p:cxnSp>
          <p:nvCxnSpPr>
            <p:cNvPr id="11" name="Gerade Verbindung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ieren 17"/>
          <p:cNvGrpSpPr/>
          <p:nvPr/>
        </p:nvGrpSpPr>
        <p:grpSpPr>
          <a:xfrm rot="5400000">
            <a:off x="11115580" y="1453352"/>
            <a:ext cx="132763" cy="171288"/>
            <a:chOff x="6668087" y="1297746"/>
            <a:chExt cx="161840" cy="156602"/>
          </a:xfrm>
        </p:grpSpPr>
        <p:cxnSp>
          <p:nvCxnSpPr>
            <p:cNvPr id="19" name="Gerade Verbindung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umsplatzhalter 4"/>
          <p:cNvSpPr>
            <a:spLocks noGrp="1"/>
          </p:cNvSpPr>
          <p:nvPr>
            <p:ph type="dt" sz="half" idx="10"/>
          </p:nvPr>
        </p:nvSpPr>
        <p:spPr>
          <a:xfrm>
            <a:off x="8636000" y="55499"/>
            <a:ext cx="2844800" cy="365125"/>
          </a:xfrm>
        </p:spPr>
        <p:txBody>
          <a:bodyPr/>
          <a:lstStyle/>
          <a:p>
            <a:fld id="{C7FF8BDD-796B-4DD9-BE67-1B90850BF36E}" type="datetimeFigureOut">
              <a:rPr lang="de-DE" smtClean="0">
                <a:solidFill>
                  <a:srgbClr val="D6ECFF"/>
                </a:solidFill>
              </a:rPr>
              <a:pPr/>
              <a:t>16.11.2023</a:t>
            </a:fld>
            <a:endParaRPr lang="de-DE">
              <a:solidFill>
                <a:srgbClr val="D6ECFF"/>
              </a:solidFill>
            </a:endParaRPr>
          </a:p>
        </p:txBody>
      </p:sp>
      <p:sp>
        <p:nvSpPr>
          <p:cNvPr id="6" name="Fußzeilenplatzhalter 5"/>
          <p:cNvSpPr>
            <a:spLocks noGrp="1"/>
          </p:cNvSpPr>
          <p:nvPr>
            <p:ph type="ftr" sz="quarter" idx="11"/>
          </p:nvPr>
        </p:nvSpPr>
        <p:spPr>
          <a:xfrm>
            <a:off x="1219200" y="55499"/>
            <a:ext cx="7416800" cy="365125"/>
          </a:xfrm>
        </p:spPr>
        <p:txBody>
          <a:bodyPr/>
          <a:lstStyle/>
          <a:p>
            <a:endParaRPr lang="de-DE">
              <a:solidFill>
                <a:srgbClr val="D6ECFF"/>
              </a:solidFill>
            </a:endParaRPr>
          </a:p>
        </p:txBody>
      </p:sp>
      <p:sp>
        <p:nvSpPr>
          <p:cNvPr id="7" name="Foliennummernplatzhalter 6"/>
          <p:cNvSpPr>
            <a:spLocks noGrp="1"/>
          </p:cNvSpPr>
          <p:nvPr>
            <p:ph type="sldNum" sz="quarter" idx="12"/>
          </p:nvPr>
        </p:nvSpPr>
        <p:spPr>
          <a:xfrm>
            <a:off x="11480800" y="55499"/>
            <a:ext cx="609600" cy="365125"/>
          </a:xfrm>
        </p:spPr>
        <p:txBody>
          <a:bodyPr/>
          <a:lstStyle/>
          <a:p>
            <a:fld id="{ECE3FA2B-BD28-499E-A22D-A423270F3F14}" type="slidenum">
              <a:rPr lang="de-DE" smtClean="0">
                <a:solidFill>
                  <a:srgbClr val="D6ECFF"/>
                </a:solidFill>
              </a:rPr>
              <a:pPr/>
              <a:t>‹Nr.›</a:t>
            </a:fld>
            <a:endParaRPr lang="de-DE">
              <a:solidFill>
                <a:srgbClr val="D6ECFF"/>
              </a:solidFill>
            </a:endParaRPr>
          </a:p>
        </p:txBody>
      </p:sp>
    </p:spTree>
    <p:extLst>
      <p:ext uri="{BB962C8B-B14F-4D97-AF65-F5344CB8AC3E}">
        <p14:creationId xmlns:p14="http://schemas.microsoft.com/office/powerpoint/2010/main" val="678581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C7FF8BDD-796B-4DD9-BE67-1B90850BF36E}" type="datetimeFigureOut">
              <a:rPr lang="de-DE" smtClean="0">
                <a:solidFill>
                  <a:srgbClr val="D6ECFF"/>
                </a:solidFill>
              </a:rPr>
              <a:pPr/>
              <a:t>16.11.2023</a:t>
            </a:fld>
            <a:endParaRPr lang="de-DE">
              <a:solidFill>
                <a:srgbClr val="D6ECFF"/>
              </a:solidFill>
            </a:endParaRPr>
          </a:p>
        </p:txBody>
      </p:sp>
      <p:sp>
        <p:nvSpPr>
          <p:cNvPr id="5" name="Fußzeilenplatzhalter 4"/>
          <p:cNvSpPr>
            <a:spLocks noGrp="1"/>
          </p:cNvSpPr>
          <p:nvPr>
            <p:ph type="ftr" sz="quarter" idx="11"/>
          </p:nvPr>
        </p:nvSpPr>
        <p:spPr/>
        <p:txBody>
          <a:bodyPr/>
          <a:lstStyle/>
          <a:p>
            <a:endParaRPr lang="de-DE">
              <a:solidFill>
                <a:srgbClr val="D6ECFF"/>
              </a:solidFill>
            </a:endParaRPr>
          </a:p>
        </p:txBody>
      </p:sp>
      <p:sp>
        <p:nvSpPr>
          <p:cNvPr id="6" name="Foliennummernplatzhalter 5"/>
          <p:cNvSpPr>
            <a:spLocks noGrp="1"/>
          </p:cNvSpPr>
          <p:nvPr>
            <p:ph type="sldNum" sz="quarter" idx="12"/>
          </p:nvPr>
        </p:nvSpPr>
        <p:spPr/>
        <p:txBody>
          <a:bodyPr/>
          <a:lstStyle/>
          <a:p>
            <a:fld id="{ECE3FA2B-BD28-499E-A22D-A423270F3F14}" type="slidenum">
              <a:rPr lang="de-DE" smtClean="0">
                <a:solidFill>
                  <a:srgbClr val="D6ECFF"/>
                </a:solidFill>
              </a:rPr>
              <a:pPr/>
              <a:t>‹Nr.›</a:t>
            </a:fld>
            <a:endParaRPr lang="de-DE">
              <a:solidFill>
                <a:srgbClr val="D6ECFF"/>
              </a:solidFill>
            </a:endParaRPr>
          </a:p>
        </p:txBody>
      </p:sp>
    </p:spTree>
    <p:extLst>
      <p:ext uri="{BB962C8B-B14F-4D97-AF65-F5344CB8AC3E}">
        <p14:creationId xmlns:p14="http://schemas.microsoft.com/office/powerpoint/2010/main" val="3088871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2"/>
            <a:ext cx="2641600" cy="5851525"/>
          </a:xfrm>
        </p:spPr>
        <p:txBody>
          <a:bodyPr vert="eaVert" anchor="ct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812800" y="274642"/>
            <a:ext cx="7823200" cy="5851525"/>
          </a:xfrm>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C7FF8BDD-796B-4DD9-BE67-1B90850BF36E}" type="datetimeFigureOut">
              <a:rPr lang="de-DE" smtClean="0">
                <a:solidFill>
                  <a:srgbClr val="D6ECFF"/>
                </a:solidFill>
              </a:rPr>
              <a:pPr/>
              <a:t>16.11.2023</a:t>
            </a:fld>
            <a:endParaRPr lang="de-DE">
              <a:solidFill>
                <a:srgbClr val="D6ECFF"/>
              </a:solidFill>
            </a:endParaRPr>
          </a:p>
        </p:txBody>
      </p:sp>
      <p:sp>
        <p:nvSpPr>
          <p:cNvPr id="5" name="Fußzeilenplatzhalter 4"/>
          <p:cNvSpPr>
            <a:spLocks noGrp="1"/>
          </p:cNvSpPr>
          <p:nvPr>
            <p:ph type="ftr" sz="quarter" idx="11"/>
          </p:nvPr>
        </p:nvSpPr>
        <p:spPr/>
        <p:txBody>
          <a:bodyPr/>
          <a:lstStyle/>
          <a:p>
            <a:endParaRPr lang="de-DE">
              <a:solidFill>
                <a:srgbClr val="D6ECFF"/>
              </a:solidFill>
            </a:endParaRPr>
          </a:p>
        </p:txBody>
      </p:sp>
      <p:sp>
        <p:nvSpPr>
          <p:cNvPr id="6" name="Foliennummernplatzhalter 5"/>
          <p:cNvSpPr>
            <a:spLocks noGrp="1"/>
          </p:cNvSpPr>
          <p:nvPr>
            <p:ph type="sldNum" sz="quarter" idx="12"/>
          </p:nvPr>
        </p:nvSpPr>
        <p:spPr/>
        <p:txBody>
          <a:bodyPr/>
          <a:lstStyle/>
          <a:p>
            <a:fld id="{ECE3FA2B-BD28-499E-A22D-A423270F3F14}" type="slidenum">
              <a:rPr lang="de-DE" smtClean="0">
                <a:solidFill>
                  <a:srgbClr val="D6ECFF"/>
                </a:solidFill>
              </a:rPr>
              <a:pPr/>
              <a:t>‹Nr.›</a:t>
            </a:fld>
            <a:endParaRPr lang="de-DE">
              <a:solidFill>
                <a:srgbClr val="D6ECFF"/>
              </a:solidFill>
            </a:endParaRPr>
          </a:p>
        </p:txBody>
      </p:sp>
    </p:spTree>
    <p:extLst>
      <p:ext uri="{BB962C8B-B14F-4D97-AF65-F5344CB8AC3E}">
        <p14:creationId xmlns:p14="http://schemas.microsoft.com/office/powerpoint/2010/main" val="250944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08641" y="273629"/>
            <a:ext cx="10968960" cy="1143480"/>
          </a:xfrm>
        </p:spPr>
        <p:txBody>
          <a:bodyPr/>
          <a:lstStyle/>
          <a:p>
            <a:r>
              <a:rPr lang="de-DE"/>
              <a:t>Titelmasterformat durch Klicken bearbeiten</a:t>
            </a:r>
            <a:endParaRPr lang="en-US"/>
          </a:p>
        </p:txBody>
      </p:sp>
    </p:spTree>
    <p:extLst>
      <p:ext uri="{BB962C8B-B14F-4D97-AF65-F5344CB8AC3E}">
        <p14:creationId xmlns:p14="http://schemas.microsoft.com/office/powerpoint/2010/main" val="3681424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mit Aufzählungszeichen">
    <p:spTree>
      <p:nvGrpSpPr>
        <p:cNvPr id="1" name=""/>
        <p:cNvGrpSpPr/>
        <p:nvPr/>
      </p:nvGrpSpPr>
      <p:grpSpPr>
        <a:xfrm>
          <a:off x="0" y="0"/>
          <a:ext cx="0" cy="0"/>
          <a:chOff x="0" y="0"/>
          <a:chExt cx="0" cy="0"/>
        </a:xfrm>
      </p:grpSpPr>
      <p:sp>
        <p:nvSpPr>
          <p:cNvPr id="8" name="Textplatzhalter 7"/>
          <p:cNvSpPr>
            <a:spLocks noGrp="1"/>
          </p:cNvSpPr>
          <p:nvPr>
            <p:ph type="body" sz="quarter" idx="13" hasCustomPrompt="1"/>
          </p:nvPr>
        </p:nvSpPr>
        <p:spPr>
          <a:xfrm>
            <a:off x="190460" y="836712"/>
            <a:ext cx="11620581" cy="5164056"/>
          </a:xfrm>
          <a:prstGeom prst="rect">
            <a:avLst/>
          </a:prstGeom>
        </p:spPr>
        <p:txBody>
          <a:bodyPr/>
          <a:lstStyle>
            <a:lvl1pPr marL="242888" indent="-242888">
              <a:spcBef>
                <a:spcPts val="1200"/>
              </a:spcBef>
              <a:spcAft>
                <a:spcPts val="0"/>
              </a:spcAft>
              <a:buSzPct val="100000"/>
              <a:buFont typeface="Arial"/>
              <a:buChar char="•"/>
              <a:defRPr sz="2800" b="0" i="0">
                <a:solidFill>
                  <a:srgbClr val="003D81"/>
                </a:solidFill>
                <a:latin typeface="Gill Sans"/>
                <a:cs typeface="Gill Sans"/>
              </a:defRPr>
            </a:lvl1pPr>
            <a:lvl2pPr marL="534988" indent="-292100">
              <a:spcBef>
                <a:spcPts val="0"/>
              </a:spcBef>
              <a:buFont typeface="Lucida Grande"/>
              <a:buChar char="-"/>
              <a:defRPr sz="2400" b="0" i="0">
                <a:solidFill>
                  <a:srgbClr val="E58324"/>
                </a:solidFill>
                <a:latin typeface="Gill Sans"/>
                <a:cs typeface="Gill Sans"/>
              </a:defRPr>
            </a:lvl2pPr>
            <a:lvl3pPr marL="719138" indent="-184150">
              <a:buFont typeface="Arial"/>
              <a:buChar char="•"/>
              <a:defRPr sz="2000" b="0" i="0">
                <a:solidFill>
                  <a:srgbClr val="000000"/>
                </a:solidFill>
                <a:latin typeface="Gill Sans"/>
                <a:cs typeface="Gill Sans"/>
              </a:defRPr>
            </a:lvl3pPr>
            <a:lvl4pPr>
              <a:buNone/>
              <a:defRPr/>
            </a:lvl4pPr>
          </a:lstStyle>
          <a:p>
            <a:pPr lvl="0"/>
            <a:r>
              <a:rPr lang="de-DE" dirty="0"/>
              <a:t>Textmasterformate durch Klicken bearbeiten</a:t>
            </a:r>
          </a:p>
          <a:p>
            <a:pPr lvl="1"/>
            <a:r>
              <a:rPr lang="de-DE" dirty="0"/>
              <a:t>Zweite Ebene</a:t>
            </a:r>
          </a:p>
          <a:p>
            <a:pPr lvl="2"/>
            <a:r>
              <a:rPr lang="de-DE" dirty="0"/>
              <a:t>Dritte Ebene</a:t>
            </a:r>
          </a:p>
        </p:txBody>
      </p:sp>
      <p:sp>
        <p:nvSpPr>
          <p:cNvPr id="11" name="Titel 10"/>
          <p:cNvSpPr>
            <a:spLocks noGrp="1"/>
          </p:cNvSpPr>
          <p:nvPr>
            <p:ph type="title"/>
          </p:nvPr>
        </p:nvSpPr>
        <p:spPr>
          <a:xfrm>
            <a:off x="190460" y="121192"/>
            <a:ext cx="11620581" cy="571504"/>
          </a:xfrm>
        </p:spPr>
        <p:txBody>
          <a:bodyPr>
            <a:noAutofit/>
          </a:bodyPr>
          <a:lstStyle>
            <a:lvl1pPr algn="l">
              <a:defRPr sz="3200" b="0" i="0">
                <a:solidFill>
                  <a:srgbClr val="073C8D"/>
                </a:solidFill>
                <a:latin typeface="Gill Sans"/>
                <a:cs typeface="Gill Sans"/>
              </a:defRPr>
            </a:lvl1pPr>
          </a:lstStyle>
          <a:p>
            <a:r>
              <a:rPr lang="de-DE" dirty="0"/>
              <a:t>Titelmasterformat durch Klicken bearbeiten</a:t>
            </a:r>
          </a:p>
        </p:txBody>
      </p:sp>
      <p:sp>
        <p:nvSpPr>
          <p:cNvPr id="7" name="Fußzeilenplatzhalter 4"/>
          <p:cNvSpPr>
            <a:spLocks noGrp="1"/>
          </p:cNvSpPr>
          <p:nvPr>
            <p:ph type="ftr" sz="quarter" idx="3"/>
          </p:nvPr>
        </p:nvSpPr>
        <p:spPr>
          <a:xfrm>
            <a:off x="143339" y="6421441"/>
            <a:ext cx="4283968" cy="365125"/>
          </a:xfrm>
          <a:prstGeom prst="rect">
            <a:avLst/>
          </a:prstGeom>
        </p:spPr>
        <p:txBody>
          <a:bodyPr vert="horz" lIns="91440" tIns="45720" rIns="91440" bIns="45720" rtlCol="0" anchor="ctr"/>
          <a:lstStyle>
            <a:lvl1pPr algn="l" fontAlgn="auto">
              <a:spcBef>
                <a:spcPts val="0"/>
              </a:spcBef>
              <a:spcAft>
                <a:spcPts val="0"/>
              </a:spcAft>
              <a:defRPr sz="1200" b="0" i="0">
                <a:solidFill>
                  <a:srgbClr val="003D81"/>
                </a:solidFill>
                <a:latin typeface="Gill Sans Light"/>
                <a:cs typeface="Gill Sans Light"/>
              </a:defRPr>
            </a:lvl1pPr>
          </a:lstStyle>
          <a:p>
            <a:pPr>
              <a:defRPr/>
            </a:pPr>
            <a:r>
              <a:rPr lang="de-DE"/>
              <a:t>Name</a:t>
            </a:r>
            <a:endParaRPr lang="de-DE" dirty="0"/>
          </a:p>
        </p:txBody>
      </p:sp>
    </p:spTree>
    <p:extLst>
      <p:ext uri="{BB962C8B-B14F-4D97-AF65-F5344CB8AC3E}">
        <p14:creationId xmlns:p14="http://schemas.microsoft.com/office/powerpoint/2010/main" val="210938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8" name="Datumsplatzhalter 27"/>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17" name="Fußzeilenplatzhalter 16"/>
          <p:cNvSpPr>
            <a:spLocks noGrp="1"/>
          </p:cNvSpPr>
          <p:nvPr>
            <p:ph type="ftr" sz="quarter" idx="11"/>
          </p:nvPr>
        </p:nvSpPr>
        <p:spPr/>
        <p:txBody>
          <a:bodyPr/>
          <a:lstStyle/>
          <a:p>
            <a:endParaRPr lang="de-DE" dirty="0"/>
          </a:p>
        </p:txBody>
      </p:sp>
      <p:sp>
        <p:nvSpPr>
          <p:cNvPr id="29" name="Foliennummernplatzhalter 28"/>
          <p:cNvSpPr>
            <a:spLocks noGrp="1"/>
          </p:cNvSpPr>
          <p:nvPr>
            <p:ph type="sldNum" sz="quarter" idx="12"/>
          </p:nvPr>
        </p:nvSpPr>
        <p:spPr/>
        <p:txBody>
          <a:bodyPr/>
          <a:lstStyle/>
          <a:p>
            <a:fld id="{ECE3FA2B-BD28-499E-A22D-A423270F3F14}" type="slidenum">
              <a:rPr lang="de-DE" smtClean="0"/>
              <a:pPr/>
              <a:t>‹Nr.›</a:t>
            </a:fld>
            <a:endParaRPr lang="de-DE" dirty="0"/>
          </a:p>
        </p:txBody>
      </p:sp>
      <p:sp>
        <p:nvSpPr>
          <p:cNvPr id="8" name="Titel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de-DE"/>
              <a:t>Titelmasterformat durch Klicken bearbeiten</a:t>
            </a:r>
            <a:endParaRPr kumimoji="0" lang="en-US"/>
          </a:p>
        </p:txBody>
      </p:sp>
      <p:sp>
        <p:nvSpPr>
          <p:cNvPr id="9" name="Untertitel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a:t>Formatvorlage des Untertitelmasters durch Klicken bearbeiten</a:t>
            </a:r>
            <a:endParaRPr kumimoji="0" lang="en-US"/>
          </a:p>
        </p:txBody>
      </p:sp>
      <p:cxnSp>
        <p:nvCxnSpPr>
          <p:cNvPr id="12" name="Gerade Verbindung 11"/>
          <p:cNvCxnSpPr/>
          <p:nvPr userDrawn="1"/>
        </p:nvCxnSpPr>
        <p:spPr>
          <a:xfrm>
            <a:off x="-95294" y="785794"/>
            <a:ext cx="12477795" cy="0"/>
          </a:xfrm>
          <a:prstGeom prst="line">
            <a:avLst/>
          </a:prstGeom>
          <a:ln w="63500">
            <a:solidFill>
              <a:srgbClr val="A30105"/>
            </a:solidFill>
          </a:ln>
        </p:spPr>
        <p:style>
          <a:lnRef idx="1">
            <a:schemeClr val="accent1"/>
          </a:lnRef>
          <a:fillRef idx="0">
            <a:schemeClr val="accent1"/>
          </a:fillRef>
          <a:effectRef idx="0">
            <a:schemeClr val="accent1"/>
          </a:effectRef>
          <a:fontRef idx="minor">
            <a:schemeClr val="tx1"/>
          </a:fontRef>
        </p:style>
      </p:cxnSp>
      <p:pic>
        <p:nvPicPr>
          <p:cNvPr id="10" name="Picture 4"/>
          <p:cNvPicPr>
            <a:picLocks noChangeAspect="1" noChangeArrowheads="1"/>
          </p:cNvPicPr>
          <p:nvPr userDrawn="1"/>
        </p:nvPicPr>
        <p:blipFill>
          <a:blip r:embed="rId2" cstate="print"/>
          <a:srcRect/>
          <a:stretch>
            <a:fillRect/>
          </a:stretch>
        </p:blipFill>
        <p:spPr bwMode="auto">
          <a:xfrm>
            <a:off x="10800527" y="44624"/>
            <a:ext cx="1354667" cy="1125538"/>
          </a:xfrm>
          <a:prstGeom prst="rect">
            <a:avLst/>
          </a:prstGeom>
          <a:noFill/>
          <a:ln w="9525">
            <a:noFill/>
            <a:round/>
            <a:headEnd/>
            <a:tailEnd/>
          </a:ln>
          <a:effectLst/>
        </p:spPr>
      </p:pic>
    </p:spTree>
    <p:extLst>
      <p:ext uri="{BB962C8B-B14F-4D97-AF65-F5344CB8AC3E}">
        <p14:creationId xmlns:p14="http://schemas.microsoft.com/office/powerpoint/2010/main" val="1891157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47595" y="44624"/>
            <a:ext cx="8256917" cy="914400"/>
          </a:xfrm>
        </p:spPr>
        <p:txBody>
          <a:bodyPr/>
          <a:lstStyle>
            <a:lvl1pPr>
              <a:defRPr>
                <a:solidFill>
                  <a:schemeClr val="accent3">
                    <a:lumMod val="60000"/>
                    <a:lumOff val="40000"/>
                  </a:schemeClr>
                </a:solidFill>
              </a:defRPr>
            </a:lvl1pPr>
            <a:extLst/>
          </a:lstStyle>
          <a:p>
            <a:r>
              <a:rPr kumimoji="0" lang="de-DE" dirty="0"/>
              <a:t>Titelmasterformat durch Klicken bearbeiten</a:t>
            </a:r>
            <a:endParaRPr kumimoji="0" lang="en-US" dirty="0"/>
          </a:p>
        </p:txBody>
      </p:sp>
      <p:sp>
        <p:nvSpPr>
          <p:cNvPr id="3" name="Inhaltsplatzhalter 2"/>
          <p:cNvSpPr>
            <a:spLocks noGrp="1"/>
          </p:cNvSpPr>
          <p:nvPr>
            <p:ph idx="1"/>
          </p:nvPr>
        </p:nvSpPr>
        <p:spPr/>
        <p:txBody>
          <a:body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4" name="Datumsplatzhalter 3"/>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CE3FA2B-BD28-499E-A22D-A423270F3F14}" type="slidenum">
              <a:rPr lang="de-DE" smtClean="0"/>
              <a:pPr/>
              <a:t>‹Nr.›</a:t>
            </a:fld>
            <a:endParaRPr lang="de-DE"/>
          </a:p>
        </p:txBody>
      </p:sp>
      <p:cxnSp>
        <p:nvCxnSpPr>
          <p:cNvPr id="8" name="Gerade Verbindung 7"/>
          <p:cNvCxnSpPr/>
          <p:nvPr userDrawn="1"/>
        </p:nvCxnSpPr>
        <p:spPr>
          <a:xfrm>
            <a:off x="-95294" y="785794"/>
            <a:ext cx="12477795" cy="0"/>
          </a:xfrm>
          <a:prstGeom prst="line">
            <a:avLst/>
          </a:prstGeom>
          <a:ln w="63500">
            <a:solidFill>
              <a:srgbClr val="A301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26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4" name="Freihand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ihand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ihand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ihand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ihand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ihand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ihand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ihand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ihand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ihand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ihand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ihand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ihand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ihand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ihand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platzhalt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a:t>Textmasterformate durch Klicken bearbeiten</a:t>
            </a:r>
          </a:p>
        </p:txBody>
      </p:sp>
      <p:sp>
        <p:nvSpPr>
          <p:cNvPr id="4" name="Datumsplatzhalter 3"/>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CE3FA2B-BD28-499E-A22D-A423270F3F14}" type="slidenum">
              <a:rPr lang="de-DE" smtClean="0"/>
              <a:pPr/>
              <a:t>‹Nr.›</a:t>
            </a:fld>
            <a:endParaRPr lang="de-DE"/>
          </a:p>
        </p:txBody>
      </p:sp>
      <p:sp>
        <p:nvSpPr>
          <p:cNvPr id="7" name="Rechteck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el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de-DE"/>
              <a:t>Titelmasterformat durch Klicken bearbeiten</a:t>
            </a:r>
            <a:endParaRPr kumimoji="0" lang="en-US"/>
          </a:p>
        </p:txBody>
      </p:sp>
      <p:sp>
        <p:nvSpPr>
          <p:cNvPr id="8" name="Rechteck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hteck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hteck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hteck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hteck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174470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C838AB-6BE1-40F0-96B4-BCBC9793389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BE36764-664C-45EF-B2A4-85E2F84893D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4F77075-F076-4110-83FE-8EDC6B82CE6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B01BCC2-4C6C-403B-A89B-C01CD01CC5F6}"/>
              </a:ext>
            </a:extLst>
          </p:cNvPr>
          <p:cNvSpPr>
            <a:spLocks noGrp="1"/>
          </p:cNvSpPr>
          <p:nvPr>
            <p:ph type="dt" sz="half" idx="10"/>
          </p:nvPr>
        </p:nvSpPr>
        <p:spPr/>
        <p:txBody>
          <a:bodyPr/>
          <a:lstStyle/>
          <a:p>
            <a:fld id="{6820E742-9551-49B2-B888-BE0AB0A44B8B}" type="datetimeFigureOut">
              <a:rPr lang="de-DE" smtClean="0"/>
              <a:t>16.11.2023</a:t>
            </a:fld>
            <a:endParaRPr lang="de-DE"/>
          </a:p>
        </p:txBody>
      </p:sp>
      <p:sp>
        <p:nvSpPr>
          <p:cNvPr id="6" name="Fußzeilenplatzhalter 5">
            <a:extLst>
              <a:ext uri="{FF2B5EF4-FFF2-40B4-BE49-F238E27FC236}">
                <a16:creationId xmlns:a16="http://schemas.microsoft.com/office/drawing/2014/main" id="{FFFC3A03-3108-48BE-A90E-23BA5A496DC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74E1AFA-7AA7-4E06-8EB6-E38C36ECE1D2}"/>
              </a:ext>
            </a:extLst>
          </p:cNvPr>
          <p:cNvSpPr>
            <a:spLocks noGrp="1"/>
          </p:cNvSpPr>
          <p:nvPr>
            <p:ph type="sldNum" sz="quarter" idx="12"/>
          </p:nvPr>
        </p:nvSpPr>
        <p:spPr/>
        <p:txBody>
          <a:bodyPr/>
          <a:lstStyle/>
          <a:p>
            <a:fld id="{BD42B218-A235-444D-95A2-73B2E502243E}" type="slidenum">
              <a:rPr lang="de-DE" smtClean="0"/>
              <a:t>‹Nr.›</a:t>
            </a:fld>
            <a:endParaRPr lang="de-DE"/>
          </a:p>
        </p:txBody>
      </p:sp>
    </p:spTree>
    <p:extLst>
      <p:ext uri="{BB962C8B-B14F-4D97-AF65-F5344CB8AC3E}">
        <p14:creationId xmlns:p14="http://schemas.microsoft.com/office/powerpoint/2010/main" val="9358125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512064"/>
            <a:ext cx="10972800" cy="914400"/>
          </a:xfrm>
        </p:spPr>
        <p:txBody>
          <a:bodyPr/>
          <a:lstStyle/>
          <a:p>
            <a:r>
              <a:rPr kumimoji="0" lang="de-DE"/>
              <a:t>Titelmasterformat durch Klicken bearbeiten</a:t>
            </a:r>
            <a:endParaRPr kumimoji="0" lang="en-US"/>
          </a:p>
        </p:txBody>
      </p:sp>
      <p:sp>
        <p:nvSpPr>
          <p:cNvPr id="3" name="Inhaltsplatzhalt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Inhaltsplatzhalt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2201814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5" name="Rechteck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el 1"/>
          <p:cNvSpPr>
            <a:spLocks noGrp="1"/>
          </p:cNvSpPr>
          <p:nvPr>
            <p:ph type="title"/>
          </p:nvPr>
        </p:nvSpPr>
        <p:spPr>
          <a:xfrm>
            <a:off x="673099" y="512064"/>
            <a:ext cx="10363200" cy="914400"/>
          </a:xfrm>
        </p:spPr>
        <p:txBody>
          <a:bodyPr anchor="t"/>
          <a:lstStyle>
            <a:lvl1pPr>
              <a:defRPr sz="4000"/>
            </a:lvl1pPr>
            <a:extLst/>
          </a:lstStyle>
          <a:p>
            <a:r>
              <a:rPr kumimoji="0" lang="de-DE"/>
              <a:t>Titelmasterformat durch Klicken bearbeiten</a:t>
            </a:r>
            <a:endParaRPr kumimoji="0" lang="en-US"/>
          </a:p>
        </p:txBody>
      </p:sp>
      <p:sp>
        <p:nvSpPr>
          <p:cNvPr id="3" name="Textplatzhalt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a:t>Textmasterformate durch Klicken bearbeiten</a:t>
            </a:r>
          </a:p>
        </p:txBody>
      </p:sp>
      <p:sp>
        <p:nvSpPr>
          <p:cNvPr id="4" name="Textplatzhalt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a:t>Textmasterformate durch Klicken bearbeiten</a:t>
            </a:r>
          </a:p>
        </p:txBody>
      </p:sp>
      <p:sp>
        <p:nvSpPr>
          <p:cNvPr id="5" name="Inhaltsplatzhalt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CE3FA2B-BD28-499E-A22D-A423270F3F14}" type="slidenum">
              <a:rPr lang="de-DE" smtClean="0"/>
              <a:pPr/>
              <a:t>‹Nr.›</a:t>
            </a:fld>
            <a:endParaRPr lang="de-DE"/>
          </a:p>
        </p:txBody>
      </p:sp>
      <p:sp>
        <p:nvSpPr>
          <p:cNvPr id="16" name="Rechteck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hteck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hteck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hteck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hteck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hteck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hteck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hteck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hteck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1512409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219200" y="512064"/>
            <a:ext cx="10363200" cy="914400"/>
          </a:xfrm>
        </p:spPr>
        <p:txBody>
          <a:bodyPr/>
          <a:lstStyle>
            <a:lvl1pPr>
              <a:defRPr sz="4000" cap="none" baseline="0"/>
            </a:lvl1pPr>
            <a:extLst/>
          </a:lstStyle>
          <a:p>
            <a:r>
              <a:rPr kumimoji="0" lang="de-DE"/>
              <a:t>Titelmasterformat durch Klicken bearbeiten</a:t>
            </a:r>
            <a:endParaRPr kumimoji="0" lang="en-US"/>
          </a:p>
        </p:txBody>
      </p:sp>
      <p:sp>
        <p:nvSpPr>
          <p:cNvPr id="3" name="Datumsplatzhalter 2"/>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42165285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CE3FA2B-BD28-499E-A22D-A423270F3F14}" type="slidenum">
              <a:rPr lang="de-DE" smtClean="0"/>
              <a:pPr/>
              <a:t>‹Nr.›</a:t>
            </a:fld>
            <a:endParaRPr lang="de-DE"/>
          </a:p>
        </p:txBody>
      </p:sp>
      <p:cxnSp>
        <p:nvCxnSpPr>
          <p:cNvPr id="5" name="Gerade Verbindung 4"/>
          <p:cNvCxnSpPr/>
          <p:nvPr userDrawn="1"/>
        </p:nvCxnSpPr>
        <p:spPr>
          <a:xfrm>
            <a:off x="-95294" y="785794"/>
            <a:ext cx="12477795" cy="0"/>
          </a:xfrm>
          <a:prstGeom prst="line">
            <a:avLst/>
          </a:prstGeom>
          <a:ln w="63500">
            <a:solidFill>
              <a:srgbClr val="A301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4103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273050"/>
            <a:ext cx="10972800" cy="1162050"/>
          </a:xfrm>
        </p:spPr>
        <p:txBody>
          <a:bodyPr anchor="ctr"/>
          <a:lstStyle>
            <a:lvl1pPr algn="l">
              <a:buNone/>
              <a:defRPr sz="3600" b="0"/>
            </a:lvl1pPr>
            <a:extLst/>
          </a:lstStyle>
          <a:p>
            <a:r>
              <a:rPr kumimoji="0" lang="de-DE"/>
              <a:t>Titelmasterformat durch Klicken bearbeiten</a:t>
            </a:r>
            <a:endParaRPr kumimoji="0" lang="en-US"/>
          </a:p>
        </p:txBody>
      </p:sp>
      <p:sp>
        <p:nvSpPr>
          <p:cNvPr id="3" name="Textplatzhalt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de-DE"/>
              <a:t>Textmasterformate durch Klicken bearbeiten</a:t>
            </a:r>
          </a:p>
        </p:txBody>
      </p:sp>
      <p:sp>
        <p:nvSpPr>
          <p:cNvPr id="4" name="Inhaltsplatzhalt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16872941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hteck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Gerade Verbindung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ieren 9"/>
          <p:cNvGrpSpPr/>
          <p:nvPr/>
        </p:nvGrpSpPr>
        <p:grpSpPr>
          <a:xfrm rot="5400000">
            <a:off x="11374903" y="1197789"/>
            <a:ext cx="132763" cy="171288"/>
            <a:chOff x="6668087" y="1297746"/>
            <a:chExt cx="161840" cy="156602"/>
          </a:xfrm>
        </p:grpSpPr>
        <p:cxnSp>
          <p:nvCxnSpPr>
            <p:cNvPr id="15" name="Gerade Verbindung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de-DE"/>
              <a:t>Titelmasterformat durch Klicken bearbeiten</a:t>
            </a:r>
            <a:endParaRPr kumimoji="0" lang="en-US"/>
          </a:p>
        </p:txBody>
      </p:sp>
      <p:sp>
        <p:nvSpPr>
          <p:cNvPr id="3" name="Bildplatzhalt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de-DE"/>
              <a:t>Bild durch Klicken auf Symbol hinzufügen</a:t>
            </a:r>
            <a:endParaRPr kumimoji="0" lang="en-US"/>
          </a:p>
        </p:txBody>
      </p:sp>
      <p:sp>
        <p:nvSpPr>
          <p:cNvPr id="4" name="Textplatzhalt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de-DE"/>
              <a:t>Textmasterformate durch Klicken bearbeiten</a:t>
            </a:r>
          </a:p>
        </p:txBody>
      </p:sp>
      <p:grpSp>
        <p:nvGrpSpPr>
          <p:cNvPr id="14" name="Gruppieren 13"/>
          <p:cNvGrpSpPr/>
          <p:nvPr/>
        </p:nvGrpSpPr>
        <p:grpSpPr>
          <a:xfrm rot="5400000">
            <a:off x="11578103" y="1350189"/>
            <a:ext cx="132763" cy="171288"/>
            <a:chOff x="6668087" y="1297746"/>
            <a:chExt cx="161840" cy="156602"/>
          </a:xfrm>
        </p:grpSpPr>
        <p:cxnSp>
          <p:nvCxnSpPr>
            <p:cNvPr id="11" name="Gerade Verbindung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ieren 17"/>
          <p:cNvGrpSpPr/>
          <p:nvPr/>
        </p:nvGrpSpPr>
        <p:grpSpPr>
          <a:xfrm rot="5400000">
            <a:off x="11115579" y="1453352"/>
            <a:ext cx="132763" cy="171288"/>
            <a:chOff x="6668087" y="1297746"/>
            <a:chExt cx="161840" cy="156602"/>
          </a:xfrm>
        </p:grpSpPr>
        <p:cxnSp>
          <p:nvCxnSpPr>
            <p:cNvPr id="19" name="Gerade Verbindung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umsplatzhalter 4"/>
          <p:cNvSpPr>
            <a:spLocks noGrp="1"/>
          </p:cNvSpPr>
          <p:nvPr>
            <p:ph type="dt" sz="half" idx="10"/>
          </p:nvPr>
        </p:nvSpPr>
        <p:spPr>
          <a:xfrm>
            <a:off x="8636000" y="55499"/>
            <a:ext cx="2844800" cy="365125"/>
          </a:xfrm>
        </p:spPr>
        <p:txBody>
          <a:bodyPr/>
          <a:lstStyle/>
          <a:p>
            <a:fld id="{C7FF8BDD-796B-4DD9-BE67-1B90850BF36E}" type="datetimeFigureOut">
              <a:rPr lang="de-DE" smtClean="0"/>
              <a:pPr/>
              <a:t>16.11.2023</a:t>
            </a:fld>
            <a:endParaRPr lang="de-DE"/>
          </a:p>
        </p:txBody>
      </p:sp>
      <p:sp>
        <p:nvSpPr>
          <p:cNvPr id="6" name="Fußzeilenplatzhalter 5"/>
          <p:cNvSpPr>
            <a:spLocks noGrp="1"/>
          </p:cNvSpPr>
          <p:nvPr>
            <p:ph type="ftr" sz="quarter" idx="11"/>
          </p:nvPr>
        </p:nvSpPr>
        <p:spPr>
          <a:xfrm>
            <a:off x="1219200" y="55499"/>
            <a:ext cx="7416800" cy="365125"/>
          </a:xfrm>
        </p:spPr>
        <p:txBody>
          <a:bodyPr/>
          <a:lstStyle/>
          <a:p>
            <a:endParaRPr lang="de-DE"/>
          </a:p>
        </p:txBody>
      </p:sp>
      <p:sp>
        <p:nvSpPr>
          <p:cNvPr id="7" name="Foliennummernplatzhalter 6"/>
          <p:cNvSpPr>
            <a:spLocks noGrp="1"/>
          </p:cNvSpPr>
          <p:nvPr>
            <p:ph type="sldNum" sz="quarter" idx="12"/>
          </p:nvPr>
        </p:nvSpPr>
        <p:spPr>
          <a:xfrm>
            <a:off x="11480800" y="55499"/>
            <a:ext cx="609600" cy="365125"/>
          </a:xfrm>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1772292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11473802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0"/>
            <a:ext cx="2641600" cy="5851525"/>
          </a:xfrm>
        </p:spPr>
        <p:txBody>
          <a:bodyPr vert="eaVert" anchor="ct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812800" y="274640"/>
            <a:ext cx="7823200" cy="5851525"/>
          </a:xfrm>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C7FF8BDD-796B-4DD9-BE67-1B90850BF36E}" type="datetimeFigureOut">
              <a:rPr lang="de-DE" smtClean="0"/>
              <a:pPr/>
              <a:t>16.11.2023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34884560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08641" y="273629"/>
            <a:ext cx="10968960" cy="1143480"/>
          </a:xfrm>
        </p:spPr>
        <p:txBody>
          <a:bodyPr/>
          <a:lstStyle/>
          <a:p>
            <a:r>
              <a:rPr lang="de-DE"/>
              <a:t>Titelmasterformat durch Klicken bearbeiten</a:t>
            </a:r>
            <a:endParaRPr lang="en-US"/>
          </a:p>
        </p:txBody>
      </p:sp>
    </p:spTree>
    <p:extLst>
      <p:ext uri="{BB962C8B-B14F-4D97-AF65-F5344CB8AC3E}">
        <p14:creationId xmlns:p14="http://schemas.microsoft.com/office/powerpoint/2010/main" val="26146435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el mit Aufzählungszeichen">
    <p:spTree>
      <p:nvGrpSpPr>
        <p:cNvPr id="1" name=""/>
        <p:cNvGrpSpPr/>
        <p:nvPr/>
      </p:nvGrpSpPr>
      <p:grpSpPr>
        <a:xfrm>
          <a:off x="0" y="0"/>
          <a:ext cx="0" cy="0"/>
          <a:chOff x="0" y="0"/>
          <a:chExt cx="0" cy="0"/>
        </a:xfrm>
      </p:grpSpPr>
      <p:sp>
        <p:nvSpPr>
          <p:cNvPr id="8" name="Textplatzhalter 7"/>
          <p:cNvSpPr>
            <a:spLocks noGrp="1"/>
          </p:cNvSpPr>
          <p:nvPr>
            <p:ph type="body" sz="quarter" idx="13" hasCustomPrompt="1"/>
          </p:nvPr>
        </p:nvSpPr>
        <p:spPr>
          <a:xfrm>
            <a:off x="190459" y="836712"/>
            <a:ext cx="11620581" cy="5164056"/>
          </a:xfrm>
          <a:prstGeom prst="rect">
            <a:avLst/>
          </a:prstGeom>
        </p:spPr>
        <p:txBody>
          <a:bodyPr/>
          <a:lstStyle>
            <a:lvl1pPr marL="242888" indent="-242888">
              <a:spcBef>
                <a:spcPts val="1200"/>
              </a:spcBef>
              <a:spcAft>
                <a:spcPts val="0"/>
              </a:spcAft>
              <a:buSzPct val="100000"/>
              <a:buFont typeface="Arial"/>
              <a:buChar char="•"/>
              <a:defRPr sz="2800" b="0" i="0">
                <a:solidFill>
                  <a:srgbClr val="003D81"/>
                </a:solidFill>
                <a:latin typeface="Gill Sans"/>
                <a:cs typeface="Gill Sans"/>
              </a:defRPr>
            </a:lvl1pPr>
            <a:lvl2pPr marL="534988" indent="-292100">
              <a:spcBef>
                <a:spcPts val="0"/>
              </a:spcBef>
              <a:buFont typeface="Lucida Grande"/>
              <a:buChar char="-"/>
              <a:defRPr sz="2400" b="0" i="0">
                <a:solidFill>
                  <a:srgbClr val="E58324"/>
                </a:solidFill>
                <a:latin typeface="Gill Sans"/>
                <a:cs typeface="Gill Sans"/>
              </a:defRPr>
            </a:lvl2pPr>
            <a:lvl3pPr marL="719138" indent="-184150">
              <a:buFont typeface="Arial"/>
              <a:buChar char="•"/>
              <a:defRPr sz="2000" b="0" i="0">
                <a:solidFill>
                  <a:srgbClr val="000000"/>
                </a:solidFill>
                <a:latin typeface="Gill Sans"/>
                <a:cs typeface="Gill Sans"/>
              </a:defRPr>
            </a:lvl3pPr>
            <a:lvl4pPr>
              <a:buNone/>
              <a:defRPr/>
            </a:lvl4pPr>
          </a:lstStyle>
          <a:p>
            <a:pPr lvl="0"/>
            <a:r>
              <a:rPr lang="de-DE" dirty="0"/>
              <a:t>Textmasterformate durch Klicken bearbeiten</a:t>
            </a:r>
          </a:p>
          <a:p>
            <a:pPr lvl="1"/>
            <a:r>
              <a:rPr lang="de-DE" dirty="0"/>
              <a:t>Zweite Ebene</a:t>
            </a:r>
          </a:p>
          <a:p>
            <a:pPr lvl="2"/>
            <a:r>
              <a:rPr lang="de-DE" dirty="0"/>
              <a:t>Dritte Ebene</a:t>
            </a:r>
          </a:p>
        </p:txBody>
      </p:sp>
      <p:sp>
        <p:nvSpPr>
          <p:cNvPr id="11" name="Titel 10"/>
          <p:cNvSpPr>
            <a:spLocks noGrp="1"/>
          </p:cNvSpPr>
          <p:nvPr>
            <p:ph type="title"/>
          </p:nvPr>
        </p:nvSpPr>
        <p:spPr>
          <a:xfrm>
            <a:off x="190459" y="121192"/>
            <a:ext cx="11620581" cy="571504"/>
          </a:xfrm>
        </p:spPr>
        <p:txBody>
          <a:bodyPr>
            <a:noAutofit/>
          </a:bodyPr>
          <a:lstStyle>
            <a:lvl1pPr algn="l">
              <a:defRPr sz="3200" b="0" i="0">
                <a:solidFill>
                  <a:srgbClr val="073C8D"/>
                </a:solidFill>
                <a:latin typeface="Gill Sans"/>
                <a:cs typeface="Gill Sans"/>
              </a:defRPr>
            </a:lvl1pPr>
          </a:lstStyle>
          <a:p>
            <a:r>
              <a:rPr lang="de-DE" dirty="0"/>
              <a:t>Titelmasterformat durch Klicken bearbeiten</a:t>
            </a:r>
          </a:p>
        </p:txBody>
      </p:sp>
      <p:sp>
        <p:nvSpPr>
          <p:cNvPr id="7" name="Fußzeilenplatzhalter 4"/>
          <p:cNvSpPr>
            <a:spLocks noGrp="1"/>
          </p:cNvSpPr>
          <p:nvPr>
            <p:ph type="ftr" sz="quarter" idx="3"/>
          </p:nvPr>
        </p:nvSpPr>
        <p:spPr>
          <a:xfrm>
            <a:off x="143339" y="6421439"/>
            <a:ext cx="4283968" cy="365125"/>
          </a:xfrm>
          <a:prstGeom prst="rect">
            <a:avLst/>
          </a:prstGeom>
        </p:spPr>
        <p:txBody>
          <a:bodyPr vert="horz" lIns="91440" tIns="45720" rIns="91440" bIns="45720" rtlCol="0" anchor="ctr"/>
          <a:lstStyle>
            <a:lvl1pPr algn="l" fontAlgn="auto">
              <a:spcBef>
                <a:spcPts val="0"/>
              </a:spcBef>
              <a:spcAft>
                <a:spcPts val="0"/>
              </a:spcAft>
              <a:defRPr sz="1200" b="0" i="0">
                <a:solidFill>
                  <a:srgbClr val="003D81"/>
                </a:solidFill>
                <a:latin typeface="Gill Sans Light"/>
                <a:cs typeface="Gill Sans Light"/>
              </a:defRPr>
            </a:lvl1pPr>
          </a:lstStyle>
          <a:p>
            <a:pPr>
              <a:defRPr/>
            </a:pPr>
            <a:r>
              <a:rPr lang="de-DE"/>
              <a:t>Name</a:t>
            </a:r>
            <a:endParaRPr lang="de-DE" dirty="0"/>
          </a:p>
        </p:txBody>
      </p:sp>
    </p:spTree>
    <p:extLst>
      <p:ext uri="{BB962C8B-B14F-4D97-AF65-F5344CB8AC3E}">
        <p14:creationId xmlns:p14="http://schemas.microsoft.com/office/powerpoint/2010/main" val="4106693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96EC9B-DC76-4212-B625-5A85F243226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CD35AF0-7875-4BC8-9937-E4B40806F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52EF831-A93E-442B-84D0-E6E1AA56A30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67C5502-3601-4BEF-AD6D-C25E6F341F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A0D8A10-36E4-4453-8F75-622878A3223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05DDB8D-302E-4549-88F3-8570386025C5}"/>
              </a:ext>
            </a:extLst>
          </p:cNvPr>
          <p:cNvSpPr>
            <a:spLocks noGrp="1"/>
          </p:cNvSpPr>
          <p:nvPr>
            <p:ph type="dt" sz="half" idx="10"/>
          </p:nvPr>
        </p:nvSpPr>
        <p:spPr/>
        <p:txBody>
          <a:bodyPr/>
          <a:lstStyle/>
          <a:p>
            <a:fld id="{6820E742-9551-49B2-B888-BE0AB0A44B8B}" type="datetimeFigureOut">
              <a:rPr lang="de-DE" smtClean="0"/>
              <a:t>16.11.2023</a:t>
            </a:fld>
            <a:endParaRPr lang="de-DE"/>
          </a:p>
        </p:txBody>
      </p:sp>
      <p:sp>
        <p:nvSpPr>
          <p:cNvPr id="8" name="Fußzeilenplatzhalter 7">
            <a:extLst>
              <a:ext uri="{FF2B5EF4-FFF2-40B4-BE49-F238E27FC236}">
                <a16:creationId xmlns:a16="http://schemas.microsoft.com/office/drawing/2014/main" id="{BA05875F-C2F8-4A0F-87E4-B6A707246728}"/>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4F76F42-7993-4F62-A0BB-B873769A7DA3}"/>
              </a:ext>
            </a:extLst>
          </p:cNvPr>
          <p:cNvSpPr>
            <a:spLocks noGrp="1"/>
          </p:cNvSpPr>
          <p:nvPr>
            <p:ph type="sldNum" sz="quarter" idx="12"/>
          </p:nvPr>
        </p:nvSpPr>
        <p:spPr/>
        <p:txBody>
          <a:bodyPr/>
          <a:lstStyle/>
          <a:p>
            <a:fld id="{BD42B218-A235-444D-95A2-73B2E502243E}" type="slidenum">
              <a:rPr lang="de-DE" smtClean="0"/>
              <a:t>‹Nr.›</a:t>
            </a:fld>
            <a:endParaRPr lang="de-DE"/>
          </a:p>
        </p:txBody>
      </p:sp>
    </p:spTree>
    <p:extLst>
      <p:ext uri="{BB962C8B-B14F-4D97-AF65-F5344CB8AC3E}">
        <p14:creationId xmlns:p14="http://schemas.microsoft.com/office/powerpoint/2010/main" val="25687203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913922" y="2129985"/>
            <a:ext cx="10364163" cy="1470395"/>
          </a:xfrm>
        </p:spPr>
        <p:txBody>
          <a:bodyPr/>
          <a:lstStyle>
            <a:lvl1pPr>
              <a:defRPr/>
            </a:lvl1pPr>
          </a:lstStyle>
          <a:p>
            <a:pPr lvl="0"/>
            <a:r>
              <a:rPr lang="de-DE"/>
              <a:t>Titelmasterformat durch Klicken bearbeiten</a:t>
            </a:r>
          </a:p>
        </p:txBody>
      </p:sp>
      <p:sp>
        <p:nvSpPr>
          <p:cNvPr id="3" name="Untertitel 2"/>
          <p:cNvSpPr txBox="1">
            <a:spLocks noGrp="1"/>
          </p:cNvSpPr>
          <p:nvPr>
            <p:ph type="subTitle" idx="1"/>
          </p:nvPr>
        </p:nvSpPr>
        <p:spPr>
          <a:xfrm>
            <a:off x="1829755" y="3885530"/>
            <a:ext cx="8534395" cy="1752666"/>
          </a:xfrm>
        </p:spPr>
        <p:txBody>
          <a:bodyPr anchorCtr="1"/>
          <a:lstStyle>
            <a:lvl1pPr marL="0" indent="0" algn="ctr">
              <a:buNone/>
              <a:tabLst>
                <a:tab pos="829220" algn="l"/>
                <a:tab pos="1658763" algn="l"/>
                <a:tab pos="2488307" algn="l"/>
                <a:tab pos="3317851" algn="l"/>
                <a:tab pos="4147395" algn="l"/>
                <a:tab pos="4976938" algn="l"/>
                <a:tab pos="5806482" algn="l"/>
                <a:tab pos="6636026" algn="l"/>
                <a:tab pos="7465569" algn="l"/>
                <a:tab pos="8295113" algn="l"/>
                <a:tab pos="9124657" algn="l"/>
              </a:tabLst>
              <a:defRPr>
                <a:solidFill>
                  <a:srgbClr val="898989"/>
                </a:solidFill>
              </a:defRPr>
            </a:lvl1pPr>
          </a:lstStyle>
          <a:p>
            <a:pPr lvl="0"/>
            <a:r>
              <a:rPr lang="de-DE"/>
              <a:t>Formatvorlage des Untertitelmasters durch Klicken bearbeiten</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973EC88E-C8B4-448E-B84E-2762A0F04F2C}" type="slidenum">
              <a:t>‹Nr.›</a:t>
            </a:fld>
            <a:endParaRPr lang="de-DE"/>
          </a:p>
        </p:txBody>
      </p:sp>
    </p:spTree>
    <p:extLst>
      <p:ext uri="{BB962C8B-B14F-4D97-AF65-F5344CB8AC3E}">
        <p14:creationId xmlns:p14="http://schemas.microsoft.com/office/powerpoint/2010/main" val="13490362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idx="1"/>
          </p:nvPr>
        </p:nvSpPr>
        <p:spPr/>
        <p:txBody>
          <a:bodyPr/>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3349A356-8300-4A25-9C45-1FE92C991DB1}" type="slidenum">
              <a:t>‹Nr.›</a:t>
            </a:fld>
            <a:endParaRPr lang="de-DE"/>
          </a:p>
        </p:txBody>
      </p:sp>
    </p:spTree>
    <p:extLst>
      <p:ext uri="{BB962C8B-B14F-4D97-AF65-F5344CB8AC3E}">
        <p14:creationId xmlns:p14="http://schemas.microsoft.com/office/powerpoint/2010/main" val="3274922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p:cNvSpPr txBox="1">
            <a:spLocks noGrp="1"/>
          </p:cNvSpPr>
          <p:nvPr>
            <p:ph type="title"/>
          </p:nvPr>
        </p:nvSpPr>
        <p:spPr>
          <a:xfrm>
            <a:off x="963843" y="4406863"/>
            <a:ext cx="10362237" cy="1362381"/>
          </a:xfrm>
        </p:spPr>
        <p:txBody>
          <a:bodyPr anchor="t"/>
          <a:lstStyle>
            <a:lvl1pPr>
              <a:defRPr b="1" cap="all"/>
            </a:lvl1pPr>
          </a:lstStyle>
          <a:p>
            <a:pPr lvl="0"/>
            <a:r>
              <a:rPr lang="de-DE"/>
              <a:t>Titelmasterformat durch Klicken bearbeiten</a:t>
            </a:r>
          </a:p>
        </p:txBody>
      </p:sp>
      <p:sp>
        <p:nvSpPr>
          <p:cNvPr id="3" name="Textplatzhalter 2"/>
          <p:cNvSpPr txBox="1">
            <a:spLocks noGrp="1"/>
          </p:cNvSpPr>
          <p:nvPr>
            <p:ph type="body" idx="1"/>
          </p:nvPr>
        </p:nvSpPr>
        <p:spPr>
          <a:xfrm>
            <a:off x="963843" y="2906224"/>
            <a:ext cx="10362237" cy="1500639"/>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814">
                <a:solidFill>
                  <a:srgbClr val="898989"/>
                </a:solidFill>
              </a:defRPr>
            </a:lvl1pPr>
          </a:lstStyle>
          <a:p>
            <a:pPr lvl="0"/>
            <a:r>
              <a:rPr lang="de-DE"/>
              <a:t>Textmasterformat bearbeiten</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D8655887-9365-4415-ABDD-3C34EE0862FD}" type="slidenum">
              <a:t>‹Nr.›</a:t>
            </a:fld>
            <a:endParaRPr lang="de-DE"/>
          </a:p>
        </p:txBody>
      </p:sp>
    </p:spTree>
    <p:extLst>
      <p:ext uri="{BB962C8B-B14F-4D97-AF65-F5344CB8AC3E}">
        <p14:creationId xmlns:p14="http://schemas.microsoft.com/office/powerpoint/2010/main" val="1086156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idx="1"/>
          </p:nvPr>
        </p:nvSpPr>
        <p:spPr>
          <a:xfrm>
            <a:off x="608645" y="1604332"/>
            <a:ext cx="5393284" cy="4526397"/>
          </a:xfrm>
        </p:spPr>
        <p:txBody>
          <a:bodyPr/>
          <a:lstStyle>
            <a:lvl1pPr>
              <a:defRPr/>
            </a:lvl1pPr>
            <a:lvl2pPr>
              <a:defRPr sz="2177"/>
            </a:lvl2pPr>
            <a:lvl3pPr>
              <a:defRPr sz="1814"/>
            </a:lvl3pPr>
            <a:lvl4pPr>
              <a:defRPr sz="1633"/>
            </a:lvl4pPr>
            <a:lvl5pPr>
              <a:defRPr sz="1633"/>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txBox="1">
            <a:spLocks noGrp="1"/>
          </p:cNvSpPr>
          <p:nvPr>
            <p:ph idx="2"/>
          </p:nvPr>
        </p:nvSpPr>
        <p:spPr>
          <a:xfrm>
            <a:off x="6186241" y="1604332"/>
            <a:ext cx="5395196" cy="4526397"/>
          </a:xfrm>
        </p:spPr>
        <p:txBody>
          <a:bodyPr/>
          <a:lstStyle>
            <a:lvl1pPr>
              <a:defRPr/>
            </a:lvl1pPr>
            <a:lvl2pPr>
              <a:defRPr sz="2177"/>
            </a:lvl2pPr>
            <a:lvl3pPr>
              <a:defRPr sz="1814"/>
            </a:lvl3pPr>
            <a:lvl4pPr>
              <a:defRPr sz="1633"/>
            </a:lvl4pPr>
            <a:lvl5pPr>
              <a:defRPr sz="1633"/>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A3987B14-12D1-48FA-8237-7AE8FBC646A6}" type="slidenum">
              <a:t>‹Nr.›</a:t>
            </a:fld>
            <a:endParaRPr lang="de-DE"/>
          </a:p>
        </p:txBody>
      </p:sp>
    </p:spTree>
    <p:extLst>
      <p:ext uri="{BB962C8B-B14F-4D97-AF65-F5344CB8AC3E}">
        <p14:creationId xmlns:p14="http://schemas.microsoft.com/office/powerpoint/2010/main" val="2655114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610557" y="275073"/>
            <a:ext cx="10972805" cy="1142043"/>
          </a:xfrm>
        </p:spPr>
        <p:txBody>
          <a:bodyPr/>
          <a:lstStyle>
            <a:lvl1pPr>
              <a:defRPr/>
            </a:lvl1pPr>
          </a:lstStyle>
          <a:p>
            <a:pPr lvl="0"/>
            <a:r>
              <a:rPr lang="de-DE"/>
              <a:t>Titelmasterformat durch Klicken bearbeiten</a:t>
            </a:r>
          </a:p>
        </p:txBody>
      </p:sp>
      <p:sp>
        <p:nvSpPr>
          <p:cNvPr id="3" name="Textplatzhalter 2"/>
          <p:cNvSpPr txBox="1">
            <a:spLocks noGrp="1"/>
          </p:cNvSpPr>
          <p:nvPr>
            <p:ph type="body" idx="1"/>
          </p:nvPr>
        </p:nvSpPr>
        <p:spPr>
          <a:xfrm>
            <a:off x="610556" y="1535196"/>
            <a:ext cx="5385597" cy="639424"/>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177" b="1"/>
            </a:lvl1pPr>
          </a:lstStyle>
          <a:p>
            <a:pPr lvl="0"/>
            <a:r>
              <a:rPr lang="de-DE"/>
              <a:t>Textmasterformat bearbeiten</a:t>
            </a:r>
          </a:p>
        </p:txBody>
      </p:sp>
      <p:sp>
        <p:nvSpPr>
          <p:cNvPr id="4" name="Inhaltsplatzhalter 3"/>
          <p:cNvSpPr txBox="1">
            <a:spLocks noGrp="1"/>
          </p:cNvSpPr>
          <p:nvPr>
            <p:ph idx="2"/>
          </p:nvPr>
        </p:nvSpPr>
        <p:spPr>
          <a:xfrm>
            <a:off x="610556" y="2174631"/>
            <a:ext cx="5385597" cy="3951776"/>
          </a:xfrm>
        </p:spPr>
        <p:txBody>
          <a:bodyPr/>
          <a:lstStyle>
            <a:lvl1pPr>
              <a:defRPr sz="2177"/>
            </a:lvl1pPr>
            <a:lvl2pPr>
              <a:defRPr sz="1814"/>
            </a:lvl2pPr>
            <a:lvl3pPr>
              <a:defRPr sz="1633"/>
            </a:lvl3pPr>
            <a:lvl4pPr>
              <a:defRPr sz="1452"/>
            </a:lvl4pPr>
            <a:lvl5pPr>
              <a:defRPr sz="1452"/>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txBox="1">
            <a:spLocks noGrp="1"/>
          </p:cNvSpPr>
          <p:nvPr>
            <p:ph type="body" idx="3"/>
          </p:nvPr>
        </p:nvSpPr>
        <p:spPr>
          <a:xfrm>
            <a:off x="6193914" y="1535196"/>
            <a:ext cx="5389435" cy="639424"/>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177" b="1"/>
            </a:lvl1pPr>
          </a:lstStyle>
          <a:p>
            <a:pPr lvl="0"/>
            <a:r>
              <a:rPr lang="de-DE"/>
              <a:t>Textmasterformat bearbeiten</a:t>
            </a:r>
          </a:p>
        </p:txBody>
      </p:sp>
      <p:sp>
        <p:nvSpPr>
          <p:cNvPr id="6" name="Inhaltsplatzhalter 5"/>
          <p:cNvSpPr txBox="1">
            <a:spLocks noGrp="1"/>
          </p:cNvSpPr>
          <p:nvPr>
            <p:ph idx="4"/>
          </p:nvPr>
        </p:nvSpPr>
        <p:spPr>
          <a:xfrm>
            <a:off x="6193914" y="2174631"/>
            <a:ext cx="5389435" cy="3951776"/>
          </a:xfrm>
        </p:spPr>
        <p:txBody>
          <a:bodyPr/>
          <a:lstStyle>
            <a:lvl1pPr>
              <a:defRPr sz="2177"/>
            </a:lvl1pPr>
            <a:lvl2pPr>
              <a:defRPr sz="1814"/>
            </a:lvl2pPr>
            <a:lvl3pPr>
              <a:defRPr sz="1633"/>
            </a:lvl3pPr>
            <a:lvl4pPr>
              <a:defRPr sz="1452"/>
            </a:lvl4pPr>
            <a:lvl5pPr>
              <a:defRPr sz="1452"/>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txBox="1">
            <a:spLocks noGrp="1"/>
          </p:cNvSpPr>
          <p:nvPr>
            <p:ph type="dt" sz="half" idx="7"/>
          </p:nvPr>
        </p:nvSpPr>
        <p:spPr/>
        <p:txBody>
          <a:bodyPr/>
          <a:lstStyle>
            <a:lvl1pPr>
              <a:defRPr/>
            </a:lvl1pPr>
          </a:lstStyle>
          <a:p>
            <a:pPr lvl="0"/>
            <a:endParaRPr lang="de-DE"/>
          </a:p>
        </p:txBody>
      </p:sp>
      <p:sp>
        <p:nvSpPr>
          <p:cNvPr id="8" name="Fußzeilenplatzhalter 7"/>
          <p:cNvSpPr txBox="1">
            <a:spLocks noGrp="1"/>
          </p:cNvSpPr>
          <p:nvPr>
            <p:ph type="ftr" sz="quarter" idx="9"/>
          </p:nvPr>
        </p:nvSpPr>
        <p:spPr/>
        <p:txBody>
          <a:bodyPr/>
          <a:lstStyle>
            <a:lvl1pPr>
              <a:defRPr/>
            </a:lvl1pPr>
          </a:lstStyle>
          <a:p>
            <a:pPr lvl="0"/>
            <a:endParaRPr lang="de-DE"/>
          </a:p>
        </p:txBody>
      </p:sp>
      <p:sp>
        <p:nvSpPr>
          <p:cNvPr id="9" name="Foliennummernplatzhalter 8"/>
          <p:cNvSpPr txBox="1">
            <a:spLocks noGrp="1"/>
          </p:cNvSpPr>
          <p:nvPr>
            <p:ph type="sldNum" sz="quarter" idx="8"/>
          </p:nvPr>
        </p:nvSpPr>
        <p:spPr/>
        <p:txBody>
          <a:bodyPr/>
          <a:lstStyle>
            <a:lvl1pPr>
              <a:defRPr/>
            </a:lvl1pPr>
          </a:lstStyle>
          <a:p>
            <a:pPr lvl="0"/>
            <a:fld id="{594C0D3E-A88C-4A76-A97D-DA3DF6F988EE}" type="slidenum">
              <a:t>‹Nr.›</a:t>
            </a:fld>
            <a:endParaRPr lang="de-DE"/>
          </a:p>
        </p:txBody>
      </p:sp>
    </p:spTree>
    <p:extLst>
      <p:ext uri="{BB962C8B-B14F-4D97-AF65-F5344CB8AC3E}">
        <p14:creationId xmlns:p14="http://schemas.microsoft.com/office/powerpoint/2010/main" val="10074417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D70A666C-0F95-4B17-A1BE-CAE95F6672A8}"/>
              </a:ext>
            </a:extLst>
          </p:cNvPr>
          <p:cNvSpPr/>
          <p:nvPr userDrawn="1"/>
        </p:nvSpPr>
        <p:spPr>
          <a:xfrm>
            <a:off x="-59961" y="0"/>
            <a:ext cx="9338872" cy="681001"/>
          </a:xfrm>
          <a:prstGeom prst="rect">
            <a:avLst/>
          </a:prstGeom>
          <a:solidFill>
            <a:srgbClr val="ED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txBox="1">
            <a:spLocks noGrp="1"/>
          </p:cNvSpPr>
          <p:nvPr>
            <p:ph type="title"/>
          </p:nvPr>
        </p:nvSpPr>
        <p:spPr>
          <a:xfrm>
            <a:off x="543575" y="0"/>
            <a:ext cx="10710398" cy="643929"/>
          </a:xfrm>
        </p:spPr>
        <p:txBody>
          <a:bodyPr/>
          <a:lstStyle>
            <a:lvl1pPr>
              <a:defRPr>
                <a:solidFill>
                  <a:srgbClr val="007463"/>
                </a:solidFill>
              </a:defRPr>
            </a:lvl1pPr>
          </a:lstStyle>
          <a:p>
            <a:pPr lvl="0"/>
            <a:r>
              <a:rPr lang="de-DE" dirty="0"/>
              <a:t>Titelmasterformat durch Klicken bearbeiten</a:t>
            </a:r>
          </a:p>
        </p:txBody>
      </p:sp>
      <p:sp>
        <p:nvSpPr>
          <p:cNvPr id="3" name="Datumsplatzhalter 2"/>
          <p:cNvSpPr txBox="1">
            <a:spLocks noGrp="1"/>
          </p:cNvSpPr>
          <p:nvPr>
            <p:ph type="dt" sz="half" idx="7"/>
          </p:nvPr>
        </p:nvSpPr>
        <p:spPr/>
        <p:txBody>
          <a:bodyPr/>
          <a:lstStyle>
            <a:lvl1pPr>
              <a:defRPr/>
            </a:lvl1pPr>
          </a:lstStyle>
          <a:p>
            <a:pPr lvl="0"/>
            <a:endParaRPr lang="de-DE"/>
          </a:p>
        </p:txBody>
      </p:sp>
      <p:sp>
        <p:nvSpPr>
          <p:cNvPr id="4" name="Fußzeilenplatzhalter 3"/>
          <p:cNvSpPr txBox="1">
            <a:spLocks noGrp="1"/>
          </p:cNvSpPr>
          <p:nvPr>
            <p:ph type="ftr" sz="quarter" idx="9"/>
          </p:nvPr>
        </p:nvSpPr>
        <p:spPr/>
        <p:txBody>
          <a:bodyPr/>
          <a:lstStyle>
            <a:lvl1pPr>
              <a:defRPr/>
            </a:lvl1pPr>
          </a:lstStyle>
          <a:p>
            <a:pPr lvl="0"/>
            <a:endParaRPr lang="de-DE"/>
          </a:p>
        </p:txBody>
      </p:sp>
      <p:sp>
        <p:nvSpPr>
          <p:cNvPr id="5" name="Foliennummernplatzhalter 4"/>
          <p:cNvSpPr txBox="1">
            <a:spLocks noGrp="1"/>
          </p:cNvSpPr>
          <p:nvPr>
            <p:ph type="sldNum" sz="quarter" idx="8"/>
          </p:nvPr>
        </p:nvSpPr>
        <p:spPr/>
        <p:txBody>
          <a:bodyPr/>
          <a:lstStyle>
            <a:lvl1pPr>
              <a:defRPr/>
            </a:lvl1pPr>
          </a:lstStyle>
          <a:p>
            <a:pPr lvl="0"/>
            <a:fld id="{710B8EA6-9440-4CBE-A916-9B1BC747F3F5}" type="slidenum">
              <a:t>‹Nr.›</a:t>
            </a:fld>
            <a:endParaRPr lang="de-DE"/>
          </a:p>
        </p:txBody>
      </p:sp>
      <p:grpSp>
        <p:nvGrpSpPr>
          <p:cNvPr id="6" name="Group 11">
            <a:extLst>
              <a:ext uri="{FF2B5EF4-FFF2-40B4-BE49-F238E27FC236}">
                <a16:creationId xmlns:a16="http://schemas.microsoft.com/office/drawing/2014/main" id="{2DCD3D14-0DC8-4F40-844B-DBCE935D1C6C}"/>
              </a:ext>
            </a:extLst>
          </p:cNvPr>
          <p:cNvGrpSpPr/>
          <p:nvPr userDrawn="1"/>
        </p:nvGrpSpPr>
        <p:grpSpPr>
          <a:xfrm rot="10800000">
            <a:off x="-2635172" y="681006"/>
            <a:ext cx="15177009" cy="81329"/>
            <a:chOff x="2024185" y="869307"/>
            <a:chExt cx="10366102" cy="81329"/>
          </a:xfrm>
        </p:grpSpPr>
        <p:cxnSp>
          <p:nvCxnSpPr>
            <p:cNvPr id="7" name="Gerade Verbindung 12">
              <a:extLst>
                <a:ext uri="{FF2B5EF4-FFF2-40B4-BE49-F238E27FC236}">
                  <a16:creationId xmlns:a16="http://schemas.microsoft.com/office/drawing/2014/main" id="{19618200-C8A3-480A-8D9F-42D6293915AA}"/>
                </a:ext>
              </a:extLst>
            </p:cNvPr>
            <p:cNvCxnSpPr/>
            <p:nvPr userDrawn="1"/>
          </p:nvCxnSpPr>
          <p:spPr>
            <a:xfrm>
              <a:off x="3409700" y="950636"/>
              <a:ext cx="8980587" cy="0"/>
            </a:xfrm>
            <a:prstGeom prst="line">
              <a:avLst/>
            </a:prstGeom>
            <a:ln w="25400" cap="rnd">
              <a:solidFill>
                <a:srgbClr val="007463"/>
              </a:solidFill>
            </a:ln>
          </p:spPr>
          <p:style>
            <a:lnRef idx="1">
              <a:schemeClr val="accent1"/>
            </a:lnRef>
            <a:fillRef idx="0">
              <a:schemeClr val="accent1"/>
            </a:fillRef>
            <a:effectRef idx="0">
              <a:schemeClr val="accent1"/>
            </a:effectRef>
            <a:fontRef idx="minor">
              <a:schemeClr val="tx1"/>
            </a:fontRef>
          </p:style>
        </p:cxnSp>
        <p:cxnSp>
          <p:nvCxnSpPr>
            <p:cNvPr id="8" name="Gerade Verbindung 14">
              <a:extLst>
                <a:ext uri="{FF2B5EF4-FFF2-40B4-BE49-F238E27FC236}">
                  <a16:creationId xmlns:a16="http://schemas.microsoft.com/office/drawing/2014/main" id="{E0A63536-0164-44C1-841F-6E49E3BE4493}"/>
                </a:ext>
              </a:extLst>
            </p:cNvPr>
            <p:cNvCxnSpPr/>
            <p:nvPr userDrawn="1"/>
          </p:nvCxnSpPr>
          <p:spPr>
            <a:xfrm>
              <a:off x="2024185" y="869307"/>
              <a:ext cx="10151940" cy="0"/>
            </a:xfrm>
            <a:prstGeom prst="line">
              <a:avLst/>
            </a:prstGeom>
            <a:ln w="25400" cap="rnd">
              <a:solidFill>
                <a:srgbClr val="008F7A"/>
              </a:solidFill>
            </a:ln>
          </p:spPr>
          <p:style>
            <a:lnRef idx="1">
              <a:schemeClr val="accent1"/>
            </a:lnRef>
            <a:fillRef idx="0">
              <a:schemeClr val="accent1"/>
            </a:fillRef>
            <a:effectRef idx="0">
              <a:schemeClr val="accent1"/>
            </a:effectRef>
            <a:fontRef idx="minor">
              <a:schemeClr val="tx1"/>
            </a:fontRef>
          </p:style>
        </p:cxnSp>
      </p:grpSp>
      <p:pic>
        <p:nvPicPr>
          <p:cNvPr id="9" name="Immagine 1">
            <a:extLst>
              <a:ext uri="{FF2B5EF4-FFF2-40B4-BE49-F238E27FC236}">
                <a16:creationId xmlns:a16="http://schemas.microsoft.com/office/drawing/2014/main" id="{7B5DDB38-EA11-43DD-869D-4C715E8C0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3663" y="-26026"/>
            <a:ext cx="2995453" cy="812033"/>
          </a:xfrm>
          <a:prstGeom prst="rect">
            <a:avLst/>
          </a:prstGeom>
        </p:spPr>
      </p:pic>
    </p:spTree>
    <p:extLst>
      <p:ext uri="{BB962C8B-B14F-4D97-AF65-F5344CB8AC3E}">
        <p14:creationId xmlns:p14="http://schemas.microsoft.com/office/powerpoint/2010/main" val="10958153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txBox="1">
            <a:spLocks noGrp="1"/>
          </p:cNvSpPr>
          <p:nvPr>
            <p:ph type="dt" sz="half" idx="7"/>
          </p:nvPr>
        </p:nvSpPr>
        <p:spPr/>
        <p:txBody>
          <a:bodyPr/>
          <a:lstStyle>
            <a:lvl1pPr>
              <a:defRPr/>
            </a:lvl1pPr>
          </a:lstStyle>
          <a:p>
            <a:pPr lvl="0"/>
            <a:endParaRPr lang="de-DE"/>
          </a:p>
        </p:txBody>
      </p:sp>
      <p:sp>
        <p:nvSpPr>
          <p:cNvPr id="3" name="Fußzeilenplatzhalter 2"/>
          <p:cNvSpPr txBox="1">
            <a:spLocks noGrp="1"/>
          </p:cNvSpPr>
          <p:nvPr>
            <p:ph type="ftr" sz="quarter" idx="9"/>
          </p:nvPr>
        </p:nvSpPr>
        <p:spPr/>
        <p:txBody>
          <a:bodyPr/>
          <a:lstStyle>
            <a:lvl1pPr>
              <a:defRPr/>
            </a:lvl1pPr>
          </a:lstStyle>
          <a:p>
            <a:pPr lvl="0"/>
            <a:endParaRPr lang="de-DE"/>
          </a:p>
        </p:txBody>
      </p:sp>
      <p:sp>
        <p:nvSpPr>
          <p:cNvPr id="4" name="Foliennummernplatzhalter 3"/>
          <p:cNvSpPr txBox="1">
            <a:spLocks noGrp="1"/>
          </p:cNvSpPr>
          <p:nvPr>
            <p:ph type="sldNum" sz="quarter" idx="8"/>
          </p:nvPr>
        </p:nvSpPr>
        <p:spPr/>
        <p:txBody>
          <a:bodyPr/>
          <a:lstStyle>
            <a:lvl1pPr>
              <a:defRPr/>
            </a:lvl1pPr>
          </a:lstStyle>
          <a:p>
            <a:pPr lvl="0"/>
            <a:fld id="{E98922F6-C5C2-4EEE-9AC4-3973278DF3C3}" type="slidenum">
              <a:t>‹Nr.›</a:t>
            </a:fld>
            <a:endParaRPr lang="de-DE"/>
          </a:p>
        </p:txBody>
      </p:sp>
    </p:spTree>
    <p:extLst>
      <p:ext uri="{BB962C8B-B14F-4D97-AF65-F5344CB8AC3E}">
        <p14:creationId xmlns:p14="http://schemas.microsoft.com/office/powerpoint/2010/main" val="2510374834"/>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610556" y="273629"/>
            <a:ext cx="4010884" cy="1160765"/>
          </a:xfrm>
        </p:spPr>
        <p:txBody>
          <a:bodyPr anchor="b"/>
          <a:lstStyle>
            <a:lvl1pPr>
              <a:defRPr sz="1814" b="1"/>
            </a:lvl1pPr>
          </a:lstStyle>
          <a:p>
            <a:pPr lvl="0"/>
            <a:r>
              <a:rPr lang="de-DE"/>
              <a:t>Titelmasterformat durch Klicken bearbeiten</a:t>
            </a:r>
          </a:p>
        </p:txBody>
      </p:sp>
      <p:sp>
        <p:nvSpPr>
          <p:cNvPr id="3" name="Inhaltsplatzhalter 2"/>
          <p:cNvSpPr txBox="1">
            <a:spLocks noGrp="1"/>
          </p:cNvSpPr>
          <p:nvPr>
            <p:ph idx="1"/>
          </p:nvPr>
        </p:nvSpPr>
        <p:spPr>
          <a:xfrm>
            <a:off x="4767355" y="273627"/>
            <a:ext cx="6815994" cy="5852778"/>
          </a:xfrm>
        </p:spPr>
        <p:txBody>
          <a:bodyPr/>
          <a:lstStyle>
            <a:lvl1pPr>
              <a:defRPr sz="2903"/>
            </a:lvl1pPr>
            <a:lvl2pPr>
              <a:defRPr/>
            </a:lvl2pPr>
            <a:lvl3pPr>
              <a:defRPr sz="2177"/>
            </a:lvl3pPr>
            <a:lvl4pPr>
              <a:defRPr sz="1814"/>
            </a:lvl4pPr>
            <a:lvl5pPr>
              <a:defRPr sz="1814"/>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txBox="1">
            <a:spLocks noGrp="1"/>
          </p:cNvSpPr>
          <p:nvPr>
            <p:ph type="body" idx="2"/>
          </p:nvPr>
        </p:nvSpPr>
        <p:spPr>
          <a:xfrm>
            <a:off x="610556" y="1434394"/>
            <a:ext cx="4010884" cy="4692013"/>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27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B950E7B3-361A-40FA-8190-CA044C2027B1}" type="slidenum">
              <a:t>‹Nr.›</a:t>
            </a:fld>
            <a:endParaRPr lang="de-DE"/>
          </a:p>
        </p:txBody>
      </p:sp>
    </p:spTree>
    <p:extLst>
      <p:ext uri="{BB962C8B-B14F-4D97-AF65-F5344CB8AC3E}">
        <p14:creationId xmlns:p14="http://schemas.microsoft.com/office/powerpoint/2010/main" val="34453432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2390403" y="4800027"/>
            <a:ext cx="7315195" cy="567421"/>
          </a:xfrm>
        </p:spPr>
        <p:txBody>
          <a:bodyPr anchor="b"/>
          <a:lstStyle>
            <a:lvl1pPr>
              <a:defRPr sz="1814" b="1"/>
            </a:lvl1pPr>
          </a:lstStyle>
          <a:p>
            <a:pPr lvl="0"/>
            <a:r>
              <a:rPr lang="de-DE"/>
              <a:t>Titelmasterformat durch Klicken bearbeiten</a:t>
            </a:r>
          </a:p>
        </p:txBody>
      </p:sp>
      <p:sp>
        <p:nvSpPr>
          <p:cNvPr id="3" name="Bildplatzhalter 2"/>
          <p:cNvSpPr txBox="1">
            <a:spLocks noGrp="1"/>
          </p:cNvSpPr>
          <p:nvPr>
            <p:ph type="pic" idx="1"/>
          </p:nvPr>
        </p:nvSpPr>
        <p:spPr>
          <a:xfrm>
            <a:off x="2390403" y="612068"/>
            <a:ext cx="7315195" cy="4115956"/>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903"/>
            </a:lvl1pPr>
          </a:lstStyle>
          <a:p>
            <a:pPr lvl="0"/>
            <a:endParaRPr lang="de-DE"/>
          </a:p>
        </p:txBody>
      </p:sp>
      <p:sp>
        <p:nvSpPr>
          <p:cNvPr id="4" name="Textplatzhalter 3"/>
          <p:cNvSpPr txBox="1">
            <a:spLocks noGrp="1"/>
          </p:cNvSpPr>
          <p:nvPr>
            <p:ph type="body" idx="2"/>
          </p:nvPr>
        </p:nvSpPr>
        <p:spPr>
          <a:xfrm>
            <a:off x="2390403" y="5367447"/>
            <a:ext cx="7315195" cy="805048"/>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27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02CC2C19-3679-4BAD-A63B-7F82097CE9A4}" type="slidenum">
              <a:t>‹Nr.›</a:t>
            </a:fld>
            <a:endParaRPr lang="de-DE"/>
          </a:p>
        </p:txBody>
      </p:sp>
    </p:spTree>
    <p:extLst>
      <p:ext uri="{BB962C8B-B14F-4D97-AF65-F5344CB8AC3E}">
        <p14:creationId xmlns:p14="http://schemas.microsoft.com/office/powerpoint/2010/main" val="13434078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0C315371-5C7B-4787-8FEB-67DB8BA922B2}" type="slidenum">
              <a:t>‹Nr.›</a:t>
            </a:fld>
            <a:endParaRPr lang="de-DE"/>
          </a:p>
        </p:txBody>
      </p:sp>
    </p:spTree>
    <p:extLst>
      <p:ext uri="{BB962C8B-B14F-4D97-AF65-F5344CB8AC3E}">
        <p14:creationId xmlns:p14="http://schemas.microsoft.com/office/powerpoint/2010/main" val="315178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A40AD-0745-43C9-84AF-B31B5C0828A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DF8ED7D-675E-4853-95AC-100EC8B2A70A}"/>
              </a:ext>
            </a:extLst>
          </p:cNvPr>
          <p:cNvSpPr>
            <a:spLocks noGrp="1"/>
          </p:cNvSpPr>
          <p:nvPr>
            <p:ph type="dt" sz="half" idx="10"/>
          </p:nvPr>
        </p:nvSpPr>
        <p:spPr/>
        <p:txBody>
          <a:bodyPr/>
          <a:lstStyle/>
          <a:p>
            <a:fld id="{6820E742-9551-49B2-B888-BE0AB0A44B8B}" type="datetimeFigureOut">
              <a:rPr lang="de-DE" smtClean="0"/>
              <a:t>16.11.2023</a:t>
            </a:fld>
            <a:endParaRPr lang="de-DE"/>
          </a:p>
        </p:txBody>
      </p:sp>
      <p:sp>
        <p:nvSpPr>
          <p:cNvPr id="4" name="Fußzeilenplatzhalter 3">
            <a:extLst>
              <a:ext uri="{FF2B5EF4-FFF2-40B4-BE49-F238E27FC236}">
                <a16:creationId xmlns:a16="http://schemas.microsoft.com/office/drawing/2014/main" id="{54BE41AD-9FE2-4074-8153-2BC40EB14A0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86AC5EE-AEC6-4B7F-B7D0-282B20DEF7B5}"/>
              </a:ext>
            </a:extLst>
          </p:cNvPr>
          <p:cNvSpPr>
            <a:spLocks noGrp="1"/>
          </p:cNvSpPr>
          <p:nvPr>
            <p:ph type="sldNum" sz="quarter" idx="12"/>
          </p:nvPr>
        </p:nvSpPr>
        <p:spPr/>
        <p:txBody>
          <a:bodyPr/>
          <a:lstStyle/>
          <a:p>
            <a:fld id="{BD42B218-A235-444D-95A2-73B2E502243E}" type="slidenum">
              <a:rPr lang="de-DE" smtClean="0"/>
              <a:t>‹Nr.›</a:t>
            </a:fld>
            <a:endParaRPr lang="de-DE"/>
          </a:p>
        </p:txBody>
      </p:sp>
    </p:spTree>
    <p:extLst>
      <p:ext uri="{BB962C8B-B14F-4D97-AF65-F5344CB8AC3E}">
        <p14:creationId xmlns:p14="http://schemas.microsoft.com/office/powerpoint/2010/main" val="228185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8839685" y="273627"/>
            <a:ext cx="2741764" cy="5857091"/>
          </a:xfrm>
        </p:spPr>
        <p:txBody>
          <a:bodyPr vert="eaVert"/>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a:xfrm>
            <a:off x="608643" y="273627"/>
            <a:ext cx="8046717" cy="5857091"/>
          </a:xfrm>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C00BB4C7-320E-489D-A402-86891896D332}" type="slidenum">
              <a:t>‹Nr.›</a:t>
            </a:fld>
            <a:endParaRPr lang="de-DE"/>
          </a:p>
        </p:txBody>
      </p:sp>
    </p:spTree>
    <p:extLst>
      <p:ext uri="{BB962C8B-B14F-4D97-AF65-F5344CB8AC3E}">
        <p14:creationId xmlns:p14="http://schemas.microsoft.com/office/powerpoint/2010/main" val="423037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AEDC218-4799-4488-BD49-2808FE6FAC1C}"/>
              </a:ext>
            </a:extLst>
          </p:cNvPr>
          <p:cNvSpPr>
            <a:spLocks noGrp="1"/>
          </p:cNvSpPr>
          <p:nvPr>
            <p:ph type="dt" sz="half" idx="10"/>
          </p:nvPr>
        </p:nvSpPr>
        <p:spPr/>
        <p:txBody>
          <a:bodyPr/>
          <a:lstStyle/>
          <a:p>
            <a:fld id="{6820E742-9551-49B2-B888-BE0AB0A44B8B}" type="datetimeFigureOut">
              <a:rPr lang="de-DE" smtClean="0"/>
              <a:t>16.11.2023</a:t>
            </a:fld>
            <a:endParaRPr lang="de-DE"/>
          </a:p>
        </p:txBody>
      </p:sp>
      <p:sp>
        <p:nvSpPr>
          <p:cNvPr id="3" name="Fußzeilenplatzhalter 2">
            <a:extLst>
              <a:ext uri="{FF2B5EF4-FFF2-40B4-BE49-F238E27FC236}">
                <a16:creationId xmlns:a16="http://schemas.microsoft.com/office/drawing/2014/main" id="{A3E5ACE1-F3E9-4EAD-8574-C838EAF8429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BFA9BD1-5971-4CDE-B737-CA46250D903F}"/>
              </a:ext>
            </a:extLst>
          </p:cNvPr>
          <p:cNvSpPr>
            <a:spLocks noGrp="1"/>
          </p:cNvSpPr>
          <p:nvPr>
            <p:ph type="sldNum" sz="quarter" idx="12"/>
          </p:nvPr>
        </p:nvSpPr>
        <p:spPr/>
        <p:txBody>
          <a:bodyPr/>
          <a:lstStyle/>
          <a:p>
            <a:fld id="{BD42B218-A235-444D-95A2-73B2E502243E}" type="slidenum">
              <a:rPr lang="de-DE" smtClean="0"/>
              <a:t>‹Nr.›</a:t>
            </a:fld>
            <a:endParaRPr lang="de-DE"/>
          </a:p>
        </p:txBody>
      </p:sp>
    </p:spTree>
    <p:extLst>
      <p:ext uri="{BB962C8B-B14F-4D97-AF65-F5344CB8AC3E}">
        <p14:creationId xmlns:p14="http://schemas.microsoft.com/office/powerpoint/2010/main" val="401632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1D6E0B-5216-4E4D-B4D7-D5C0695AEAF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D485ACA-B976-4442-834C-E663010D16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6C87A25-4F71-4564-A4F7-10EA63A16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FE4D6D9-D238-4E85-9043-4F3310CA9E04}"/>
              </a:ext>
            </a:extLst>
          </p:cNvPr>
          <p:cNvSpPr>
            <a:spLocks noGrp="1"/>
          </p:cNvSpPr>
          <p:nvPr>
            <p:ph type="dt" sz="half" idx="10"/>
          </p:nvPr>
        </p:nvSpPr>
        <p:spPr/>
        <p:txBody>
          <a:bodyPr/>
          <a:lstStyle/>
          <a:p>
            <a:fld id="{6820E742-9551-49B2-B888-BE0AB0A44B8B}" type="datetimeFigureOut">
              <a:rPr lang="de-DE" smtClean="0"/>
              <a:t>16.11.2023</a:t>
            </a:fld>
            <a:endParaRPr lang="de-DE"/>
          </a:p>
        </p:txBody>
      </p:sp>
      <p:sp>
        <p:nvSpPr>
          <p:cNvPr id="6" name="Fußzeilenplatzhalter 5">
            <a:extLst>
              <a:ext uri="{FF2B5EF4-FFF2-40B4-BE49-F238E27FC236}">
                <a16:creationId xmlns:a16="http://schemas.microsoft.com/office/drawing/2014/main" id="{363DAA70-2DE2-4546-8D61-CE7BEFC2F33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199E767-E92F-4573-82AE-0EAC31F7EA09}"/>
              </a:ext>
            </a:extLst>
          </p:cNvPr>
          <p:cNvSpPr>
            <a:spLocks noGrp="1"/>
          </p:cNvSpPr>
          <p:nvPr>
            <p:ph type="sldNum" sz="quarter" idx="12"/>
          </p:nvPr>
        </p:nvSpPr>
        <p:spPr/>
        <p:txBody>
          <a:bodyPr/>
          <a:lstStyle/>
          <a:p>
            <a:fld id="{BD42B218-A235-444D-95A2-73B2E502243E}" type="slidenum">
              <a:rPr lang="de-DE" smtClean="0"/>
              <a:t>‹Nr.›</a:t>
            </a:fld>
            <a:endParaRPr lang="de-DE"/>
          </a:p>
        </p:txBody>
      </p:sp>
    </p:spTree>
    <p:extLst>
      <p:ext uri="{BB962C8B-B14F-4D97-AF65-F5344CB8AC3E}">
        <p14:creationId xmlns:p14="http://schemas.microsoft.com/office/powerpoint/2010/main" val="56572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7E215-B119-49BB-B048-E0E8C7E0D59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FA30E92-06E9-461C-8D1D-0F08133B6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88B1E3D-992C-4097-9A3F-05EA1FE84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3534DC6-4E66-46FD-A13D-DAD43132B2AA}"/>
              </a:ext>
            </a:extLst>
          </p:cNvPr>
          <p:cNvSpPr>
            <a:spLocks noGrp="1"/>
          </p:cNvSpPr>
          <p:nvPr>
            <p:ph type="dt" sz="half" idx="10"/>
          </p:nvPr>
        </p:nvSpPr>
        <p:spPr/>
        <p:txBody>
          <a:bodyPr/>
          <a:lstStyle/>
          <a:p>
            <a:fld id="{6820E742-9551-49B2-B888-BE0AB0A44B8B}" type="datetimeFigureOut">
              <a:rPr lang="de-DE" smtClean="0"/>
              <a:t>16.11.2023</a:t>
            </a:fld>
            <a:endParaRPr lang="de-DE"/>
          </a:p>
        </p:txBody>
      </p:sp>
      <p:sp>
        <p:nvSpPr>
          <p:cNvPr id="6" name="Fußzeilenplatzhalter 5">
            <a:extLst>
              <a:ext uri="{FF2B5EF4-FFF2-40B4-BE49-F238E27FC236}">
                <a16:creationId xmlns:a16="http://schemas.microsoft.com/office/drawing/2014/main" id="{C1515081-0542-4CFC-BB76-CF460B7E6C8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61B9E33-DB39-434F-95AD-606366B05612}"/>
              </a:ext>
            </a:extLst>
          </p:cNvPr>
          <p:cNvSpPr>
            <a:spLocks noGrp="1"/>
          </p:cNvSpPr>
          <p:nvPr>
            <p:ph type="sldNum" sz="quarter" idx="12"/>
          </p:nvPr>
        </p:nvSpPr>
        <p:spPr/>
        <p:txBody>
          <a:bodyPr/>
          <a:lstStyle/>
          <a:p>
            <a:fld id="{BD42B218-A235-444D-95A2-73B2E502243E}" type="slidenum">
              <a:rPr lang="de-DE" smtClean="0"/>
              <a:t>‹Nr.›</a:t>
            </a:fld>
            <a:endParaRPr lang="de-DE"/>
          </a:p>
        </p:txBody>
      </p:sp>
    </p:spTree>
    <p:extLst>
      <p:ext uri="{BB962C8B-B14F-4D97-AF65-F5344CB8AC3E}">
        <p14:creationId xmlns:p14="http://schemas.microsoft.com/office/powerpoint/2010/main" val="257072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4.gi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1EBF521-E830-40AE-A24A-C4E68E766D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4573DEC-24C8-43E8-9190-4F5CD62F49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93EFD2-9A43-414F-8312-D19C70C5BF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0E742-9551-49B2-B888-BE0AB0A44B8B}" type="datetimeFigureOut">
              <a:rPr lang="de-DE" smtClean="0"/>
              <a:t>16.11.2023</a:t>
            </a:fld>
            <a:endParaRPr lang="de-DE"/>
          </a:p>
        </p:txBody>
      </p:sp>
      <p:sp>
        <p:nvSpPr>
          <p:cNvPr id="5" name="Fußzeilenplatzhalter 4">
            <a:extLst>
              <a:ext uri="{FF2B5EF4-FFF2-40B4-BE49-F238E27FC236}">
                <a16:creationId xmlns:a16="http://schemas.microsoft.com/office/drawing/2014/main" id="{A6EA0186-B68F-4917-A0CE-B484E724C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DFB1520-470B-4BED-A4C3-C4CE8AAB02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B218-A235-444D-95A2-73B2E502243E}" type="slidenum">
              <a:rPr lang="de-DE" smtClean="0"/>
              <a:t>‹Nr.›</a:t>
            </a:fld>
            <a:endParaRPr lang="de-DE"/>
          </a:p>
        </p:txBody>
      </p:sp>
    </p:spTree>
    <p:extLst>
      <p:ext uri="{BB962C8B-B14F-4D97-AF65-F5344CB8AC3E}">
        <p14:creationId xmlns:p14="http://schemas.microsoft.com/office/powerpoint/2010/main" val="1490776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1219200" y="512064"/>
            <a:ext cx="10363200" cy="914400"/>
          </a:xfrm>
          <a:prstGeom prst="rect">
            <a:avLst/>
          </a:prstGeom>
        </p:spPr>
        <p:txBody>
          <a:bodyPr vert="horz" anchor="t">
            <a:no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de-DE" dirty="0"/>
              <a:t>Textmasterformate durch Klicken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endParaRPr lang="de-DE" dirty="0"/>
          </a:p>
        </p:txBody>
      </p:sp>
      <p:sp>
        <p:nvSpPr>
          <p:cNvPr id="3" name="Fußzeilenplatzhalt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de-DE" dirty="0"/>
          </a:p>
        </p:txBody>
      </p:sp>
      <p:sp>
        <p:nvSpPr>
          <p:cNvPr id="23" name="Foliennummernplatzhalt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ECE3FA2B-BD28-499E-A22D-A423270F3F14}" type="slidenum">
              <a:rPr lang="de-DE" smtClean="0"/>
              <a:pPr/>
              <a:t>‹Nr.›</a:t>
            </a:fld>
            <a:endParaRPr lang="de-DE"/>
          </a:p>
        </p:txBody>
      </p:sp>
      <p:cxnSp>
        <p:nvCxnSpPr>
          <p:cNvPr id="7" name="Gerade Verbindung 6"/>
          <p:cNvCxnSpPr/>
          <p:nvPr/>
        </p:nvCxnSpPr>
        <p:spPr>
          <a:xfrm>
            <a:off x="-95294" y="785794"/>
            <a:ext cx="12477795" cy="0"/>
          </a:xfrm>
          <a:prstGeom prst="line">
            <a:avLst/>
          </a:prstGeom>
          <a:ln w="63500">
            <a:solidFill>
              <a:srgbClr val="A301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76338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4000" kern="1200" spc="-100" baseline="0">
          <a:solidFill>
            <a:schemeClr val="accent3"/>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accent3"/>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accent3"/>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accent3"/>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accent3"/>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accent3"/>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1219200" y="512064"/>
            <a:ext cx="10363200" cy="914400"/>
          </a:xfrm>
          <a:prstGeom prst="rect">
            <a:avLst/>
          </a:prstGeom>
        </p:spPr>
        <p:txBody>
          <a:bodyPr vert="horz" anchor="t">
            <a:no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de-DE" dirty="0"/>
              <a:t>Textmasterformate durch Klicken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8636000" y="6416678"/>
            <a:ext cx="2844800" cy="365125"/>
          </a:xfrm>
          <a:prstGeom prst="rect">
            <a:avLst/>
          </a:prstGeom>
        </p:spPr>
        <p:txBody>
          <a:bodyPr vert="horz" anchor="b"/>
          <a:lstStyle>
            <a:lvl1pPr algn="l" eaLnBrk="1" latinLnBrk="0" hangingPunct="1">
              <a:defRPr kumimoji="0" sz="1100">
                <a:solidFill>
                  <a:schemeClr val="tx2"/>
                </a:solidFill>
              </a:defRPr>
            </a:lvl1pPr>
            <a:extLst/>
          </a:lstStyle>
          <a:p>
            <a:endParaRPr lang="de-DE" dirty="0">
              <a:solidFill>
                <a:srgbClr val="D6ECFF"/>
              </a:solidFill>
            </a:endParaRPr>
          </a:p>
        </p:txBody>
      </p:sp>
      <p:sp>
        <p:nvSpPr>
          <p:cNvPr id="3" name="Fußzeilenplatzhalter 2"/>
          <p:cNvSpPr>
            <a:spLocks noGrp="1"/>
          </p:cNvSpPr>
          <p:nvPr>
            <p:ph type="ftr" sz="quarter" idx="3"/>
          </p:nvPr>
        </p:nvSpPr>
        <p:spPr>
          <a:xfrm>
            <a:off x="1219200" y="6416678"/>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de-DE" dirty="0">
              <a:solidFill>
                <a:srgbClr val="D6ECFF"/>
              </a:solidFill>
            </a:endParaRPr>
          </a:p>
        </p:txBody>
      </p:sp>
      <p:sp>
        <p:nvSpPr>
          <p:cNvPr id="23" name="Foliennummernplatzhalter 22"/>
          <p:cNvSpPr>
            <a:spLocks noGrp="1"/>
          </p:cNvSpPr>
          <p:nvPr>
            <p:ph type="sldNum" sz="quarter" idx="4"/>
          </p:nvPr>
        </p:nvSpPr>
        <p:spPr>
          <a:xfrm>
            <a:off x="11480800" y="6416678"/>
            <a:ext cx="609600" cy="365125"/>
          </a:xfrm>
          <a:prstGeom prst="rect">
            <a:avLst/>
          </a:prstGeom>
        </p:spPr>
        <p:txBody>
          <a:bodyPr vert="horz" anchor="b"/>
          <a:lstStyle>
            <a:lvl1pPr algn="l" eaLnBrk="1" latinLnBrk="0" hangingPunct="1">
              <a:defRPr kumimoji="0" sz="1200">
                <a:solidFill>
                  <a:schemeClr val="tx2"/>
                </a:solidFill>
              </a:defRPr>
            </a:lvl1pPr>
            <a:extLst/>
          </a:lstStyle>
          <a:p>
            <a:fld id="{ECE3FA2B-BD28-499E-A22D-A423270F3F14}" type="slidenum">
              <a:rPr lang="de-DE" smtClean="0">
                <a:solidFill>
                  <a:srgbClr val="D6ECFF"/>
                </a:solidFill>
              </a:rPr>
              <a:pPr/>
              <a:t>‹Nr.›</a:t>
            </a:fld>
            <a:endParaRPr lang="de-DE">
              <a:solidFill>
                <a:srgbClr val="D6ECFF"/>
              </a:solidFill>
            </a:endParaRPr>
          </a:p>
        </p:txBody>
      </p:sp>
      <p:cxnSp>
        <p:nvCxnSpPr>
          <p:cNvPr id="7" name="Gerade Verbindung 6"/>
          <p:cNvCxnSpPr/>
          <p:nvPr/>
        </p:nvCxnSpPr>
        <p:spPr>
          <a:xfrm>
            <a:off x="-95294" y="785794"/>
            <a:ext cx="12477795" cy="0"/>
          </a:xfrm>
          <a:prstGeom prst="line">
            <a:avLst/>
          </a:prstGeom>
          <a:ln w="63500">
            <a:solidFill>
              <a:srgbClr val="A301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060796"/>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txStyles>
    <p:titleStyle>
      <a:lvl1pPr algn="l" rtl="0" eaLnBrk="1" latinLnBrk="0" hangingPunct="1">
        <a:spcBef>
          <a:spcPct val="0"/>
        </a:spcBef>
        <a:buNone/>
        <a:defRPr kumimoji="0" sz="4000" kern="1200" spc="-100" baseline="0">
          <a:solidFill>
            <a:schemeClr val="accent3"/>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accent3"/>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accent3"/>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accent3"/>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accent3"/>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accent3"/>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1219200" y="512064"/>
            <a:ext cx="10363200" cy="914400"/>
          </a:xfrm>
          <a:prstGeom prst="rect">
            <a:avLst/>
          </a:prstGeom>
        </p:spPr>
        <p:txBody>
          <a:bodyPr vert="horz" anchor="t">
            <a:no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de-DE" dirty="0"/>
              <a:t>Textmasterformate durch Klicken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endParaRPr lang="de-DE" dirty="0"/>
          </a:p>
        </p:txBody>
      </p:sp>
      <p:sp>
        <p:nvSpPr>
          <p:cNvPr id="3" name="Fußzeilenplatzhalt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de-DE" dirty="0"/>
          </a:p>
        </p:txBody>
      </p:sp>
      <p:sp>
        <p:nvSpPr>
          <p:cNvPr id="23" name="Foliennummernplatzhalt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ECE3FA2B-BD28-499E-A22D-A423270F3F14}" type="slidenum">
              <a:rPr lang="de-DE" smtClean="0"/>
              <a:pPr/>
              <a:t>‹Nr.›</a:t>
            </a:fld>
            <a:endParaRPr lang="de-DE"/>
          </a:p>
        </p:txBody>
      </p:sp>
      <p:cxnSp>
        <p:nvCxnSpPr>
          <p:cNvPr id="7" name="Gerade Verbindung 6"/>
          <p:cNvCxnSpPr/>
          <p:nvPr/>
        </p:nvCxnSpPr>
        <p:spPr>
          <a:xfrm>
            <a:off x="-95294" y="785794"/>
            <a:ext cx="12477795" cy="0"/>
          </a:xfrm>
          <a:prstGeom prst="line">
            <a:avLst/>
          </a:prstGeom>
          <a:ln w="63500">
            <a:solidFill>
              <a:srgbClr val="A301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71649"/>
      </p:ext>
    </p:extLst>
  </p:cSld>
  <p:clrMap bg1="dk1" tx1="lt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Lst>
  <p:txStyles>
    <p:titleStyle>
      <a:lvl1pPr algn="l" rtl="0" eaLnBrk="1" latinLnBrk="0" hangingPunct="1">
        <a:spcBef>
          <a:spcPct val="0"/>
        </a:spcBef>
        <a:buNone/>
        <a:defRPr kumimoji="0" sz="4000" kern="1200" spc="-100" baseline="0">
          <a:solidFill>
            <a:schemeClr val="accent3"/>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accent3"/>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accent3"/>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accent3"/>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accent3"/>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accent3"/>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platzhalter 1"/>
          <p:cNvSpPr txBox="1">
            <a:spLocks noGrp="1"/>
          </p:cNvSpPr>
          <p:nvPr>
            <p:ph type="title"/>
          </p:nvPr>
        </p:nvSpPr>
        <p:spPr>
          <a:xfrm>
            <a:off x="609560" y="273355"/>
            <a:ext cx="10971688" cy="1145004"/>
          </a:xfrm>
          <a:prstGeom prst="rect">
            <a:avLst/>
          </a:prstGeom>
          <a:noFill/>
          <a:ln>
            <a:noFill/>
          </a:ln>
        </p:spPr>
        <p:txBody>
          <a:bodyPr vert="horz" wrap="square" lIns="0" tIns="0" rIns="0" bIns="0" anchor="ctr" anchorCtr="0" compatLnSpc="1"/>
          <a:lstStyle/>
          <a:p>
            <a:pPr lvl="0"/>
            <a:r>
              <a:rPr lang="de-DE"/>
              <a:t>Klicken Sie, um das Format des Titeltextes zu bearbeiten</a:t>
            </a:r>
          </a:p>
        </p:txBody>
      </p:sp>
      <p:sp>
        <p:nvSpPr>
          <p:cNvPr id="3" name="Textplatzhalter 2"/>
          <p:cNvSpPr txBox="1">
            <a:spLocks noGrp="1"/>
          </p:cNvSpPr>
          <p:nvPr>
            <p:ph type="body" idx="1"/>
          </p:nvPr>
        </p:nvSpPr>
        <p:spPr>
          <a:xfrm>
            <a:off x="609560" y="1604844"/>
            <a:ext cx="10971688" cy="4526148"/>
          </a:xfrm>
          <a:prstGeom prst="rect">
            <a:avLst/>
          </a:prstGeom>
          <a:noFill/>
          <a:ln>
            <a:noFill/>
          </a:ln>
        </p:spPr>
        <p:txBody>
          <a:bodyPr vert="horz" wrap="square" lIns="0" tIns="0" rIns="0" bIns="0" anchor="t" anchorCtr="0" compatLnSpc="1"/>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2"/>
          </p:nvPr>
        </p:nvSpPr>
        <p:spPr>
          <a:xfrm>
            <a:off x="609560" y="6247908"/>
            <a:ext cx="2840123" cy="472897"/>
          </a:xfrm>
          <a:prstGeom prst="rect">
            <a:avLst/>
          </a:prstGeom>
          <a:noFill/>
          <a:ln>
            <a:noFill/>
          </a:ln>
        </p:spPr>
        <p:txBody>
          <a:bodyPr vert="horz" wrap="square" lIns="0" tIns="0" rIns="0" bIns="0" anchor="t" anchorCtr="0" compatLnSpc="1"/>
          <a:lstStyle>
            <a:lvl1pPr marL="0" marR="0" lvl="0" indent="0" algn="l"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endParaRPr lang="de-DE"/>
          </a:p>
        </p:txBody>
      </p:sp>
      <p:sp>
        <p:nvSpPr>
          <p:cNvPr id="5" name="Fußzeilenplatzhalter 4"/>
          <p:cNvSpPr txBox="1">
            <a:spLocks noGrp="1"/>
          </p:cNvSpPr>
          <p:nvPr>
            <p:ph type="ftr" sz="quarter" idx="3"/>
          </p:nvPr>
        </p:nvSpPr>
        <p:spPr>
          <a:xfrm>
            <a:off x="4169407" y="6247908"/>
            <a:ext cx="3864183" cy="472897"/>
          </a:xfrm>
          <a:prstGeom prst="rect">
            <a:avLst/>
          </a:prstGeom>
          <a:noFill/>
          <a:ln>
            <a:noFill/>
          </a:ln>
        </p:spPr>
        <p:txBody>
          <a:bodyPr vert="horz" wrap="square" lIns="0" tIns="0" rIns="0" bIns="0" anchor="t" anchorCtr="1" compatLnSpc="1"/>
          <a:lstStyle>
            <a:lvl1pPr marL="0" marR="0" lvl="0" indent="0" algn="ctr"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endParaRPr lang="de-DE"/>
          </a:p>
        </p:txBody>
      </p:sp>
      <p:sp>
        <p:nvSpPr>
          <p:cNvPr id="6" name="Foliennummernplatzhalter 5"/>
          <p:cNvSpPr txBox="1">
            <a:spLocks noGrp="1"/>
          </p:cNvSpPr>
          <p:nvPr>
            <p:ph type="sldNum" sz="quarter" idx="4"/>
          </p:nvPr>
        </p:nvSpPr>
        <p:spPr>
          <a:xfrm>
            <a:off x="8740683" y="6247908"/>
            <a:ext cx="2840123" cy="472897"/>
          </a:xfrm>
          <a:prstGeom prst="rect">
            <a:avLst/>
          </a:prstGeom>
          <a:noFill/>
          <a:ln>
            <a:noFill/>
          </a:ln>
        </p:spPr>
        <p:txBody>
          <a:bodyPr vert="horz" wrap="square" lIns="0" tIns="0" rIns="0" bIns="0" anchor="t" anchorCtr="0" compatLnSpc="1"/>
          <a:lstStyle>
            <a:lvl1pPr marL="0" marR="0" lvl="0" indent="0" algn="r"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fld id="{375D5F3B-E643-4C46-882D-A3F3883096C9}" type="slidenum">
              <a:t>‹Nr.›</a:t>
            </a:fld>
            <a:endParaRPr lang="de-DE"/>
          </a:p>
        </p:txBody>
      </p:sp>
    </p:spTree>
    <p:extLst>
      <p:ext uri="{BB962C8B-B14F-4D97-AF65-F5344CB8AC3E}">
        <p14:creationId xmlns:p14="http://schemas.microsoft.com/office/powerpoint/2010/main" val="1936087105"/>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marL="0" marR="0" lvl="0" indent="0" algn="l" defTabSz="829544" rtl="0" fontAlgn="auto" hangingPunct="1">
        <a:lnSpc>
          <a:spcPct val="107000"/>
        </a:lnSpc>
        <a:spcBef>
          <a:spcPts val="0"/>
        </a:spcBef>
        <a:spcAft>
          <a:spcPts val="0"/>
        </a:spcAft>
        <a:buNone/>
        <a:tabLst>
          <a:tab pos="0" algn="l"/>
          <a:tab pos="829544" algn="l"/>
          <a:tab pos="1659087" algn="l"/>
          <a:tab pos="2488631" algn="l"/>
          <a:tab pos="3318175" algn="l"/>
          <a:tab pos="4147718" algn="l"/>
          <a:tab pos="4977262" algn="l"/>
          <a:tab pos="5806806" algn="l"/>
          <a:tab pos="6636349" algn="l"/>
          <a:tab pos="7465893" algn="l"/>
          <a:tab pos="8295437" algn="l"/>
          <a:tab pos="9124980" algn="l"/>
        </a:tabLst>
        <a:defRPr lang="de-DE" sz="3629" b="0" i="0" u="none" strike="noStrike" kern="0" cap="none" spc="0" baseline="0">
          <a:solidFill>
            <a:srgbClr val="008000"/>
          </a:solidFill>
          <a:uFillTx/>
          <a:latin typeface="Nimbus Sans L" pitchFamily="34"/>
          <a:ea typeface="Gothic" pitchFamily="2"/>
          <a:cs typeface="Lucidasans" pitchFamily="2"/>
        </a:defRPr>
      </a:lvl1pPr>
    </p:titleStyle>
    <p:bodyStyle>
      <a:lvl1pPr marL="310913" marR="0" lvl="0" indent="-310913" algn="l" defTabSz="829544" rtl="0" fontAlgn="auto" hangingPunct="1">
        <a:lnSpc>
          <a:spcPct val="100000"/>
        </a:lnSpc>
        <a:spcBef>
          <a:spcPts val="1266"/>
        </a:spcBef>
        <a:spcAft>
          <a:spcPts val="0"/>
        </a:spcAft>
        <a:buSzPts val="1178"/>
        <a:buBlip>
          <a:blip r:embed="rId13"/>
        </a:buBlip>
        <a:tabLst>
          <a:tab pos="829212" algn="l"/>
          <a:tab pos="1658755" algn="l"/>
          <a:tab pos="2488299" algn="l"/>
          <a:tab pos="3317843" algn="l"/>
          <a:tab pos="4147386" algn="l"/>
          <a:tab pos="4976930" algn="l"/>
          <a:tab pos="5806474" algn="l"/>
          <a:tab pos="6636017" algn="l"/>
          <a:tab pos="7465561" algn="l"/>
          <a:tab pos="8295105" algn="l"/>
          <a:tab pos="9124648" algn="l"/>
        </a:tabLst>
        <a:defRPr lang="de-DE" sz="2540" b="0" i="0" u="none" strike="noStrike" kern="0" cap="none" spc="0" baseline="0">
          <a:solidFill>
            <a:srgbClr val="000000"/>
          </a:solidFill>
          <a:uFillTx/>
          <a:latin typeface="Nimbus Sans L" pitchFamily="34"/>
          <a:ea typeface="Gothic" pitchFamily="2"/>
          <a:cs typeface="Lucidasans" pitchFamily="2"/>
        </a:defRPr>
      </a:lvl1pPr>
      <a:lvl2pPr marL="673755" marR="0" lvl="1" indent="-258983" algn="l" defTabSz="829544" rtl="0" fontAlgn="auto" hangingPunct="1">
        <a:lnSpc>
          <a:spcPct val="118000"/>
        </a:lnSpc>
        <a:spcBef>
          <a:spcPts val="1266"/>
        </a:spcBef>
        <a:spcAft>
          <a:spcPts val="0"/>
        </a:spcAft>
        <a:buSzPts val="1178"/>
        <a:buBlip>
          <a:blip r:embed="rId13"/>
        </a:buBlip>
        <a:tabLst>
          <a:tab pos="829211" algn="l"/>
          <a:tab pos="1658754" algn="l"/>
          <a:tab pos="2488298" algn="l"/>
          <a:tab pos="3317842" algn="l"/>
          <a:tab pos="4147385" algn="l"/>
          <a:tab pos="4976929" algn="l"/>
          <a:tab pos="5806473" algn="l"/>
          <a:tab pos="6636016" algn="l"/>
          <a:tab pos="7465560" algn="l"/>
          <a:tab pos="8295104" algn="l"/>
          <a:tab pos="9124648" algn="l"/>
        </a:tabLst>
        <a:defRPr lang="de-DE" sz="2540" b="0" i="0" u="none" strike="noStrike" kern="0" cap="none" spc="0" baseline="0">
          <a:solidFill>
            <a:srgbClr val="000000"/>
          </a:solidFill>
          <a:uFillTx/>
          <a:latin typeface="Nimbus Sans L" pitchFamily="34"/>
          <a:ea typeface="Gothic" pitchFamily="2"/>
          <a:cs typeface="Lucidasans" pitchFamily="2"/>
        </a:defRPr>
      </a:lvl2pPr>
      <a:lvl3pPr marL="1036930" marR="0" lvl="2" indent="-207386" algn="l" defTabSz="829544" rtl="0" fontAlgn="auto" hangingPunct="1">
        <a:lnSpc>
          <a:spcPct val="118000"/>
        </a:lnSpc>
        <a:spcBef>
          <a:spcPts val="1266"/>
        </a:spcBef>
        <a:spcAft>
          <a:spcPts val="0"/>
        </a:spcAft>
        <a:buSzPts val="1178"/>
        <a:buBlip>
          <a:blip r:embed="rId13"/>
        </a:buBlip>
        <a:tabLst>
          <a:tab pos="1659087" algn="l"/>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3pPr>
      <a:lvl4pPr marL="1451701" marR="0" lvl="3" indent="-207386" algn="l" defTabSz="829544" rtl="0" fontAlgn="auto" hangingPunct="1">
        <a:lnSpc>
          <a:spcPct val="118000"/>
        </a:lnSpc>
        <a:spcBef>
          <a:spcPts val="1266"/>
        </a:spcBef>
        <a:spcAft>
          <a:spcPts val="0"/>
        </a:spcAft>
        <a:buSzPts val="1178"/>
        <a:buBlip>
          <a:blip r:embed="rId13"/>
        </a:buBlip>
        <a:tabLst>
          <a:tab pos="1659087" algn="l"/>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4pPr>
      <a:lvl5pPr marL="1866473" marR="0" lvl="4" indent="-207386" algn="l" defTabSz="829544" rtl="0" fontAlgn="auto" hangingPunct="1">
        <a:lnSpc>
          <a:spcPct val="118000"/>
        </a:lnSpc>
        <a:spcBef>
          <a:spcPts val="1266"/>
        </a:spcBef>
        <a:spcAft>
          <a:spcPts val="0"/>
        </a:spcAft>
        <a:buSzPts val="1178"/>
        <a:buBlip>
          <a:blip r:embed="rId13"/>
        </a:buBlip>
        <a:tabLst>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08407A9-6CCD-40FB-A432-6F1BB9AA86F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4092" y="-34290"/>
            <a:ext cx="12296432" cy="6926580"/>
          </a:xfrm>
          <a:prstGeom prst="rect">
            <a:avLst/>
          </a:prstGeom>
        </p:spPr>
      </p:pic>
      <p:pic>
        <p:nvPicPr>
          <p:cNvPr id="4" name="Grafik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502345" y="-34290"/>
            <a:ext cx="2741869" cy="848001"/>
          </a:xfrm>
          <a:prstGeom prst="rect">
            <a:avLst/>
          </a:prstGeom>
        </p:spPr>
      </p:pic>
      <p:sp>
        <p:nvSpPr>
          <p:cNvPr id="8" name="Rechteck 7">
            <a:extLst>
              <a:ext uri="{FF2B5EF4-FFF2-40B4-BE49-F238E27FC236}">
                <a16:creationId xmlns:a16="http://schemas.microsoft.com/office/drawing/2014/main" id="{96B2D4A2-4D3B-48E9-A95F-1A834A6A42CE}"/>
              </a:ext>
            </a:extLst>
          </p:cNvPr>
          <p:cNvSpPr/>
          <p:nvPr/>
        </p:nvSpPr>
        <p:spPr>
          <a:xfrm>
            <a:off x="-1" y="78444"/>
            <a:ext cx="9490471" cy="769441"/>
          </a:xfrm>
          <a:prstGeom prst="rect">
            <a:avLst/>
          </a:prstGeom>
          <a:solidFill>
            <a:srgbClr val="000000">
              <a:alpha val="23137"/>
            </a:srgbClr>
          </a:solidFill>
          <a:effectLst>
            <a:outerShdw blurRad="50800" dist="25400" dir="2700000" algn="tl" rotWithShape="0">
              <a:schemeClr val="accent4">
                <a:lumMod val="20000"/>
                <a:lumOff val="80000"/>
                <a:alpha val="44000"/>
              </a:schemeClr>
            </a:outerShdw>
          </a:effectLst>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4400" b="1" i="0" u="none" strike="noStrike" kern="1200" cap="none" spc="50" normalizeH="0" baseline="0" noProof="0" dirty="0" err="1">
                <a:ln w="0"/>
                <a:solidFill>
                  <a:srgbClr val="FFC000">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Sustainability</a:t>
            </a:r>
            <a:r>
              <a:rPr kumimoji="0" lang="de-DE" sz="4400" b="1" i="0" u="none" strike="noStrike" kern="1200" cap="none" spc="50" normalizeH="0" baseline="0" noProof="0" dirty="0">
                <a:ln w="0"/>
                <a:solidFill>
                  <a:srgbClr val="FFC000">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 in </a:t>
            </a:r>
            <a:r>
              <a:rPr kumimoji="0" lang="de-DE" sz="4400" b="1" i="0" u="none" strike="noStrike" kern="1200" cap="none" spc="50" normalizeH="0" baseline="0" noProof="0" dirty="0" err="1">
                <a:ln w="0"/>
                <a:solidFill>
                  <a:srgbClr val="FFC000">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the</a:t>
            </a:r>
            <a:r>
              <a:rPr kumimoji="0" lang="de-DE" sz="4400" b="1" i="0" u="none" strike="noStrike" kern="1200" cap="none" spc="50" normalizeH="0" baseline="0" noProof="0" dirty="0">
                <a:ln w="0"/>
                <a:solidFill>
                  <a:srgbClr val="FFC000">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 ET </a:t>
            </a:r>
            <a:r>
              <a:rPr kumimoji="0" lang="de-DE" sz="4400" b="1" i="0" u="none" strike="noStrike" kern="1200" cap="none" spc="50" normalizeH="0" baseline="0" noProof="0" dirty="0" err="1">
                <a:ln w="0"/>
                <a:solidFill>
                  <a:srgbClr val="FFC000">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Collaboration</a:t>
            </a:r>
            <a:endParaRPr kumimoji="0" lang="de-DE" sz="2000" b="1" i="0" u="none" strike="noStrike" kern="1200" cap="none" spc="50" normalizeH="0" baseline="0" noProof="0" dirty="0">
              <a:ln w="0"/>
              <a:solidFill>
                <a:srgbClr val="FFC000">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B46FFFB7-93E7-4DBE-97D9-A5B6F15479B5}"/>
              </a:ext>
            </a:extLst>
          </p:cNvPr>
          <p:cNvSpPr txBox="1"/>
          <p:nvPr/>
        </p:nvSpPr>
        <p:spPr>
          <a:xfrm>
            <a:off x="1391828" y="1505790"/>
            <a:ext cx="5735481" cy="523220"/>
          </a:xfrm>
          <a:prstGeom prst="rect">
            <a:avLst/>
          </a:prstGeom>
          <a:noFill/>
        </p:spPr>
        <p:txBody>
          <a:bodyPr wrap="square" rtlCol="0">
            <a:spAutoFit/>
          </a:bodyPr>
          <a:lstStyle/>
          <a:p>
            <a:r>
              <a:rPr lang="de-DE" sz="2800" dirty="0">
                <a:solidFill>
                  <a:schemeClr val="accent4">
                    <a:lumMod val="40000"/>
                    <a:lumOff val="60000"/>
                  </a:schemeClr>
                </a:solidFill>
              </a:rPr>
              <a:t>2nd ET Annual Meeting 2023</a:t>
            </a:r>
          </a:p>
        </p:txBody>
      </p:sp>
      <p:pic>
        <p:nvPicPr>
          <p:cNvPr id="6" name="Grafik 5">
            <a:extLst>
              <a:ext uri="{FF2B5EF4-FFF2-40B4-BE49-F238E27FC236}">
                <a16:creationId xmlns:a16="http://schemas.microsoft.com/office/drawing/2014/main" id="{A4D0FD86-1261-45F8-A4AE-C76E2C8FCD9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2768" y="1077238"/>
            <a:ext cx="12305108" cy="5780762"/>
          </a:xfrm>
          <a:prstGeom prst="rect">
            <a:avLst/>
          </a:prstGeom>
        </p:spPr>
      </p:pic>
      <p:sp>
        <p:nvSpPr>
          <p:cNvPr id="2" name="Textfeld 1">
            <a:extLst>
              <a:ext uri="{FF2B5EF4-FFF2-40B4-BE49-F238E27FC236}">
                <a16:creationId xmlns:a16="http://schemas.microsoft.com/office/drawing/2014/main" id="{9DF5DD56-5D70-4729-8168-6BE739AA7875}"/>
              </a:ext>
            </a:extLst>
          </p:cNvPr>
          <p:cNvSpPr txBox="1"/>
          <p:nvPr/>
        </p:nvSpPr>
        <p:spPr>
          <a:xfrm>
            <a:off x="2218610" y="1181173"/>
            <a:ext cx="2116605"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Initial </a:t>
            </a:r>
            <a:r>
              <a:rPr kumimoji="0" lang="de-DE" sz="2400" b="0" i="0" u="none" strike="noStrike" kern="1200" cap="none" spc="0" normalizeH="0" baseline="0" noProof="0" dirty="0" err="1">
                <a:ln>
                  <a:noFill/>
                </a:ln>
                <a:solidFill>
                  <a:srgbClr val="FFC000">
                    <a:lumMod val="40000"/>
                    <a:lumOff val="60000"/>
                  </a:srgbClr>
                </a:solidFill>
                <a:effectLst/>
                <a:uLnTx/>
                <a:uFillTx/>
                <a:latin typeface="Calibri" panose="020F0502020204030204"/>
                <a:ea typeface="+mn-ea"/>
                <a:cs typeface="+mn-cs"/>
              </a:rPr>
              <a:t>Thoughts</a:t>
            </a:r>
            <a:endParaRPr kumimoji="0" lang="de-DE" sz="24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Harald Lück</a:t>
            </a:r>
          </a:p>
        </p:txBody>
      </p:sp>
    </p:spTree>
    <p:extLst>
      <p:ext uri="{BB962C8B-B14F-4D97-AF65-F5344CB8AC3E}">
        <p14:creationId xmlns:p14="http://schemas.microsoft.com/office/powerpoint/2010/main" val="3590455238"/>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39DAD-DA39-4DCA-9469-3F448223EBB3}"/>
              </a:ext>
            </a:extLst>
          </p:cNvPr>
          <p:cNvSpPr>
            <a:spLocks noGrp="1"/>
          </p:cNvSpPr>
          <p:nvPr>
            <p:ph type="title"/>
          </p:nvPr>
        </p:nvSpPr>
        <p:spPr>
          <a:xfrm>
            <a:off x="839243" y="0"/>
            <a:ext cx="10414729" cy="643929"/>
          </a:xfrm>
        </p:spPr>
        <p:txBody>
          <a:bodyPr/>
          <a:lstStyle/>
          <a:p>
            <a:r>
              <a:rPr lang="de-DE" dirty="0" err="1"/>
              <a:t>Sustainability</a:t>
            </a:r>
            <a:r>
              <a:rPr lang="de-DE" dirty="0"/>
              <a:t> in </a:t>
            </a:r>
            <a:r>
              <a:rPr lang="de-DE" dirty="0" err="1"/>
              <a:t>the</a:t>
            </a:r>
            <a:r>
              <a:rPr lang="de-DE" dirty="0"/>
              <a:t> ET </a:t>
            </a:r>
            <a:r>
              <a:rPr lang="de-DE" dirty="0" err="1"/>
              <a:t>Collaboration</a:t>
            </a:r>
            <a:endParaRPr lang="de-DE" dirty="0"/>
          </a:p>
        </p:txBody>
      </p:sp>
      <p:sp>
        <p:nvSpPr>
          <p:cNvPr id="3" name="Textfeld 2">
            <a:extLst>
              <a:ext uri="{FF2B5EF4-FFF2-40B4-BE49-F238E27FC236}">
                <a16:creationId xmlns:a16="http://schemas.microsoft.com/office/drawing/2014/main" id="{5B8CEC20-F0FE-47D3-9A6F-FAFAD319405E}"/>
              </a:ext>
            </a:extLst>
          </p:cNvPr>
          <p:cNvSpPr txBox="1"/>
          <p:nvPr/>
        </p:nvSpPr>
        <p:spPr>
          <a:xfrm>
            <a:off x="751562" y="1390389"/>
            <a:ext cx="8766118"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So </a:t>
            </a:r>
            <a:r>
              <a:rPr kumimoji="0" lang="de-DE" sz="2400" b="0" i="0" u="none" strike="noStrike" kern="1200" cap="none" spc="0" normalizeH="0" baseline="0" noProof="0" dirty="0" err="1">
                <a:ln>
                  <a:noFill/>
                </a:ln>
                <a:solidFill>
                  <a:prstClr val="black"/>
                </a:solidFill>
                <a:effectLst/>
                <a:uLnTx/>
                <a:uFillTx/>
                <a:latin typeface="Calibri"/>
                <a:ea typeface="+mn-ea"/>
                <a:cs typeface="+mn-cs"/>
              </a:rPr>
              <a:t>far</a:t>
            </a:r>
            <a:r>
              <a:rPr kumimoji="0" lang="de-DE" sz="2400" b="0" i="0" u="none" strike="noStrike" kern="1200" cap="none" spc="0" normalizeH="0" baseline="0" noProof="0" dirty="0">
                <a:ln>
                  <a:noFill/>
                </a:ln>
                <a:solidFill>
                  <a:prstClr val="black"/>
                </a:solidFill>
                <a:effectLst/>
                <a:uLnTx/>
                <a:uFillTx/>
                <a:latin typeface="Calibri"/>
                <a:ea typeface="+mn-ea"/>
                <a:cs typeface="+mn-cs"/>
              </a:rPr>
              <a:t>, </a:t>
            </a:r>
            <a:r>
              <a:rPr kumimoji="0" lang="de-DE" sz="2400" b="0" i="0" u="none" strike="noStrike" kern="1200" cap="none" spc="0" normalizeH="0" baseline="0" noProof="0" dirty="0" err="1">
                <a:ln>
                  <a:noFill/>
                </a:ln>
                <a:solidFill>
                  <a:prstClr val="black"/>
                </a:solidFill>
                <a:effectLst/>
                <a:uLnTx/>
                <a:uFillTx/>
                <a:latin typeface="Calibri"/>
                <a:ea typeface="+mn-ea"/>
                <a:cs typeface="+mn-cs"/>
              </a:rPr>
              <a:t>the</a:t>
            </a:r>
            <a:r>
              <a:rPr kumimoji="0" lang="de-DE" sz="2400" b="0" i="0" u="none" strike="noStrike" kern="1200" cap="none" spc="0" normalizeH="0" baseline="0" noProof="0" dirty="0">
                <a:ln>
                  <a:noFill/>
                </a:ln>
                <a:solidFill>
                  <a:prstClr val="black"/>
                </a:solidFill>
                <a:effectLst/>
                <a:uLnTx/>
                <a:uFillTx/>
                <a:latin typeface="Calibri"/>
                <a:ea typeface="+mn-ea"/>
                <a:cs typeface="+mn-cs"/>
              </a:rPr>
              <a:t> ET </a:t>
            </a:r>
            <a:r>
              <a:rPr kumimoji="0" lang="de-DE" sz="2400" b="0" i="0" u="none" strike="noStrike" kern="1200" cap="none" spc="0" normalizeH="0" baseline="0" noProof="0" dirty="0" err="1">
                <a:ln>
                  <a:noFill/>
                </a:ln>
                <a:solidFill>
                  <a:prstClr val="black"/>
                </a:solidFill>
                <a:effectLst/>
                <a:uLnTx/>
                <a:uFillTx/>
                <a:latin typeface="Calibri"/>
                <a:ea typeface="+mn-ea"/>
                <a:cs typeface="+mn-cs"/>
              </a:rPr>
              <a:t>Collaboration</a:t>
            </a:r>
            <a:r>
              <a:rPr kumimoji="0" lang="de-DE" sz="2400" b="0" i="0" u="none" strike="noStrike" kern="1200" cap="none" spc="0" normalizeH="0" baseline="0" noProof="0" dirty="0">
                <a:ln>
                  <a:noFill/>
                </a:ln>
                <a:solidFill>
                  <a:prstClr val="black"/>
                </a:solidFill>
                <a:effectLst/>
                <a:uLnTx/>
                <a:uFillTx/>
                <a:latin typeface="Calibri"/>
                <a:ea typeface="+mn-ea"/>
                <a:cs typeface="+mn-cs"/>
              </a:rPr>
              <a:t> </a:t>
            </a:r>
            <a:r>
              <a:rPr kumimoji="0" lang="de-DE" sz="2400" b="0" i="0" u="none" strike="noStrike" kern="1200" cap="none" spc="0" normalizeH="0" baseline="0" noProof="0" dirty="0" err="1">
                <a:ln>
                  <a:noFill/>
                </a:ln>
                <a:solidFill>
                  <a:prstClr val="black"/>
                </a:solidFill>
                <a:effectLst/>
                <a:uLnTx/>
                <a:uFillTx/>
                <a:latin typeface="Calibri"/>
                <a:ea typeface="+mn-ea"/>
                <a:cs typeface="+mn-cs"/>
              </a:rPr>
              <a:t>as</a:t>
            </a:r>
            <a:r>
              <a:rPr kumimoji="0" lang="de-DE" sz="2400" b="0" i="0" u="none" strike="noStrike" kern="1200" cap="none" spc="0" normalizeH="0" baseline="0" noProof="0" dirty="0">
                <a:ln>
                  <a:noFill/>
                </a:ln>
                <a:solidFill>
                  <a:prstClr val="black"/>
                </a:solidFill>
                <a:effectLst/>
                <a:uLnTx/>
                <a:uFillTx/>
                <a:latin typeface="Calibri"/>
                <a:ea typeface="+mn-ea"/>
                <a:cs typeface="+mn-cs"/>
              </a:rPr>
              <a:t> such </a:t>
            </a:r>
            <a:r>
              <a:rPr kumimoji="0" lang="de-DE" sz="2400" b="0" i="0" u="none" strike="noStrike" kern="1200" cap="none" spc="0" normalizeH="0" baseline="0" noProof="0" dirty="0" err="1">
                <a:ln>
                  <a:noFill/>
                </a:ln>
                <a:solidFill>
                  <a:prstClr val="black"/>
                </a:solidFill>
                <a:effectLst/>
                <a:uLnTx/>
                <a:uFillTx/>
                <a:latin typeface="Calibri"/>
                <a:ea typeface="+mn-ea"/>
                <a:cs typeface="+mn-cs"/>
              </a:rPr>
              <a:t>is</a:t>
            </a:r>
            <a:r>
              <a:rPr kumimoji="0" lang="de-DE" sz="2400" b="0" i="0" u="none" strike="noStrike" kern="1200" cap="none" spc="0" normalizeH="0" baseline="0" noProof="0" dirty="0">
                <a:ln>
                  <a:noFill/>
                </a:ln>
                <a:solidFill>
                  <a:prstClr val="black"/>
                </a:solidFill>
                <a:effectLst/>
                <a:uLnTx/>
                <a:uFillTx/>
                <a:latin typeface="Calibri"/>
                <a:ea typeface="+mn-ea"/>
                <a:cs typeface="+mn-cs"/>
              </a:rPr>
              <a:t> </a:t>
            </a:r>
            <a:r>
              <a:rPr kumimoji="0" lang="de-DE" sz="2400" b="0" i="0" u="none" strike="noStrike" kern="1200" cap="none" spc="0" normalizeH="0" baseline="0" noProof="0" dirty="0" err="1">
                <a:ln>
                  <a:noFill/>
                </a:ln>
                <a:solidFill>
                  <a:prstClr val="black"/>
                </a:solidFill>
                <a:effectLst/>
                <a:uLnTx/>
                <a:uFillTx/>
                <a:latin typeface="Calibri"/>
                <a:ea typeface="+mn-ea"/>
                <a:cs typeface="+mn-cs"/>
              </a:rPr>
              <a:t>fairly</a:t>
            </a:r>
            <a:r>
              <a:rPr kumimoji="0" lang="de-DE" sz="2400" b="0" i="0" u="none" strike="noStrike" kern="1200" cap="none" spc="0" normalizeH="0" baseline="0" noProof="0" dirty="0">
                <a:ln>
                  <a:noFill/>
                </a:ln>
                <a:solidFill>
                  <a:prstClr val="black"/>
                </a:solidFill>
                <a:effectLst/>
                <a:uLnTx/>
                <a:uFillTx/>
                <a:latin typeface="Calibri"/>
                <a:ea typeface="+mn-ea"/>
                <a:cs typeface="+mn-cs"/>
              </a:rPr>
              <a:t> ignorant on </a:t>
            </a:r>
            <a:r>
              <a:rPr kumimoji="0" lang="de-DE" sz="2400" b="0" i="0" u="none" strike="noStrike" kern="1200" cap="none" spc="0" normalizeH="0" baseline="0" noProof="0" dirty="0" err="1">
                <a:ln>
                  <a:noFill/>
                </a:ln>
                <a:solidFill>
                  <a:prstClr val="black"/>
                </a:solidFill>
                <a:effectLst/>
                <a:uLnTx/>
                <a:uFillTx/>
                <a:latin typeface="Calibri"/>
                <a:ea typeface="+mn-ea"/>
                <a:cs typeface="+mn-cs"/>
              </a:rPr>
              <a:t>sustainability</a:t>
            </a:r>
            <a:r>
              <a:rPr kumimoji="0" lang="de-DE" sz="24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err="1">
                <a:solidFill>
                  <a:prstClr val="black"/>
                </a:solidFill>
                <a:latin typeface="Calibri"/>
              </a:rPr>
              <a:t>It</a:t>
            </a:r>
            <a:r>
              <a:rPr lang="de-DE" sz="2400" dirty="0">
                <a:solidFill>
                  <a:prstClr val="black"/>
                </a:solidFill>
                <a:latin typeface="Calibri"/>
              </a:rPr>
              <a:t> </a:t>
            </a:r>
            <a:r>
              <a:rPr lang="de-DE" sz="2400" dirty="0" err="1">
                <a:solidFill>
                  <a:prstClr val="black"/>
                </a:solidFill>
                <a:latin typeface="Calibri"/>
              </a:rPr>
              <a:t>requires</a:t>
            </a:r>
            <a:r>
              <a:rPr lang="de-DE" sz="2400" dirty="0">
                <a:solidFill>
                  <a:prstClr val="black"/>
                </a:solidFill>
                <a:latin typeface="Calibri"/>
              </a:rPr>
              <a:t> </a:t>
            </a:r>
            <a:r>
              <a:rPr lang="de-DE" sz="2400" dirty="0" err="1">
                <a:solidFill>
                  <a:prstClr val="black"/>
                </a:solidFill>
                <a:latin typeface="Calibri"/>
              </a:rPr>
              <a:t>education</a:t>
            </a:r>
            <a:r>
              <a:rPr lang="de-DE" sz="2400" dirty="0">
                <a:solidFill>
                  <a:prstClr val="black"/>
                </a:solidFill>
                <a:latin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solidFill>
                  <a:prstClr val="black"/>
                </a:solidFill>
                <a:latin typeface="Calibri"/>
              </a:rPr>
              <a:t>b</a:t>
            </a:r>
            <a:r>
              <a:rPr kumimoji="0" lang="de-DE" sz="2400" b="0" i="0" u="none" strike="noStrike" kern="1200" cap="none" spc="0" normalizeH="0" baseline="0" noProof="0" dirty="0" err="1">
                <a:ln>
                  <a:noFill/>
                </a:ln>
                <a:solidFill>
                  <a:prstClr val="black"/>
                </a:solidFill>
                <a:effectLst/>
                <a:uLnTx/>
                <a:uFillTx/>
                <a:latin typeface="Calibri"/>
                <a:ea typeface="+mn-ea"/>
                <a:cs typeface="+mn-cs"/>
              </a:rPr>
              <a:t>ut</a:t>
            </a:r>
            <a:r>
              <a:rPr kumimoji="0" lang="de-DE" sz="2400" b="0" i="0" u="none" strike="noStrike" kern="1200" cap="none" spc="0" normalizeH="0" baseline="0" noProof="0" dirty="0">
                <a:ln>
                  <a:noFill/>
                </a:ln>
                <a:solidFill>
                  <a:prstClr val="black"/>
                </a:solidFill>
                <a:effectLst/>
                <a:uLnTx/>
                <a:uFillTx/>
                <a:latin typeface="Calibri"/>
                <a:ea typeface="+mn-ea"/>
                <a:cs typeface="+mn-cs"/>
              </a:rPr>
              <a:t> </a:t>
            </a:r>
            <a:r>
              <a:rPr lang="de-DE" sz="2400" dirty="0" err="1">
                <a:solidFill>
                  <a:prstClr val="black"/>
                </a:solidFill>
                <a:latin typeface="Calibri"/>
              </a:rPr>
              <a:t>the</a:t>
            </a:r>
            <a:r>
              <a:rPr lang="de-DE" sz="2400" dirty="0">
                <a:solidFill>
                  <a:prstClr val="black"/>
                </a:solidFill>
                <a:latin typeface="Calibri"/>
              </a:rPr>
              <a:t> </a:t>
            </a:r>
            <a:r>
              <a:rPr lang="de-DE" sz="2400" dirty="0" err="1">
                <a:solidFill>
                  <a:prstClr val="black"/>
                </a:solidFill>
                <a:latin typeface="Calibri"/>
              </a:rPr>
              <a:t>topic</a:t>
            </a:r>
            <a:r>
              <a:rPr lang="de-DE" sz="2400" dirty="0">
                <a:solidFill>
                  <a:prstClr val="black"/>
                </a:solidFill>
                <a:latin typeface="Calibri"/>
              </a:rPr>
              <a:t> </a:t>
            </a:r>
            <a:r>
              <a:rPr lang="de-DE" sz="2400" dirty="0" err="1">
                <a:solidFill>
                  <a:prstClr val="black"/>
                </a:solidFill>
                <a:latin typeface="Calibri"/>
              </a:rPr>
              <a:t>of</a:t>
            </a:r>
            <a:r>
              <a:rPr lang="de-DE" sz="2400" dirty="0">
                <a:solidFill>
                  <a:prstClr val="black"/>
                </a:solidFill>
                <a:latin typeface="Calibri"/>
              </a:rPr>
              <a:t> </a:t>
            </a:r>
            <a:r>
              <a:rPr lang="de-DE" sz="2400" dirty="0" err="1">
                <a:solidFill>
                  <a:prstClr val="black"/>
                </a:solidFill>
                <a:latin typeface="Calibri"/>
              </a:rPr>
              <a:t>sustainability</a:t>
            </a:r>
            <a:r>
              <a:rPr lang="de-DE" sz="2400" dirty="0">
                <a:solidFill>
                  <a:prstClr val="black"/>
                </a:solidFill>
                <a:latin typeface="Calibri"/>
              </a:rPr>
              <a:t> </a:t>
            </a:r>
            <a:r>
              <a:rPr kumimoji="0" lang="de-DE" sz="2400" b="0" i="0" u="none" strike="noStrike" kern="1200" cap="none" spc="0" normalizeH="0" baseline="0" noProof="0" dirty="0" err="1">
                <a:ln>
                  <a:noFill/>
                </a:ln>
                <a:solidFill>
                  <a:prstClr val="black"/>
                </a:solidFill>
                <a:effectLst/>
                <a:uLnTx/>
                <a:uFillTx/>
                <a:latin typeface="Calibri"/>
                <a:ea typeface="+mn-ea"/>
                <a:cs typeface="+mn-cs"/>
              </a:rPr>
              <a:t>is</a:t>
            </a:r>
            <a:r>
              <a:rPr kumimoji="0" lang="de-DE" sz="2400" b="0" i="0" u="none" strike="noStrike" kern="1200" cap="none" spc="0" normalizeH="0" baseline="0" noProof="0" dirty="0">
                <a:ln>
                  <a:noFill/>
                </a:ln>
                <a:solidFill>
                  <a:prstClr val="black"/>
                </a:solidFill>
                <a:effectLst/>
                <a:uLnTx/>
                <a:uFillTx/>
                <a:latin typeface="Calibri"/>
                <a:ea typeface="+mn-ea"/>
                <a:cs typeface="+mn-cs"/>
              </a:rPr>
              <a:t> wider </a:t>
            </a:r>
            <a:r>
              <a:rPr kumimoji="0" lang="de-DE" sz="2400" b="0" i="0" u="none" strike="noStrike" kern="1200" cap="none" spc="0" normalizeH="0" baseline="0" noProof="0" dirty="0" err="1">
                <a:ln>
                  <a:noFill/>
                </a:ln>
                <a:solidFill>
                  <a:prstClr val="black"/>
                </a:solidFill>
                <a:effectLst/>
                <a:uLnTx/>
                <a:uFillTx/>
                <a:latin typeface="Calibri"/>
                <a:ea typeface="+mn-ea"/>
                <a:cs typeface="+mn-cs"/>
              </a:rPr>
              <a:t>than</a:t>
            </a:r>
            <a:r>
              <a:rPr kumimoji="0" lang="de-DE" sz="2400" b="0" i="0" u="none" strike="noStrike" kern="1200" cap="none" spc="0" normalizeH="0" baseline="0" noProof="0" dirty="0">
                <a:ln>
                  <a:noFill/>
                </a:ln>
                <a:solidFill>
                  <a:prstClr val="black"/>
                </a:solidFill>
                <a:effectLst/>
                <a:uLnTx/>
                <a:uFillTx/>
                <a:latin typeface="Calibri"/>
                <a:ea typeface="+mn-ea"/>
                <a:cs typeface="+mn-cs"/>
              </a:rPr>
              <a:t> </a:t>
            </a:r>
            <a:br>
              <a:rPr kumimoji="0" lang="de-DE" sz="2400" b="0" i="0" u="none" strike="noStrike" kern="1200" cap="none" spc="0" normalizeH="0" baseline="0" noProof="0" dirty="0">
                <a:ln>
                  <a:noFill/>
                </a:ln>
                <a:solidFill>
                  <a:prstClr val="black"/>
                </a:solidFill>
                <a:effectLst/>
                <a:uLnTx/>
                <a:uFillTx/>
                <a:latin typeface="Calibri"/>
                <a:ea typeface="+mn-ea"/>
                <a:cs typeface="+mn-cs"/>
              </a:rPr>
            </a:br>
            <a:r>
              <a:rPr kumimoji="0" lang="de-DE" sz="2400" b="0" i="0" u="none" strike="noStrike" kern="1200" cap="none" spc="0" normalizeH="0" baseline="0" noProof="0" dirty="0">
                <a:ln>
                  <a:noFill/>
                </a:ln>
                <a:solidFill>
                  <a:prstClr val="black"/>
                </a:solidFill>
                <a:effectLst/>
                <a:uLnTx/>
                <a:uFillTx/>
                <a:latin typeface="Calibri"/>
                <a:ea typeface="+mn-ea"/>
                <a:cs typeface="+mn-cs"/>
              </a:rPr>
              <a:t>just </a:t>
            </a:r>
            <a:r>
              <a:rPr kumimoji="0" lang="de-DE" sz="2400" b="0" i="0" u="none" strike="noStrike" kern="1200" cap="none" spc="0" normalizeH="0" baseline="0" noProof="0" dirty="0" err="1">
                <a:ln>
                  <a:noFill/>
                </a:ln>
                <a:solidFill>
                  <a:prstClr val="black"/>
                </a:solidFill>
                <a:effectLst/>
                <a:uLnTx/>
                <a:uFillTx/>
                <a:latin typeface="Calibri"/>
                <a:ea typeface="+mn-ea"/>
                <a:cs typeface="+mn-cs"/>
              </a:rPr>
              <a:t>the</a:t>
            </a:r>
            <a:r>
              <a:rPr kumimoji="0" lang="de-DE" sz="2400" b="0" i="0" u="none" strike="noStrike" kern="1200" cap="none" spc="0" normalizeH="0" baseline="0" noProof="0" dirty="0">
                <a:ln>
                  <a:noFill/>
                </a:ln>
                <a:solidFill>
                  <a:prstClr val="black"/>
                </a:solidFill>
                <a:effectLst/>
                <a:uLnTx/>
                <a:uFillTx/>
                <a:latin typeface="Calibri"/>
                <a:ea typeface="+mn-ea"/>
                <a:cs typeface="+mn-cs"/>
              </a:rPr>
              <a:t> </a:t>
            </a:r>
            <a:r>
              <a:rPr kumimoji="0" lang="de-DE" sz="2400" b="0" i="0" u="none" strike="noStrike" kern="1200" cap="none" spc="0" normalizeH="0" baseline="0" noProof="0" dirty="0" err="1">
                <a:ln>
                  <a:noFill/>
                </a:ln>
                <a:solidFill>
                  <a:prstClr val="black"/>
                </a:solidFill>
                <a:effectLst/>
                <a:uLnTx/>
                <a:uFillTx/>
                <a:latin typeface="Calibri"/>
                <a:ea typeface="+mn-ea"/>
                <a:cs typeface="+mn-cs"/>
              </a:rPr>
              <a:t>sustainability</a:t>
            </a:r>
            <a:r>
              <a:rPr kumimoji="0" lang="de-DE" sz="2400" b="0" i="0" u="none" strike="noStrike" kern="1200" cap="none" spc="0" normalizeH="0" baseline="0" noProof="0" dirty="0">
                <a:ln>
                  <a:noFill/>
                </a:ln>
                <a:solidFill>
                  <a:prstClr val="black"/>
                </a:solidFill>
                <a:effectLst/>
                <a:uLnTx/>
                <a:uFillTx/>
                <a:latin typeface="Calibri"/>
                <a:ea typeface="+mn-ea"/>
                <a:cs typeface="+mn-cs"/>
              </a:rPr>
              <a:t> </a:t>
            </a:r>
            <a:r>
              <a:rPr lang="de-DE" sz="2400" dirty="0">
                <a:solidFill>
                  <a:prstClr val="black"/>
                </a:solidFill>
                <a:latin typeface="Calibri"/>
              </a:rPr>
              <a:t>in </a:t>
            </a:r>
            <a:r>
              <a:rPr lang="de-DE" sz="2400" dirty="0" err="1">
                <a:solidFill>
                  <a:prstClr val="black"/>
                </a:solidFill>
                <a:latin typeface="Calibri"/>
              </a:rPr>
              <a:t>the</a:t>
            </a:r>
            <a:r>
              <a:rPr lang="de-DE" sz="2400" dirty="0">
                <a:solidFill>
                  <a:prstClr val="black"/>
                </a:solidFill>
                <a:latin typeface="Calibri"/>
              </a:rPr>
              <a:t> design </a:t>
            </a:r>
            <a:r>
              <a:rPr lang="de-DE" sz="2400" dirty="0" err="1">
                <a:solidFill>
                  <a:prstClr val="black"/>
                </a:solidFill>
                <a:latin typeface="Calibri"/>
              </a:rPr>
              <a:t>of</a:t>
            </a:r>
            <a:r>
              <a:rPr lang="de-DE" sz="2400" dirty="0">
                <a:solidFill>
                  <a:prstClr val="black"/>
                </a:solidFill>
                <a:latin typeface="Calibri"/>
              </a:rPr>
              <a:t> </a:t>
            </a:r>
            <a:r>
              <a:rPr lang="de-DE" sz="2400" dirty="0" err="1">
                <a:solidFill>
                  <a:prstClr val="black"/>
                </a:solidFill>
                <a:latin typeface="Calibri"/>
              </a:rPr>
              <a:t>the</a:t>
            </a:r>
            <a:r>
              <a:rPr lang="de-DE" sz="2400" dirty="0">
                <a:solidFill>
                  <a:prstClr val="black"/>
                </a:solidFill>
                <a:latin typeface="Calibri"/>
              </a:rPr>
              <a:t> </a:t>
            </a:r>
            <a:r>
              <a:rPr lang="de-DE" sz="2400" dirty="0" err="1">
                <a:solidFill>
                  <a:prstClr val="black"/>
                </a:solidFill>
                <a:latin typeface="Calibri"/>
              </a:rPr>
              <a:t>instrument</a:t>
            </a:r>
            <a:r>
              <a:rPr lang="de-DE" sz="2400" dirty="0">
                <a:solidFill>
                  <a:prstClr val="black"/>
                </a:solidFill>
                <a:latin typeface="Calibri"/>
              </a:rPr>
              <a:t>.</a:t>
            </a:r>
            <a:endParaRPr kumimoji="0" lang="de-DE"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632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53A79D-0BAB-4138-AF6C-34B502E4B6AF}"/>
              </a:ext>
            </a:extLst>
          </p:cNvPr>
          <p:cNvSpPr>
            <a:spLocks noGrp="1"/>
          </p:cNvSpPr>
          <p:nvPr>
            <p:ph type="title"/>
          </p:nvPr>
        </p:nvSpPr>
        <p:spPr/>
        <p:txBody>
          <a:bodyPr/>
          <a:lstStyle/>
          <a:p>
            <a:r>
              <a:rPr lang="de-DE" dirty="0" err="1"/>
              <a:t>Sustainability</a:t>
            </a:r>
            <a:endParaRPr lang="de-DE" dirty="0"/>
          </a:p>
        </p:txBody>
      </p:sp>
      <p:sp>
        <p:nvSpPr>
          <p:cNvPr id="6" name="Textfeld 5">
            <a:extLst>
              <a:ext uri="{FF2B5EF4-FFF2-40B4-BE49-F238E27FC236}">
                <a16:creationId xmlns:a16="http://schemas.microsoft.com/office/drawing/2014/main" id="{B44B7A26-3ABD-4E9D-98CF-B1DCDBBAFE8E}"/>
              </a:ext>
            </a:extLst>
          </p:cNvPr>
          <p:cNvSpPr txBox="1"/>
          <p:nvPr/>
        </p:nvSpPr>
        <p:spPr>
          <a:xfrm>
            <a:off x="380436" y="934407"/>
            <a:ext cx="9577756" cy="5324535"/>
          </a:xfrm>
          <a:prstGeom prst="rect">
            <a:avLst/>
          </a:prstGeom>
          <a:solidFill>
            <a:srgbClr val="92D050"/>
          </a:solidFill>
          <a:ln w="38100">
            <a:solidFill>
              <a:schemeClr val="accent1"/>
            </a:solidFill>
          </a:ln>
        </p:spPr>
        <p:txBody>
          <a:bodyPr wrap="square" rtlCol="0">
            <a:spAutoFit/>
          </a:bodyPr>
          <a:lstStyle/>
          <a:p>
            <a:r>
              <a:rPr lang="de-DE" sz="2000" dirty="0" err="1"/>
              <a:t>Ecological</a:t>
            </a:r>
            <a:r>
              <a:rPr lang="de-DE" sz="2000" dirty="0"/>
              <a:t> </a:t>
            </a:r>
            <a:r>
              <a:rPr lang="de-DE" sz="2000" dirty="0" err="1"/>
              <a:t>Sustainability</a:t>
            </a:r>
            <a:r>
              <a:rPr lang="de-DE" sz="2000" dirty="0"/>
              <a:t>: </a:t>
            </a:r>
          </a:p>
          <a:p>
            <a:pPr marL="285750" indent="-285750">
              <a:buFont typeface="Arial" panose="020B0604020202020204" pitchFamily="34" charset="0"/>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Computing</a:t>
            </a:r>
          </a:p>
          <a:p>
            <a:pPr marL="742950" lvl="1" indent="-285750">
              <a:buFont typeface="Arial" panose="020B0604020202020204" pitchFamily="34" charset="0"/>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Collaboration will do most of the DA, which is computationally very expensive</a:t>
            </a:r>
            <a:r>
              <a:rPr lang="de-DE" sz="2000" dirty="0"/>
              <a:t>.</a:t>
            </a:r>
            <a:br>
              <a:rPr lang="de-DE" sz="2000" dirty="0"/>
            </a:br>
            <a:r>
              <a:rPr lang="de-DE" sz="2000" dirty="0"/>
              <a:t>Heavy Carbon </a:t>
            </a:r>
            <a:r>
              <a:rPr lang="de-DE" sz="2000" dirty="0" err="1"/>
              <a:t>footprint</a:t>
            </a:r>
            <a:r>
              <a:rPr lang="de-DE" sz="2000" dirty="0"/>
              <a:t>.</a:t>
            </a:r>
          </a:p>
          <a:p>
            <a:pPr marL="742950" lvl="1" indent="-285750">
              <a:buFont typeface="Arial" panose="020B0604020202020204" pitchFamily="34" charset="0"/>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Have to find the right balance between decreasing energy consumption and longevity </a:t>
            </a:r>
            <a:r>
              <a:rPr lang="en-GB" sz="2000">
                <a:effectLst/>
                <a:latin typeface="Calibri" panose="020F0502020204030204" pitchFamily="34" charset="0"/>
                <a:ea typeface="Times New Roman" panose="02020603050405020304" pitchFamily="18" charset="0"/>
                <a:cs typeface="Calibri" panose="020F0502020204030204" pitchFamily="34" charset="0"/>
              </a:rPr>
              <a:t>of hardware. </a:t>
            </a:r>
            <a:endParaRPr lang="de-DE" sz="2000" dirty="0"/>
          </a:p>
          <a:p>
            <a:pPr marL="742950" lvl="1" indent="-285750">
              <a:buFont typeface="Arial" panose="020B0604020202020204" pitchFamily="34" charset="0"/>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How much and where to balance science output vs. carbon footprint?</a:t>
            </a:r>
          </a:p>
          <a:p>
            <a:pPr marL="285750" indent="-285750">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Calibri" panose="020F0502020204030204" pitchFamily="34" charset="0"/>
              </a:rPr>
              <a:t>Travelling to</a:t>
            </a:r>
          </a:p>
          <a:p>
            <a:pPr marL="742950" lvl="1" indent="-285750">
              <a:buFont typeface="Arial" panose="020B0604020202020204" pitchFamily="34" charset="0"/>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Meetings, own and other conferences</a:t>
            </a:r>
          </a:p>
          <a:p>
            <a:pPr marL="742950" lvl="1" indent="-285750">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Calibri" panose="020F0502020204030204" pitchFamily="34" charset="0"/>
              </a:rPr>
              <a:t>To the site(s) </a:t>
            </a:r>
            <a:br>
              <a:rPr lang="en-GB" sz="2000" dirty="0">
                <a:latin typeface="Calibri" panose="020F0502020204030204" pitchFamily="34" charset="0"/>
                <a:ea typeface="Times New Roman" panose="02020603050405020304" pitchFamily="18" charset="0"/>
                <a:cs typeface="Calibri" panose="020F0502020204030204" pitchFamily="34" charset="0"/>
              </a:rPr>
            </a:br>
            <a:r>
              <a:rPr lang="en-GB" sz="2000" dirty="0">
                <a:effectLst/>
                <a:latin typeface="Calibri" panose="020F0502020204030204" pitchFamily="34" charset="0"/>
                <a:ea typeface="Times New Roman" panose="02020603050405020304" pitchFamily="18" charset="0"/>
                <a:cs typeface="Calibri" panose="020F0502020204030204" pitchFamily="34" charset="0"/>
              </a:rPr>
              <a:t>Try to maximise remote access possibility for </a:t>
            </a:r>
            <a:r>
              <a:rPr lang="en-GB" sz="2000" dirty="0" err="1">
                <a:effectLst/>
                <a:latin typeface="Calibri" panose="020F0502020204030204" pitchFamily="34" charset="0"/>
                <a:ea typeface="Times New Roman" panose="02020603050405020304" pitchFamily="18" charset="0"/>
                <a:cs typeface="Calibri" panose="020F0502020204030204" pitchFamily="34" charset="0"/>
              </a:rPr>
              <a:t>detchar</a:t>
            </a:r>
            <a:r>
              <a:rPr lang="en-GB" sz="2000" dirty="0">
                <a:effectLst/>
                <a:latin typeface="Calibri" panose="020F0502020204030204" pitchFamily="34" charset="0"/>
                <a:ea typeface="Times New Roman" panose="02020603050405020304" pitchFamily="18" charset="0"/>
                <a:cs typeface="Calibri" panose="020F0502020204030204" pitchFamily="34" charset="0"/>
              </a:rPr>
              <a:t> and commissioning activities in the design of systems. </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Arial" panose="020B0604020202020204" pitchFamily="34" charset="0"/>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To work</a:t>
            </a:r>
          </a:p>
          <a:p>
            <a:pPr marL="742950" lvl="1" indent="-285750">
              <a:buFont typeface="Arial" panose="020B0604020202020204" pitchFamily="34" charset="0"/>
              <a:buChar char="•"/>
            </a:pP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GB" sz="2000" dirty="0">
                <a:latin typeface="Calibri" panose="020F0502020204030204" pitchFamily="34" charset="0"/>
                <a:ea typeface="Times New Roman" panose="02020603050405020304" pitchFamily="18" charset="0"/>
                <a:cs typeface="Calibri" panose="020F0502020204030204" pitchFamily="34" charset="0"/>
              </a:rPr>
              <a:t>A t</a:t>
            </a:r>
            <a:r>
              <a:rPr lang="en-GB" sz="2000" dirty="0">
                <a:effectLst/>
                <a:latin typeface="Calibri" panose="020F0502020204030204" pitchFamily="34" charset="0"/>
                <a:ea typeface="Times New Roman" panose="02020603050405020304" pitchFamily="18" charset="0"/>
                <a:cs typeface="Calibri" panose="020F0502020204030204" pitchFamily="34" charset="0"/>
              </a:rPr>
              <a:t>hought triggered by the discussion on food: </a:t>
            </a:r>
            <a:br>
              <a:rPr lang="en-GB" sz="2000" dirty="0">
                <a:effectLst/>
                <a:latin typeface="Calibri" panose="020F0502020204030204" pitchFamily="34" charset="0"/>
                <a:ea typeface="Times New Roman" panose="02020603050405020304" pitchFamily="18" charset="0"/>
                <a:cs typeface="Calibri" panose="020F0502020204030204" pitchFamily="34" charset="0"/>
              </a:rPr>
            </a:br>
            <a:r>
              <a:rPr lang="en-GB" sz="2000" dirty="0">
                <a:effectLst/>
                <a:latin typeface="Calibri" panose="020F0502020204030204" pitchFamily="34" charset="0"/>
                <a:ea typeface="Times New Roman" panose="02020603050405020304" pitchFamily="18" charset="0"/>
                <a:cs typeface="Calibri" panose="020F0502020204030204" pitchFamily="34" charset="0"/>
              </a:rPr>
              <a:t>how to strike the balance between sustainability and patronizing? Doesn't only apply for food. Where does it apply to Collaboration aspects?</a:t>
            </a:r>
            <a:endParaRPr lang="de-DE" sz="2000" dirty="0"/>
          </a:p>
        </p:txBody>
      </p:sp>
    </p:spTree>
    <p:extLst>
      <p:ext uri="{BB962C8B-B14F-4D97-AF65-F5344CB8AC3E}">
        <p14:creationId xmlns:p14="http://schemas.microsoft.com/office/powerpoint/2010/main" val="154297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8AA98E-A8AF-4FD8-A3DD-4A2D8FE7BF3B}"/>
              </a:ext>
            </a:extLst>
          </p:cNvPr>
          <p:cNvSpPr>
            <a:spLocks noGrp="1"/>
          </p:cNvSpPr>
          <p:nvPr>
            <p:ph type="title"/>
          </p:nvPr>
        </p:nvSpPr>
        <p:spPr/>
        <p:txBody>
          <a:bodyPr/>
          <a:lstStyle/>
          <a:p>
            <a:r>
              <a:rPr lang="de-DE" dirty="0"/>
              <a:t>Non-</a:t>
            </a:r>
            <a:r>
              <a:rPr lang="de-DE" dirty="0" err="1"/>
              <a:t>Ecological</a:t>
            </a:r>
            <a:r>
              <a:rPr lang="de-DE" dirty="0"/>
              <a:t> </a:t>
            </a:r>
            <a:r>
              <a:rPr lang="de-DE" dirty="0" err="1"/>
              <a:t>sustainability</a:t>
            </a:r>
            <a:endParaRPr lang="de-DE" dirty="0"/>
          </a:p>
        </p:txBody>
      </p:sp>
      <p:sp>
        <p:nvSpPr>
          <p:cNvPr id="3" name="Textfeld 2">
            <a:extLst>
              <a:ext uri="{FF2B5EF4-FFF2-40B4-BE49-F238E27FC236}">
                <a16:creationId xmlns:a16="http://schemas.microsoft.com/office/drawing/2014/main" id="{352DFAC2-0F82-44C6-8D66-954010B47F3A}"/>
              </a:ext>
            </a:extLst>
          </p:cNvPr>
          <p:cNvSpPr txBox="1"/>
          <p:nvPr/>
        </p:nvSpPr>
        <p:spPr>
          <a:xfrm>
            <a:off x="6551261" y="2359620"/>
            <a:ext cx="4934326" cy="1261627"/>
          </a:xfrm>
          <a:prstGeom prst="rect">
            <a:avLst/>
          </a:prstGeom>
          <a:solidFill>
            <a:srgbClr val="FF8B8B"/>
          </a:solidFill>
          <a:ln w="38100">
            <a:solidFill>
              <a:schemeClr val="accent6">
                <a:lumMod val="75000"/>
              </a:schemeClr>
            </a:solidFill>
          </a:ln>
        </p:spPr>
        <p:txBody>
          <a:bodyPr wrap="square">
            <a:spAutoFit/>
          </a:bodyPr>
          <a:lstStyle/>
          <a:p>
            <a:pPr>
              <a:lnSpc>
                <a:spcPct val="115000"/>
              </a:lnSpc>
              <a:spcAft>
                <a:spcPts val="1000"/>
              </a:spcAft>
            </a:pPr>
            <a:r>
              <a:rPr lang="en-GB" sz="2000" dirty="0">
                <a:effectLst/>
                <a:latin typeface="Calibri" panose="020F0502020204030204" pitchFamily="34" charset="0"/>
                <a:ea typeface="Times New Roman" panose="02020603050405020304" pitchFamily="18" charset="0"/>
                <a:cs typeface="Calibri" panose="020F0502020204030204" pitchFamily="34" charset="0"/>
              </a:rPr>
              <a:t>Social Sustainability: </a:t>
            </a:r>
          </a:p>
          <a:p>
            <a:pPr marL="285750" indent="-285750">
              <a:lnSpc>
                <a:spcPct val="115000"/>
              </a:lnSpc>
              <a:spcAft>
                <a:spcPts val="1000"/>
              </a:spcAft>
              <a:buFont typeface="Arial" panose="020B0604020202020204" pitchFamily="34" charset="0"/>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long term partnerships with local suppliers </a:t>
            </a:r>
            <a:br>
              <a:rPr lang="en-GB" sz="2000" dirty="0">
                <a:effectLst/>
                <a:latin typeface="Calibri" panose="020F0502020204030204" pitchFamily="34" charset="0"/>
                <a:ea typeface="Times New Roman" panose="02020603050405020304" pitchFamily="18" charset="0"/>
                <a:cs typeface="Calibri" panose="020F0502020204030204" pitchFamily="34" charset="0"/>
              </a:rPr>
            </a:br>
            <a:r>
              <a:rPr lang="en-GB" sz="2000" dirty="0">
                <a:effectLst/>
                <a:latin typeface="Calibri" panose="020F0502020204030204" pitchFamily="34" charset="0"/>
                <a:ea typeface="Times New Roman" panose="02020603050405020304" pitchFamily="18" charset="0"/>
                <a:cs typeface="Calibri" panose="020F0502020204030204" pitchFamily="34" charset="0"/>
              </a:rPr>
              <a:t>(</a:t>
            </a:r>
            <a:r>
              <a:rPr lang="en-GB" sz="2000" dirty="0">
                <a:latin typeface="Calibri" panose="020F0502020204030204" pitchFamily="34" charset="0"/>
                <a:ea typeface="Times New Roman" panose="02020603050405020304" pitchFamily="18" charset="0"/>
                <a:cs typeface="Calibri" panose="020F0502020204030204" pitchFamily="34" charset="0"/>
              </a:rPr>
              <a:t>Rather a</a:t>
            </a:r>
            <a:r>
              <a:rPr lang="en-GB" sz="2000" dirty="0">
                <a:effectLst/>
                <a:latin typeface="Calibri" panose="020F0502020204030204" pitchFamily="34" charset="0"/>
                <a:ea typeface="Times New Roman" panose="02020603050405020304" pitchFamily="18" charset="0"/>
                <a:cs typeface="Calibri" panose="020F0502020204030204" pitchFamily="34" charset="0"/>
              </a:rPr>
              <a:t> task for the legal entity later)</a:t>
            </a: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7EE2E394-A98B-4486-A511-78FB751C861A}"/>
              </a:ext>
            </a:extLst>
          </p:cNvPr>
          <p:cNvSpPr txBox="1"/>
          <p:nvPr/>
        </p:nvSpPr>
        <p:spPr>
          <a:xfrm>
            <a:off x="543575" y="1163835"/>
            <a:ext cx="5423664" cy="1631216"/>
          </a:xfrm>
          <a:prstGeom prst="rect">
            <a:avLst/>
          </a:prstGeom>
          <a:solidFill>
            <a:schemeClr val="accent6">
              <a:lumMod val="40000"/>
              <a:lumOff val="60000"/>
            </a:schemeClr>
          </a:solidFill>
          <a:ln w="44450">
            <a:solidFill>
              <a:schemeClr val="accent6">
                <a:lumMod val="75000"/>
              </a:schemeClr>
            </a:solidFill>
          </a:ln>
        </p:spPr>
        <p:txBody>
          <a:bodyPr wrap="none" rtlCol="0">
            <a:spAutoFit/>
          </a:bodyPr>
          <a:lstStyle/>
          <a:p>
            <a:r>
              <a:rPr lang="de-DE" sz="2000" dirty="0" err="1"/>
              <a:t>Sustainable</a:t>
            </a:r>
            <a:r>
              <a:rPr lang="de-DE" sz="2000" dirty="0"/>
              <a:t> Research: </a:t>
            </a:r>
          </a:p>
          <a:p>
            <a:pPr marL="285750" indent="-285750">
              <a:buFont typeface="Arial" panose="020B0604020202020204" pitchFamily="34" charset="0"/>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secure long term funding for the Collaboration</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Long term social evolution of the Collaboration.</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Sustainable “supply of fresh scientists”</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Knowledge sustainability (2G – 3G gap?)</a:t>
            </a:r>
            <a:endParaRPr lang="de-DE" sz="2000" dirty="0"/>
          </a:p>
        </p:txBody>
      </p:sp>
      <p:sp>
        <p:nvSpPr>
          <p:cNvPr id="5" name="Textfeld 4">
            <a:extLst>
              <a:ext uri="{FF2B5EF4-FFF2-40B4-BE49-F238E27FC236}">
                <a16:creationId xmlns:a16="http://schemas.microsoft.com/office/drawing/2014/main" id="{62277791-8BF9-48A0-8325-E3DDEEC6D871}"/>
              </a:ext>
            </a:extLst>
          </p:cNvPr>
          <p:cNvSpPr txBox="1"/>
          <p:nvPr/>
        </p:nvSpPr>
        <p:spPr>
          <a:xfrm>
            <a:off x="543575" y="4175209"/>
            <a:ext cx="8675924" cy="2323457"/>
          </a:xfrm>
          <a:prstGeom prst="rect">
            <a:avLst/>
          </a:prstGeom>
          <a:noFill/>
        </p:spPr>
        <p:txBody>
          <a:bodyPr wrap="square">
            <a:spAutoFit/>
          </a:bodyPr>
          <a:lstStyle/>
          <a:p>
            <a:pPr>
              <a:lnSpc>
                <a:spcPct val="115000"/>
              </a:lnSpc>
              <a:spcAft>
                <a:spcPts val="1000"/>
              </a:spcAft>
            </a:pPr>
            <a:r>
              <a:rPr lang="en-GB" sz="2000" dirty="0">
                <a:effectLst/>
                <a:latin typeface="Calibri" panose="020F0502020204030204" pitchFamily="34" charset="0"/>
                <a:ea typeface="Times New Roman" panose="02020603050405020304" pitchFamily="18" charset="0"/>
                <a:cs typeface="Calibri" panose="020F0502020204030204" pitchFamily="34" charset="0"/>
              </a:rPr>
              <a:t>R&amp;D activities are concerned with the same sustainability aspects as the infrastructure. New instruments and devices should be designed with the sustainability of all aspects in mind as they need to be considered for the infrastructure.</a:t>
            </a: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2000" dirty="0">
                <a:effectLst/>
                <a:latin typeface="Calibri" panose="020F0502020204030204" pitchFamily="34" charset="0"/>
                <a:ea typeface="Times New Roman" panose="02020603050405020304" pitchFamily="18" charset="0"/>
                <a:cs typeface="Calibri" panose="020F0502020204030204" pitchFamily="34" charset="0"/>
              </a:rPr>
              <a:t>Biggest influence of the Collaboration on sustainability in terms of design choices is now! </a:t>
            </a: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345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39DAD-DA39-4DCA-9469-3F448223EBB3}"/>
              </a:ext>
            </a:extLst>
          </p:cNvPr>
          <p:cNvSpPr>
            <a:spLocks noGrp="1"/>
          </p:cNvSpPr>
          <p:nvPr>
            <p:ph type="title"/>
          </p:nvPr>
        </p:nvSpPr>
        <p:spPr/>
        <p:txBody>
          <a:bodyPr/>
          <a:lstStyle/>
          <a:p>
            <a:r>
              <a:rPr lang="de-DE" dirty="0" err="1"/>
              <a:t>Difficulties</a:t>
            </a:r>
            <a:endParaRPr lang="de-DE" dirty="0"/>
          </a:p>
        </p:txBody>
      </p:sp>
      <p:sp>
        <p:nvSpPr>
          <p:cNvPr id="3" name="Textfeld 2">
            <a:extLst>
              <a:ext uri="{FF2B5EF4-FFF2-40B4-BE49-F238E27FC236}">
                <a16:creationId xmlns:a16="http://schemas.microsoft.com/office/drawing/2014/main" id="{5B8CEC20-F0FE-47D3-9A6F-FAFAD319405E}"/>
              </a:ext>
            </a:extLst>
          </p:cNvPr>
          <p:cNvSpPr txBox="1"/>
          <p:nvPr/>
        </p:nvSpPr>
        <p:spPr>
          <a:xfrm>
            <a:off x="751562" y="1390389"/>
            <a:ext cx="10999678" cy="1938992"/>
          </a:xfrm>
          <a:prstGeom prst="rect">
            <a:avLst/>
          </a:prstGeom>
          <a:noFill/>
        </p:spPr>
        <p:txBody>
          <a:bodyPr wrap="none" rtlCol="0">
            <a:spAutoFit/>
          </a:bodyPr>
          <a:lstStyle/>
          <a:p>
            <a:r>
              <a:rPr lang="de-DE" sz="2400" dirty="0" err="1"/>
              <a:t>From</a:t>
            </a:r>
            <a:r>
              <a:rPr lang="de-DE" sz="2400" dirty="0"/>
              <a:t> </a:t>
            </a:r>
            <a:r>
              <a:rPr lang="de-DE" sz="2400" dirty="0" err="1"/>
              <a:t>today‘s</a:t>
            </a:r>
            <a:r>
              <a:rPr lang="de-DE" sz="2400" dirty="0"/>
              <a:t> </a:t>
            </a:r>
            <a:r>
              <a:rPr lang="de-DE" sz="2400" dirty="0" err="1"/>
              <a:t>perspective</a:t>
            </a:r>
            <a:r>
              <a:rPr lang="de-DE" sz="2400" dirty="0"/>
              <a:t>, </a:t>
            </a:r>
            <a:r>
              <a:rPr lang="de-DE" sz="2400" dirty="0" err="1"/>
              <a:t>sustainability</a:t>
            </a:r>
            <a:r>
              <a:rPr lang="de-DE" sz="2400" dirty="0"/>
              <a:t> </a:t>
            </a:r>
            <a:r>
              <a:rPr lang="de-DE" sz="2400" dirty="0" err="1"/>
              <a:t>is</a:t>
            </a:r>
            <a:r>
              <a:rPr lang="de-DE" sz="2400" dirty="0"/>
              <a:t> an </a:t>
            </a:r>
            <a:r>
              <a:rPr lang="de-DE" sz="2400" dirty="0" err="1"/>
              <a:t>add</a:t>
            </a:r>
            <a:r>
              <a:rPr lang="de-DE" sz="2400" dirty="0"/>
              <a:t>-on.</a:t>
            </a:r>
          </a:p>
          <a:p>
            <a:r>
              <a:rPr lang="de-DE" sz="2400" dirty="0"/>
              <a:t>„</a:t>
            </a:r>
            <a:r>
              <a:rPr lang="de-DE" sz="2400" dirty="0" err="1"/>
              <a:t>Scientists</a:t>
            </a:r>
            <a:r>
              <a:rPr lang="de-DE" sz="2400" dirty="0"/>
              <a:t> </a:t>
            </a:r>
            <a:r>
              <a:rPr lang="de-DE" sz="2400" dirty="0" err="1"/>
              <a:t>are</a:t>
            </a:r>
            <a:r>
              <a:rPr lang="de-DE" sz="2400" dirty="0"/>
              <a:t> </a:t>
            </a:r>
            <a:r>
              <a:rPr lang="de-DE" sz="2400" dirty="0" err="1"/>
              <a:t>paid</a:t>
            </a:r>
            <a:r>
              <a:rPr lang="de-DE" sz="2400" dirty="0"/>
              <a:t> </a:t>
            </a:r>
            <a:r>
              <a:rPr lang="de-DE" sz="2400" dirty="0" err="1"/>
              <a:t>to</a:t>
            </a:r>
            <a:r>
              <a:rPr lang="de-DE" sz="2400" dirty="0"/>
              <a:t> do </a:t>
            </a:r>
            <a:r>
              <a:rPr lang="de-DE" sz="2400" dirty="0" err="1"/>
              <a:t>science</a:t>
            </a:r>
            <a:r>
              <a:rPr lang="de-DE" sz="2400" dirty="0"/>
              <a:t>.“</a:t>
            </a:r>
          </a:p>
          <a:p>
            <a:r>
              <a:rPr lang="de-DE" sz="2400" dirty="0" err="1"/>
              <a:t>Requires</a:t>
            </a:r>
            <a:r>
              <a:rPr lang="de-DE" sz="2400" dirty="0"/>
              <a:t> additional </a:t>
            </a:r>
            <a:r>
              <a:rPr lang="de-DE" sz="2400" dirty="0" err="1"/>
              <a:t>resources</a:t>
            </a:r>
            <a:r>
              <a:rPr lang="de-DE" sz="2400" dirty="0"/>
              <a:t>.</a:t>
            </a:r>
            <a:br>
              <a:rPr lang="de-DE" sz="2400" dirty="0"/>
            </a:br>
            <a:r>
              <a:rPr lang="de-DE" sz="2400" dirty="0" err="1"/>
              <a:t>While</a:t>
            </a:r>
            <a:r>
              <a:rPr lang="de-DE" sz="2400" dirty="0"/>
              <a:t> in ETO such </a:t>
            </a:r>
            <a:r>
              <a:rPr lang="de-DE" sz="2400" dirty="0" err="1"/>
              <a:t>finances</a:t>
            </a:r>
            <a:r>
              <a:rPr lang="de-DE" sz="2400" dirty="0"/>
              <a:t> </a:t>
            </a:r>
            <a:r>
              <a:rPr lang="de-DE" sz="2400" dirty="0" err="1"/>
              <a:t>can</a:t>
            </a:r>
            <a:r>
              <a:rPr lang="de-DE" sz="2400" dirty="0"/>
              <a:t> </a:t>
            </a:r>
            <a:r>
              <a:rPr lang="de-DE" sz="2400" dirty="0" err="1"/>
              <a:t>finally</a:t>
            </a:r>
            <a:r>
              <a:rPr lang="de-DE" sz="2400" dirty="0"/>
              <a:t> </a:t>
            </a:r>
            <a:r>
              <a:rPr lang="de-DE" sz="2400" dirty="0" err="1"/>
              <a:t>be</a:t>
            </a:r>
            <a:r>
              <a:rPr lang="de-DE" sz="2400" dirty="0"/>
              <a:t> </a:t>
            </a:r>
            <a:r>
              <a:rPr lang="de-DE" sz="2400" dirty="0" err="1"/>
              <a:t>included</a:t>
            </a:r>
            <a:r>
              <a:rPr lang="de-DE" sz="2400" dirty="0"/>
              <a:t> in </a:t>
            </a:r>
            <a:r>
              <a:rPr lang="de-DE" sz="2400" dirty="0" err="1"/>
              <a:t>construction</a:t>
            </a:r>
            <a:r>
              <a:rPr lang="de-DE" sz="2400" dirty="0"/>
              <a:t> and </a:t>
            </a:r>
            <a:r>
              <a:rPr lang="de-DE" sz="2400" dirty="0" err="1"/>
              <a:t>operation</a:t>
            </a:r>
            <a:r>
              <a:rPr lang="de-DE" sz="2400" dirty="0"/>
              <a:t> </a:t>
            </a:r>
            <a:r>
              <a:rPr lang="de-DE" sz="2400" dirty="0" err="1"/>
              <a:t>costs</a:t>
            </a:r>
            <a:r>
              <a:rPr lang="de-DE" sz="2400" dirty="0"/>
              <a:t>, </a:t>
            </a:r>
            <a:br>
              <a:rPr lang="de-DE" sz="2400" dirty="0"/>
            </a:br>
            <a:r>
              <a:rPr lang="de-DE" sz="2400" dirty="0" err="1"/>
              <a:t>the</a:t>
            </a:r>
            <a:r>
              <a:rPr lang="de-DE" sz="2400" dirty="0"/>
              <a:t> </a:t>
            </a:r>
            <a:r>
              <a:rPr lang="de-DE" sz="2400" dirty="0" err="1"/>
              <a:t>Collaboration</a:t>
            </a:r>
            <a:r>
              <a:rPr lang="de-DE" sz="2400" dirty="0"/>
              <a:t> </a:t>
            </a:r>
            <a:r>
              <a:rPr lang="de-DE" sz="2400" dirty="0" err="1"/>
              <a:t>does</a:t>
            </a:r>
            <a:r>
              <a:rPr lang="de-DE" sz="2400" dirty="0"/>
              <a:t> not </a:t>
            </a:r>
            <a:r>
              <a:rPr lang="de-DE" sz="2400" dirty="0" err="1"/>
              <a:t>have</a:t>
            </a:r>
            <a:r>
              <a:rPr lang="de-DE" sz="2400" dirty="0"/>
              <a:t> such </a:t>
            </a:r>
            <a:r>
              <a:rPr lang="de-DE" sz="2400" dirty="0" err="1"/>
              <a:t>central</a:t>
            </a:r>
            <a:r>
              <a:rPr lang="de-DE" sz="2400" dirty="0"/>
              <a:t> </a:t>
            </a:r>
            <a:r>
              <a:rPr lang="de-DE" sz="2400" dirty="0" err="1"/>
              <a:t>resources</a:t>
            </a:r>
            <a:r>
              <a:rPr lang="de-DE" sz="2400" dirty="0"/>
              <a:t>. </a:t>
            </a:r>
          </a:p>
        </p:txBody>
      </p:sp>
    </p:spTree>
    <p:extLst>
      <p:ext uri="{BB962C8B-B14F-4D97-AF65-F5344CB8AC3E}">
        <p14:creationId xmlns:p14="http://schemas.microsoft.com/office/powerpoint/2010/main" val="32426445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apetus">
  <a:themeElements>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2_Iapetus">
  <a:themeElements>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3_Iapetus">
  <a:themeElements>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Standar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337</Words>
  <Application>Microsoft Office PowerPoint</Application>
  <PresentationFormat>Breitbild</PresentationFormat>
  <Paragraphs>35</Paragraphs>
  <Slides>5</Slides>
  <Notes>1</Notes>
  <HiddenSlides>0</HiddenSlides>
  <MMClips>0</MMClips>
  <ScaleCrop>false</ScaleCrop>
  <HeadingPairs>
    <vt:vector size="6" baseType="variant">
      <vt:variant>
        <vt:lpstr>Verwendete Schriftarten</vt:lpstr>
      </vt:variant>
      <vt:variant>
        <vt:i4>13</vt:i4>
      </vt:variant>
      <vt:variant>
        <vt:lpstr>Design</vt:lpstr>
      </vt:variant>
      <vt:variant>
        <vt:i4>5</vt:i4>
      </vt:variant>
      <vt:variant>
        <vt:lpstr>Folientitel</vt:lpstr>
      </vt:variant>
      <vt:variant>
        <vt:i4>5</vt:i4>
      </vt:variant>
    </vt:vector>
  </HeadingPairs>
  <TitlesOfParts>
    <vt:vector size="23" baseType="lpstr">
      <vt:lpstr>Arial</vt:lpstr>
      <vt:lpstr>Calibri</vt:lpstr>
      <vt:lpstr>Calibri Light</vt:lpstr>
      <vt:lpstr>Consolas</vt:lpstr>
      <vt:lpstr>Corbel</vt:lpstr>
      <vt:lpstr>Gill Sans</vt:lpstr>
      <vt:lpstr>Gill Sans Light</vt:lpstr>
      <vt:lpstr>Lucida Grande</vt:lpstr>
      <vt:lpstr>Nimbus Roman No9 L</vt:lpstr>
      <vt:lpstr>Nimbus Sans L</vt:lpstr>
      <vt:lpstr>Wingdings</vt:lpstr>
      <vt:lpstr>Wingdings 2</vt:lpstr>
      <vt:lpstr>Wingdings 3</vt:lpstr>
      <vt:lpstr>Office</vt:lpstr>
      <vt:lpstr>Iapetus</vt:lpstr>
      <vt:lpstr>2_Iapetus</vt:lpstr>
      <vt:lpstr>3_Iapetus</vt:lpstr>
      <vt:lpstr>Standard</vt:lpstr>
      <vt:lpstr>PowerPoint-Präsentation</vt:lpstr>
      <vt:lpstr>Sustainability in the ET Collaboration</vt:lpstr>
      <vt:lpstr>Sustainability</vt:lpstr>
      <vt:lpstr>Non-Ecological sustainability</vt:lpstr>
      <vt:lpstr>Difficulties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Einstein Telescope</dc:title>
  <dc:creator>Harald Lueck</dc:creator>
  <cp:lastModifiedBy>Harald Lueck</cp:lastModifiedBy>
  <cp:revision>1652</cp:revision>
  <dcterms:created xsi:type="dcterms:W3CDTF">2023-01-18T21:40:44Z</dcterms:created>
  <dcterms:modified xsi:type="dcterms:W3CDTF">2023-11-17T08:21:35Z</dcterms:modified>
</cp:coreProperties>
</file>