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74EF3D-D7E3-4323-BEEC-4B97A03E5E0B}" v="12" dt="2023-11-17T08:22:18.5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64" d="100"/>
          <a:sy n="64" d="100"/>
        </p:scale>
        <p:origin x="75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e Punturo" userId="86b18cf8-2a0e-4c57-888a-300064038c87" providerId="ADAL" clId="{0574EF3D-D7E3-4323-BEEC-4B97A03E5E0B}"/>
    <pc:docChg chg="undo custSel addSld delSld modSld">
      <pc:chgData name="Michele Punturo" userId="86b18cf8-2a0e-4c57-888a-300064038c87" providerId="ADAL" clId="{0574EF3D-D7E3-4323-BEEC-4B97A03E5E0B}" dt="2023-11-17T08:26:40.239" v="747" actId="20577"/>
      <pc:docMkLst>
        <pc:docMk/>
      </pc:docMkLst>
      <pc:sldChg chg="addSp modSp mod setBg">
        <pc:chgData name="Michele Punturo" userId="86b18cf8-2a0e-4c57-888a-300064038c87" providerId="ADAL" clId="{0574EF3D-D7E3-4323-BEEC-4B97A03E5E0B}" dt="2023-11-17T08:22:10.958" v="617" actId="1076"/>
        <pc:sldMkLst>
          <pc:docMk/>
          <pc:sldMk cId="3433724043" sldId="256"/>
        </pc:sldMkLst>
        <pc:spChg chg="mod">
          <ac:chgData name="Michele Punturo" userId="86b18cf8-2a0e-4c57-888a-300064038c87" providerId="ADAL" clId="{0574EF3D-D7E3-4323-BEEC-4B97A03E5E0B}" dt="2023-11-17T08:19:58.579" v="606" actId="14100"/>
          <ac:spMkLst>
            <pc:docMk/>
            <pc:sldMk cId="3433724043" sldId="256"/>
            <ac:spMk id="2" creationId="{3E85F541-35C3-EA02-FAE5-CCD1066A1E1B}"/>
          </ac:spMkLst>
        </pc:spChg>
        <pc:spChg chg="mod">
          <ac:chgData name="Michele Punturo" userId="86b18cf8-2a0e-4c57-888a-300064038c87" providerId="ADAL" clId="{0574EF3D-D7E3-4323-BEEC-4B97A03E5E0B}" dt="2023-11-17T08:20:36.206" v="612" actId="14100"/>
          <ac:spMkLst>
            <pc:docMk/>
            <pc:sldMk cId="3433724043" sldId="256"/>
            <ac:spMk id="3" creationId="{7FA9DDF3-A412-EB2A-95EF-3AA8D17CAE8B}"/>
          </ac:spMkLst>
        </pc:spChg>
        <pc:picChg chg="add mod">
          <ac:chgData name="Michele Punturo" userId="86b18cf8-2a0e-4c57-888a-300064038c87" providerId="ADAL" clId="{0574EF3D-D7E3-4323-BEEC-4B97A03E5E0B}" dt="2023-11-17T08:22:10.958" v="617" actId="1076"/>
          <ac:picMkLst>
            <pc:docMk/>
            <pc:sldMk cId="3433724043" sldId="256"/>
            <ac:picMk id="6" creationId="{75785394-69B3-DE6E-C62B-D13B77EB6E27}"/>
          </ac:picMkLst>
        </pc:picChg>
      </pc:sldChg>
      <pc:sldChg chg="addSp modSp mod">
        <pc:chgData name="Michele Punturo" userId="86b18cf8-2a0e-4c57-888a-300064038c87" providerId="ADAL" clId="{0574EF3D-D7E3-4323-BEEC-4B97A03E5E0B}" dt="2023-11-17T08:26:40.239" v="747" actId="20577"/>
        <pc:sldMkLst>
          <pc:docMk/>
          <pc:sldMk cId="3625373601" sldId="257"/>
        </pc:sldMkLst>
        <pc:spChg chg="mod">
          <ac:chgData name="Michele Punturo" userId="86b18cf8-2a0e-4c57-888a-300064038c87" providerId="ADAL" clId="{0574EF3D-D7E3-4323-BEEC-4B97A03E5E0B}" dt="2023-11-17T08:26:40.239" v="747" actId="20577"/>
          <ac:spMkLst>
            <pc:docMk/>
            <pc:sldMk cId="3625373601" sldId="257"/>
            <ac:spMk id="3" creationId="{3C56F50C-41A4-91EB-BBFE-739DC0D2CE2F}"/>
          </ac:spMkLst>
        </pc:spChg>
        <pc:picChg chg="add mod">
          <ac:chgData name="Michele Punturo" userId="86b18cf8-2a0e-4c57-888a-300064038c87" providerId="ADAL" clId="{0574EF3D-D7E3-4323-BEEC-4B97A03E5E0B}" dt="2023-11-17T08:22:13.726" v="618"/>
          <ac:picMkLst>
            <pc:docMk/>
            <pc:sldMk cId="3625373601" sldId="257"/>
            <ac:picMk id="6" creationId="{6203E715-E3C2-80FF-B721-F2C0AE5310C9}"/>
          </ac:picMkLst>
        </pc:picChg>
      </pc:sldChg>
      <pc:sldChg chg="addSp modSp">
        <pc:chgData name="Michele Punturo" userId="86b18cf8-2a0e-4c57-888a-300064038c87" providerId="ADAL" clId="{0574EF3D-D7E3-4323-BEEC-4B97A03E5E0B}" dt="2023-11-17T08:22:15.723" v="619"/>
        <pc:sldMkLst>
          <pc:docMk/>
          <pc:sldMk cId="828275026" sldId="258"/>
        </pc:sldMkLst>
        <pc:picChg chg="add mod">
          <ac:chgData name="Michele Punturo" userId="86b18cf8-2a0e-4c57-888a-300064038c87" providerId="ADAL" clId="{0574EF3D-D7E3-4323-BEEC-4B97A03E5E0B}" dt="2023-11-17T08:22:15.723" v="619"/>
          <ac:picMkLst>
            <pc:docMk/>
            <pc:sldMk cId="828275026" sldId="258"/>
            <ac:picMk id="4" creationId="{2A383DA4-7141-EC5C-99F5-6AEC469844C2}"/>
          </ac:picMkLst>
        </pc:picChg>
      </pc:sldChg>
      <pc:sldChg chg="addSp modSp mod">
        <pc:chgData name="Michele Punturo" userId="86b18cf8-2a0e-4c57-888a-300064038c87" providerId="ADAL" clId="{0574EF3D-D7E3-4323-BEEC-4B97A03E5E0B}" dt="2023-11-17T08:22:16.657" v="620"/>
        <pc:sldMkLst>
          <pc:docMk/>
          <pc:sldMk cId="2251536377" sldId="259"/>
        </pc:sldMkLst>
        <pc:spChg chg="mod">
          <ac:chgData name="Michele Punturo" userId="86b18cf8-2a0e-4c57-888a-300064038c87" providerId="ADAL" clId="{0574EF3D-D7E3-4323-BEEC-4B97A03E5E0B}" dt="2023-11-17T08:13:50.368" v="536" actId="1035"/>
          <ac:spMkLst>
            <pc:docMk/>
            <pc:sldMk cId="2251536377" sldId="259"/>
            <ac:spMk id="3" creationId="{289765CD-E186-8B95-A106-0F3F071818C7}"/>
          </ac:spMkLst>
        </pc:spChg>
        <pc:spChg chg="mod">
          <ac:chgData name="Michele Punturo" userId="86b18cf8-2a0e-4c57-888a-300064038c87" providerId="ADAL" clId="{0574EF3D-D7E3-4323-BEEC-4B97A03E5E0B}" dt="2023-11-17T08:13:50.368" v="536" actId="1035"/>
          <ac:spMkLst>
            <pc:docMk/>
            <pc:sldMk cId="2251536377" sldId="259"/>
            <ac:spMk id="5" creationId="{583DFD52-7B73-CD2B-2081-17896F5A02C6}"/>
          </ac:spMkLst>
        </pc:spChg>
        <pc:spChg chg="mod">
          <ac:chgData name="Michele Punturo" userId="86b18cf8-2a0e-4c57-888a-300064038c87" providerId="ADAL" clId="{0574EF3D-D7E3-4323-BEEC-4B97A03E5E0B}" dt="2023-11-17T08:13:50.368" v="536" actId="1035"/>
          <ac:spMkLst>
            <pc:docMk/>
            <pc:sldMk cId="2251536377" sldId="259"/>
            <ac:spMk id="6" creationId="{D29EEC1A-0350-9C00-B0CC-88C8EF10648F}"/>
          </ac:spMkLst>
        </pc:spChg>
        <pc:spChg chg="mod">
          <ac:chgData name="Michele Punturo" userId="86b18cf8-2a0e-4c57-888a-300064038c87" providerId="ADAL" clId="{0574EF3D-D7E3-4323-BEEC-4B97A03E5E0B}" dt="2023-11-17T08:16:39.488" v="587" actId="20577"/>
          <ac:spMkLst>
            <pc:docMk/>
            <pc:sldMk cId="2251536377" sldId="259"/>
            <ac:spMk id="7" creationId="{61DC0ECD-7A5C-F181-9D80-23257DFEDAEB}"/>
          </ac:spMkLst>
        </pc:spChg>
        <pc:spChg chg="mod">
          <ac:chgData name="Michele Punturo" userId="86b18cf8-2a0e-4c57-888a-300064038c87" providerId="ADAL" clId="{0574EF3D-D7E3-4323-BEEC-4B97A03E5E0B}" dt="2023-11-17T08:13:50.368" v="536" actId="1035"/>
          <ac:spMkLst>
            <pc:docMk/>
            <pc:sldMk cId="2251536377" sldId="259"/>
            <ac:spMk id="8" creationId="{B5F79500-524F-0A0C-CDF4-C0E80A4F59CA}"/>
          </ac:spMkLst>
        </pc:spChg>
        <pc:spChg chg="mod">
          <ac:chgData name="Michele Punturo" userId="86b18cf8-2a0e-4c57-888a-300064038c87" providerId="ADAL" clId="{0574EF3D-D7E3-4323-BEEC-4B97A03E5E0B}" dt="2023-11-17T08:13:54.793" v="538" actId="27636"/>
          <ac:spMkLst>
            <pc:docMk/>
            <pc:sldMk cId="2251536377" sldId="259"/>
            <ac:spMk id="9" creationId="{D992685F-F793-E8CF-B02F-0365D7261F8F}"/>
          </ac:spMkLst>
        </pc:spChg>
        <pc:picChg chg="add mod">
          <ac:chgData name="Michele Punturo" userId="86b18cf8-2a0e-4c57-888a-300064038c87" providerId="ADAL" clId="{0574EF3D-D7E3-4323-BEEC-4B97A03E5E0B}" dt="2023-11-17T08:22:16.657" v="620"/>
          <ac:picMkLst>
            <pc:docMk/>
            <pc:sldMk cId="2251536377" sldId="259"/>
            <ac:picMk id="4" creationId="{6F6598B2-DC98-A54B-87C0-B4A94B7C07FF}"/>
          </ac:picMkLst>
        </pc:picChg>
      </pc:sldChg>
      <pc:sldChg chg="addSp modSp new mod">
        <pc:chgData name="Michele Punturo" userId="86b18cf8-2a0e-4c57-888a-300064038c87" providerId="ADAL" clId="{0574EF3D-D7E3-4323-BEEC-4B97A03E5E0B}" dt="2023-11-17T08:22:18.518" v="622"/>
        <pc:sldMkLst>
          <pc:docMk/>
          <pc:sldMk cId="692661742" sldId="260"/>
        </pc:sldMkLst>
        <pc:spChg chg="mod">
          <ac:chgData name="Michele Punturo" userId="86b18cf8-2a0e-4c57-888a-300064038c87" providerId="ADAL" clId="{0574EF3D-D7E3-4323-BEEC-4B97A03E5E0B}" dt="2023-11-16T22:24:55.751" v="232" actId="20577"/>
          <ac:spMkLst>
            <pc:docMk/>
            <pc:sldMk cId="692661742" sldId="260"/>
            <ac:spMk id="2" creationId="{9C3D9DFF-164F-5C84-CBAE-DB8A7CEE9988}"/>
          </ac:spMkLst>
        </pc:spChg>
        <pc:spChg chg="mod">
          <ac:chgData name="Michele Punturo" userId="86b18cf8-2a0e-4c57-888a-300064038c87" providerId="ADAL" clId="{0574EF3D-D7E3-4323-BEEC-4B97A03E5E0B}" dt="2023-11-17T08:15:28.273" v="564" actId="20577"/>
          <ac:spMkLst>
            <pc:docMk/>
            <pc:sldMk cId="692661742" sldId="260"/>
            <ac:spMk id="3" creationId="{F2254A3D-DA5C-8373-09F4-D50AF7AC6DC1}"/>
          </ac:spMkLst>
        </pc:spChg>
        <pc:spChg chg="mod">
          <ac:chgData name="Michele Punturo" userId="86b18cf8-2a0e-4c57-888a-300064038c87" providerId="ADAL" clId="{0574EF3D-D7E3-4323-BEEC-4B97A03E5E0B}" dt="2023-11-17T08:15:37.956" v="566" actId="20577"/>
          <ac:spMkLst>
            <pc:docMk/>
            <pc:sldMk cId="692661742" sldId="260"/>
            <ac:spMk id="5" creationId="{662656B7-1AD9-C442-4A13-8AF6A6C01488}"/>
          </ac:spMkLst>
        </pc:spChg>
        <pc:picChg chg="add mod">
          <ac:chgData name="Michele Punturo" userId="86b18cf8-2a0e-4c57-888a-300064038c87" providerId="ADAL" clId="{0574EF3D-D7E3-4323-BEEC-4B97A03E5E0B}" dt="2023-11-17T08:22:18.518" v="622"/>
          <ac:picMkLst>
            <pc:docMk/>
            <pc:sldMk cId="692661742" sldId="260"/>
            <ac:picMk id="9" creationId="{14F2D8A9-82C0-723A-7AE2-B9383B6FECA7}"/>
          </ac:picMkLst>
        </pc:picChg>
      </pc:sldChg>
      <pc:sldChg chg="addSp modSp add mod">
        <pc:chgData name="Michele Punturo" userId="86b18cf8-2a0e-4c57-888a-300064038c87" providerId="ADAL" clId="{0574EF3D-D7E3-4323-BEEC-4B97A03E5E0B}" dt="2023-11-17T08:22:17.596" v="621"/>
        <pc:sldMkLst>
          <pc:docMk/>
          <pc:sldMk cId="3735584276" sldId="261"/>
        </pc:sldMkLst>
        <pc:spChg chg="mod">
          <ac:chgData name="Michele Punturo" userId="86b18cf8-2a0e-4c57-888a-300064038c87" providerId="ADAL" clId="{0574EF3D-D7E3-4323-BEEC-4B97A03E5E0B}" dt="2023-11-16T21:33:19.012" v="10" actId="20577"/>
          <ac:spMkLst>
            <pc:docMk/>
            <pc:sldMk cId="3735584276" sldId="261"/>
            <ac:spMk id="5" creationId="{583DFD52-7B73-CD2B-2081-17896F5A02C6}"/>
          </ac:spMkLst>
        </pc:spChg>
        <pc:spChg chg="mod">
          <ac:chgData name="Michele Punturo" userId="86b18cf8-2a0e-4c57-888a-300064038c87" providerId="ADAL" clId="{0574EF3D-D7E3-4323-BEEC-4B97A03E5E0B}" dt="2023-11-17T08:14:59.011" v="562" actId="20577"/>
          <ac:spMkLst>
            <pc:docMk/>
            <pc:sldMk cId="3735584276" sldId="261"/>
            <ac:spMk id="7" creationId="{61DC0ECD-7A5C-F181-9D80-23257DFEDAEB}"/>
          </ac:spMkLst>
        </pc:spChg>
        <pc:spChg chg="mod">
          <ac:chgData name="Michele Punturo" userId="86b18cf8-2a0e-4c57-888a-300064038c87" providerId="ADAL" clId="{0574EF3D-D7E3-4323-BEEC-4B97A03E5E0B}" dt="2023-11-16T22:23:46.927" v="193" actId="20577"/>
          <ac:spMkLst>
            <pc:docMk/>
            <pc:sldMk cId="3735584276" sldId="261"/>
            <ac:spMk id="9" creationId="{D992685F-F793-E8CF-B02F-0365D7261F8F}"/>
          </ac:spMkLst>
        </pc:spChg>
        <pc:picChg chg="add mod">
          <ac:chgData name="Michele Punturo" userId="86b18cf8-2a0e-4c57-888a-300064038c87" providerId="ADAL" clId="{0574EF3D-D7E3-4323-BEEC-4B97A03E5E0B}" dt="2023-11-17T08:22:17.596" v="621"/>
          <ac:picMkLst>
            <pc:docMk/>
            <pc:sldMk cId="3735584276" sldId="261"/>
            <ac:picMk id="4" creationId="{A4C2C2A0-E923-917F-DFCB-840BD2FC2AAE}"/>
          </ac:picMkLst>
        </pc:picChg>
      </pc:sldChg>
      <pc:sldChg chg="modSp add del mod">
        <pc:chgData name="Michele Punturo" userId="86b18cf8-2a0e-4c57-888a-300064038c87" providerId="ADAL" clId="{0574EF3D-D7E3-4323-BEEC-4B97A03E5E0B}" dt="2023-11-16T22:24:47.121" v="211" actId="2696"/>
        <pc:sldMkLst>
          <pc:docMk/>
          <pc:sldMk cId="3556867326" sldId="262"/>
        </pc:sldMkLst>
        <pc:spChg chg="mod">
          <ac:chgData name="Michele Punturo" userId="86b18cf8-2a0e-4c57-888a-300064038c87" providerId="ADAL" clId="{0574EF3D-D7E3-4323-BEEC-4B97A03E5E0B}" dt="2023-11-16T22:24:39.258" v="210" actId="20577"/>
          <ac:spMkLst>
            <pc:docMk/>
            <pc:sldMk cId="3556867326" sldId="262"/>
            <ac:spMk id="5" creationId="{583DFD52-7B73-CD2B-2081-17896F5A02C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A4E61-5333-46D3-85C7-9D837910D05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07EE0-05B0-4516-BFAE-D6B8DC44912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2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5C1559-DFFD-71C8-0C5B-D72B04280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2CC9193-A2C5-7B6B-080E-D0439A4CF9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27C046-FF14-736A-B5F9-EFC1A2D41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E0009-6BAB-4DB2-A3FA-443881A9E245}" type="datetime1">
              <a:rPr lang="en-US" smtClean="0"/>
              <a:t>11/17/2023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8F5F5A-7F0C-3828-294B-C57E7ABB3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FE6A88-DFED-37FC-831A-A9AE735EF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4F16-FAA7-4A2B-89A5-0D34994AE6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6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D8E6D3-627B-B302-F002-287F1575C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3B75ECF-4AFB-7ADB-5474-2CD649CC6B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FD978B-12D7-345D-432B-AB75FD13A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B49D-2B4B-4F8B-9E4C-7F165D0FBD6C}" type="datetime1">
              <a:rPr lang="en-US" smtClean="0"/>
              <a:t>11/17/2023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620CC4-AA43-D0B9-3902-D11164092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32925B-8EFB-1EDA-A4A8-9993C41E7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4F16-FAA7-4A2B-89A5-0D34994AE6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34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34BAC91-9836-3AB0-4116-776D19CCD8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AB38BE5-6F05-9102-48A0-E67F11963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0BEDDA-7242-3C65-1D12-255179535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04F0-9353-4B64-95DC-D43D34AAE57D}" type="datetime1">
              <a:rPr lang="en-US" smtClean="0"/>
              <a:t>11/17/2023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CF2C77-CC08-BC4E-B843-0476BCCAD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B14F15-61F4-76D5-8007-73102B613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4F16-FAA7-4A2B-89A5-0D34994AE6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78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532816-501E-2AD5-8F91-10859931E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4DD45F-8D4F-D310-0833-858E386E7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EC3704-F13E-5297-F83E-547BE4CD7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A5D3-6112-4F79-BDA8-3D0547FF40A2}" type="datetime1">
              <a:rPr lang="en-US" smtClean="0"/>
              <a:t>11/17/2023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6DE355-922C-DA91-0F18-C2C0FF8D3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B518C9-4D5B-CD7F-4CA4-4C29BB3F9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4F16-FAA7-4A2B-89A5-0D34994AE6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37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94831F-0A05-1743-37F4-824A861A2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F3EDD9E-2C3D-EEA7-297C-1CF37B519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28908C-5025-501A-3FA5-3DA3D93DF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1D875-9E95-474C-95CA-63FCA44CD7D1}" type="datetime1">
              <a:rPr lang="en-US" smtClean="0"/>
              <a:t>11/17/2023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6BAA65-F818-B492-676F-8F2D3C9DC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442E75-A5F7-A20A-04CE-FBFE1C77E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4F16-FAA7-4A2B-89A5-0D34994AE6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8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905131-4DC6-1A57-4CB7-1DA10B9F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540391-7D13-8642-9B34-F778A067F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F6CFF17-496A-90C5-B5F5-59C5396BF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F7B2DA7-BC9D-F1BE-9A90-2BD4B7503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B9C2-4FAE-4CBF-8024-4C8BA810A2F7}" type="datetime1">
              <a:rPr lang="en-US" smtClean="0"/>
              <a:t>11/17/2023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DDBF660-45AC-2FC1-FAD6-69E108A40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6FF5F3F-3118-5A1C-2C86-8964FA64B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4F16-FAA7-4A2B-89A5-0D34994AE6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02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DDBB3A-50D7-2E3C-B673-3E85A4C16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05B7574-7BBA-2C9F-1317-912435258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5134DA0-B499-C74C-4C72-7046D737D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E2608EF-61DA-1FEB-A090-369EFFC40B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CCED4BE-CF56-D310-1651-1728062218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B7A74DD-62FB-D46F-62E3-96FC23E75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E5F0-38B2-4305-AB68-585216A99234}" type="datetime1">
              <a:rPr lang="en-US" smtClean="0"/>
              <a:t>11/17/2023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2EEEBDA-7F38-D275-1D12-400A02DE9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B299316-8B6D-D1EC-3C7D-38F6D4F69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4F16-FAA7-4A2B-89A5-0D34994AE6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68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9DFEBC-6EDA-64BD-9145-11516EA37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6F49D55-90E5-D21F-634D-2C48EFA14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F104-AEA6-42C0-BA13-434F0C94D4BD}" type="datetime1">
              <a:rPr lang="en-US" smtClean="0"/>
              <a:t>11/17/2023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BD9D76E-8652-799E-82B3-5FE23C6E1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FF751B4-4B69-2B76-9E51-196262A8D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4F16-FAA7-4A2B-89A5-0D34994AE6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12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C70302D-1CA6-F3E1-A6EF-A44680B52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01C0-79D7-43BF-AB07-EF40976CB944}" type="datetime1">
              <a:rPr lang="en-US" smtClean="0"/>
              <a:t>11/17/2023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7DE754F-8232-3D8B-171E-C76C38004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70DA171-3ABF-4CB1-1B04-705E54FBE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4F16-FAA7-4A2B-89A5-0D34994AE6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7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1EE763-C221-5282-E3EE-CEA4D4F4D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883A14-4BF1-475D-AE5C-BFBE1139A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2229831-95E4-8387-D217-D181008D4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5863AA7-1932-7D8A-3F88-8BF669F5C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543B-5938-42B9-9A40-5659CEC45F9C}" type="datetime1">
              <a:rPr lang="en-US" smtClean="0"/>
              <a:t>11/17/2023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55E25B3-3FA4-A0A5-A946-95DF32C70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DDE5751-0FCB-9866-E630-BE8E9C7EB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4F16-FAA7-4A2B-89A5-0D34994AE6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35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A708B8-0B54-B9EB-5C49-7010AD834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49BCD43-787C-8A98-9B90-E5A64ACE08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2E17106-C680-D02E-50BA-F7B58290FF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2B2303C-E03B-50FE-79D2-A3771521B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B39C-4977-488C-A1E6-11E6973F6E5F}" type="datetime1">
              <a:rPr lang="en-US" smtClean="0"/>
              <a:t>11/17/2023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0DB395C-56F7-773E-4643-EF1A66CD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C3DB48F-E04E-FB2E-D2FA-18EDFD050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4F16-FAA7-4A2B-89A5-0D34994AE6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80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D250C91-4AB9-FE66-1097-CF0EFAF9B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FD3EA1E-1F10-EC56-D56F-77075C083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62B04F-FB4B-BE9B-2BDB-74430DA762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85FE3-FA57-4880-9AA7-321D0C8B7EE7}" type="datetime1">
              <a:rPr lang="en-US" smtClean="0"/>
              <a:t>11/17/2023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F99D7C-F5C1-841D-FA4D-729DB35A3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C6A3F5-0743-058F-B273-E01B06719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C4F16-FAA7-4A2B-89A5-0D34994AE6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7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85F541-35C3-EA02-FAE5-CCD1066A1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177" y="646043"/>
            <a:ext cx="5486401" cy="1899824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Thoughts on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ET Sustainability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FA9DDF3-A412-EB2A-95EF-3AA8D17CAE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609" y="2483886"/>
            <a:ext cx="2317474" cy="477975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Michele Punturo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49C1E88-25B8-7A29-C79E-64D6BFBFB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4F16-FAA7-4A2B-89A5-0D34994AE609}" type="slidenum">
              <a:rPr lang="en-US" smtClean="0"/>
              <a:t>1</a:t>
            </a:fld>
            <a:endParaRPr lang="en-US"/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75785394-69B3-DE6E-C62B-D13B77EB6E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t="4207" r="1178" b="3323"/>
          <a:stretch/>
        </p:blipFill>
        <p:spPr>
          <a:xfrm>
            <a:off x="10331726" y="64233"/>
            <a:ext cx="1787120" cy="54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24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E3DC7E-1A77-13DE-2784-1C142B0DB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ET </a:t>
            </a:r>
            <a:r>
              <a:rPr lang="it-IT" dirty="0" err="1"/>
              <a:t>phases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56F50C-41A4-91EB-BBFE-739DC0D2C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sustainability of ET must be evaluated on 4 different phases</a:t>
            </a:r>
          </a:p>
          <a:p>
            <a:pPr lvl="1"/>
            <a:r>
              <a:rPr lang="en-US" dirty="0"/>
              <a:t>Technical design</a:t>
            </a:r>
          </a:p>
          <a:p>
            <a:pPr lvl="1"/>
            <a:r>
              <a:rPr lang="en-US" dirty="0"/>
              <a:t>Construction</a:t>
            </a:r>
          </a:p>
          <a:p>
            <a:pPr lvl="1"/>
            <a:r>
              <a:rPr lang="en-US" dirty="0"/>
              <a:t>Operation</a:t>
            </a:r>
          </a:p>
          <a:p>
            <a:pPr lvl="1"/>
            <a:r>
              <a:rPr lang="en-US" dirty="0"/>
              <a:t>Decommissioning </a:t>
            </a:r>
          </a:p>
          <a:p>
            <a:r>
              <a:rPr lang="en-US" dirty="0"/>
              <a:t>Sustainability is conjugated with productivity:</a:t>
            </a:r>
          </a:p>
          <a:p>
            <a:pPr lvl="1"/>
            <a:r>
              <a:rPr lang="en-US" dirty="0"/>
              <a:t>Efficiency = environmental impact </a:t>
            </a:r>
            <a:r>
              <a:rPr lang="en-US"/>
              <a:t>/ productivity</a:t>
            </a:r>
            <a:endParaRPr lang="en-US" dirty="0"/>
          </a:p>
          <a:p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4E76C1E-E4D4-21D2-B702-B9AFA016C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4F16-FAA7-4A2B-89A5-0D34994AE609}" type="slidenum">
              <a:rPr lang="en-US" smtClean="0"/>
              <a:t>2</a:t>
            </a:fld>
            <a:endParaRPr lang="en-US"/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6203E715-E3C2-80FF-B721-F2C0AE5310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t="4207" r="1178" b="3323"/>
          <a:stretch/>
        </p:blipFill>
        <p:spPr>
          <a:xfrm>
            <a:off x="10331726" y="64233"/>
            <a:ext cx="1787120" cy="54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7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583DFD52-7B73-CD2B-2081-17896F5A0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Technical Design </a:t>
            </a:r>
            <a:r>
              <a:rPr lang="it-IT" dirty="0" err="1"/>
              <a:t>phase</a:t>
            </a:r>
            <a:endParaRPr lang="en-US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29EEC1A-0350-9C00-B0CC-88C8EF1064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Environmental impact factors 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61DC0ECD-7A5C-F181-9D80-23257DFEDA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/>
              <a:t>Intense workshop and meeting activities to build the community and to </a:t>
            </a:r>
            <a:r>
              <a:rPr lang="it-IT" dirty="0" err="1"/>
              <a:t>define</a:t>
            </a:r>
            <a:r>
              <a:rPr lang="it-IT" dirty="0"/>
              <a:t> hot topics</a:t>
            </a:r>
          </a:p>
          <a:p>
            <a:pPr lvl="1"/>
            <a:r>
              <a:rPr lang="it-IT" dirty="0"/>
              <a:t>travels</a:t>
            </a:r>
          </a:p>
          <a:p>
            <a:r>
              <a:rPr lang="it-IT" dirty="0"/>
              <a:t>Moderate use of computing </a:t>
            </a:r>
            <a:r>
              <a:rPr lang="it-IT" dirty="0" err="1"/>
              <a:t>resources</a:t>
            </a:r>
            <a:endParaRPr lang="it-IT" dirty="0"/>
          </a:p>
          <a:p>
            <a:r>
              <a:rPr lang="it-IT" dirty="0" err="1"/>
              <a:t>Realization</a:t>
            </a:r>
            <a:r>
              <a:rPr lang="it-IT" dirty="0"/>
              <a:t> of </a:t>
            </a:r>
            <a:r>
              <a:rPr lang="it-IT" dirty="0" err="1"/>
              <a:t>distributed</a:t>
            </a:r>
            <a:r>
              <a:rPr lang="it-IT" dirty="0"/>
              <a:t> R&amp;D facilities</a:t>
            </a:r>
          </a:p>
          <a:p>
            <a:pPr lvl="1"/>
            <a:r>
              <a:rPr lang="it-IT" dirty="0" err="1"/>
              <a:t>Civil</a:t>
            </a:r>
            <a:r>
              <a:rPr lang="it-IT" dirty="0"/>
              <a:t> </a:t>
            </a:r>
            <a:r>
              <a:rPr lang="it-IT" dirty="0" err="1"/>
              <a:t>constructions</a:t>
            </a:r>
            <a:endParaRPr lang="it-IT" dirty="0"/>
          </a:p>
          <a:p>
            <a:pPr lvl="1"/>
            <a:r>
              <a:rPr lang="en-US" dirty="0"/>
              <a:t>Production of mechanical and electronic elements</a:t>
            </a:r>
          </a:p>
          <a:p>
            <a:pPr lvl="1"/>
            <a:r>
              <a:rPr lang="en-US" dirty="0"/>
              <a:t>Scarce use of electric power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B5F79500-524F-0A0C-CDF4-C0E80A4F59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Productivity factors  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D992685F-F793-E8CF-B02F-0365D7261F8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Technical and scientific papers</a:t>
            </a:r>
          </a:p>
          <a:p>
            <a:r>
              <a:rPr lang="en-US" dirty="0"/>
              <a:t>Patents</a:t>
            </a:r>
          </a:p>
          <a:p>
            <a:r>
              <a:rPr lang="en-US" dirty="0"/>
              <a:t>Moderate distributed economic impact</a:t>
            </a:r>
          </a:p>
          <a:p>
            <a:endParaRPr lang="en-US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4E28DCF-B17D-15AA-C303-3E3B8C6EA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4F16-FAA7-4A2B-89A5-0D34994AE609}" type="slidenum">
              <a:rPr lang="en-US" smtClean="0"/>
              <a:t>3</a:t>
            </a:fld>
            <a:endParaRPr lang="en-US"/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2A383DA4-7141-EC5C-99F5-6AEC469844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t="4207" r="1178" b="3323"/>
          <a:stretch/>
        </p:blipFill>
        <p:spPr>
          <a:xfrm>
            <a:off x="10331726" y="64233"/>
            <a:ext cx="1787120" cy="54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75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583DFD52-7B73-CD2B-2081-17896F5A0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4926"/>
            <a:ext cx="10515600" cy="1325563"/>
          </a:xfrm>
        </p:spPr>
        <p:txBody>
          <a:bodyPr/>
          <a:lstStyle/>
          <a:p>
            <a:r>
              <a:rPr lang="it-IT" dirty="0"/>
              <a:t>Construction </a:t>
            </a:r>
            <a:r>
              <a:rPr lang="it-IT" dirty="0" err="1"/>
              <a:t>phase</a:t>
            </a:r>
            <a:endParaRPr lang="en-US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29EEC1A-0350-9C00-B0CC-88C8EF106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30831"/>
            <a:ext cx="5157787" cy="823912"/>
          </a:xfrm>
        </p:spPr>
        <p:txBody>
          <a:bodyPr/>
          <a:lstStyle/>
          <a:p>
            <a:r>
              <a:rPr lang="en-US" dirty="0"/>
              <a:t>Environmental impact factors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Segnaposto contenuto 6">
                <a:extLst>
                  <a:ext uri="{FF2B5EF4-FFF2-40B4-BE49-F238E27FC236}">
                    <a16:creationId xmlns:a16="http://schemas.microsoft.com/office/drawing/2014/main" id="{61DC0ECD-7A5C-F181-9D80-23257DFEDAE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39788" y="1954743"/>
                <a:ext cx="5157787" cy="479742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Civil works for the RI</a:t>
                </a:r>
              </a:p>
              <a:p>
                <a:pPr lvl="1"/>
                <a:r>
                  <a:rPr lang="en-US" dirty="0"/>
                  <a:t>5-6 10</a:t>
                </a:r>
                <a:r>
                  <a:rPr lang="en-US" baseline="30000" dirty="0"/>
                  <a:t>6</a:t>
                </a:r>
                <a:r>
                  <a:rPr lang="en-US" dirty="0"/>
                  <a:t> m</a:t>
                </a:r>
                <a:r>
                  <a:rPr lang="en-US" baseline="30000" dirty="0"/>
                  <a:t>3</a:t>
                </a:r>
                <a:r>
                  <a:rPr lang="en-US" dirty="0"/>
                  <a:t> of excavated rock</a:t>
                </a:r>
              </a:p>
              <a:p>
                <a:pPr lvl="2"/>
                <a:r>
                  <a:rPr lang="en-US" dirty="0"/>
                  <a:t>Considering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≈2700</m:t>
                    </m:r>
                  </m:oMath>
                </a14:m>
                <a:r>
                  <a:rPr lang="en-US" dirty="0"/>
                  <a:t> kg/m</a:t>
                </a:r>
                <a:r>
                  <a:rPr lang="en-US" baseline="30000" dirty="0"/>
                  <a:t>3</a:t>
                </a:r>
              </a:p>
              <a:p>
                <a:pPr lvl="2"/>
                <a:r>
                  <a:rPr lang="en-US" dirty="0"/>
                  <a:t>6 years of excavation works</a:t>
                </a:r>
              </a:p>
              <a:p>
                <a:pPr lvl="2"/>
                <a:r>
                  <a:rPr lang="en-US" dirty="0"/>
                  <a:t>300 working  days per year</a:t>
                </a:r>
              </a:p>
              <a:p>
                <a:pPr lvl="2"/>
                <a:r>
                  <a:rPr lang="en-US" dirty="0"/>
                  <a:t>20 ton trucks</a:t>
                </a:r>
              </a:p>
              <a:p>
                <a:pPr lvl="2"/>
                <a:r>
                  <a:rPr lang="en-US" dirty="0"/>
                  <a:t>= 370-450 trucks per day</a:t>
                </a:r>
              </a:p>
              <a:p>
                <a:pPr lvl="1"/>
                <a:r>
                  <a:rPr lang="en-US" dirty="0"/>
                  <a:t>Water consumption </a:t>
                </a:r>
              </a:p>
              <a:p>
                <a:pPr lvl="1"/>
                <a:r>
                  <a:rPr lang="en-US" dirty="0"/>
                  <a:t>New buildings</a:t>
                </a:r>
              </a:p>
              <a:p>
                <a:pPr lvl="1"/>
                <a:r>
                  <a:rPr lang="en-US" dirty="0"/>
                  <a:t>Realization of large apparatuses</a:t>
                </a:r>
              </a:p>
              <a:p>
                <a:pPr lvl="2"/>
                <a:r>
                  <a:rPr lang="en-US" dirty="0"/>
                  <a:t>Vacuum components production (energy), cleaning(water and potential soil contamination) and thermal treatment (energy)</a:t>
                </a:r>
              </a:p>
              <a:p>
                <a:pPr lvl="2"/>
                <a:r>
                  <a:rPr lang="en-US" dirty="0"/>
                  <a:t>Suspensions: production and cleaning</a:t>
                </a:r>
              </a:p>
              <a:p>
                <a:pPr lvl="2"/>
                <a:r>
                  <a:rPr lang="en-US" dirty="0"/>
                  <a:t>Optics: production and cleaning</a:t>
                </a:r>
              </a:p>
              <a:p>
                <a:pPr lvl="1"/>
                <a:r>
                  <a:rPr lang="en-US" dirty="0"/>
                  <a:t>+ design phase</a:t>
                </a:r>
              </a:p>
              <a:p>
                <a:pPr lvl="2"/>
                <a:endParaRPr lang="en-US" dirty="0"/>
              </a:p>
            </p:txBody>
          </p:sp>
        </mc:Choice>
        <mc:Fallback>
          <p:sp>
            <p:nvSpPr>
              <p:cNvPr id="7" name="Segnaposto contenuto 6">
                <a:extLst>
                  <a:ext uri="{FF2B5EF4-FFF2-40B4-BE49-F238E27FC236}">
                    <a16:creationId xmlns:a16="http://schemas.microsoft.com/office/drawing/2014/main" id="{61DC0ECD-7A5C-F181-9D80-23257DFEDA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39788" y="1954743"/>
                <a:ext cx="5157787" cy="4797424"/>
              </a:xfrm>
              <a:blipFill>
                <a:blip r:embed="rId2"/>
                <a:stretch>
                  <a:fillRect l="-1891" t="-3304" r="-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B5F79500-524F-0A0C-CDF4-C0E80A4F59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30831"/>
            <a:ext cx="5183188" cy="823912"/>
          </a:xfrm>
        </p:spPr>
        <p:txBody>
          <a:bodyPr/>
          <a:lstStyle/>
          <a:p>
            <a:r>
              <a:rPr lang="en-US" dirty="0"/>
              <a:t>Productivity factors  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D992685F-F793-E8CF-B02F-0365D7261F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54743"/>
            <a:ext cx="5183188" cy="36845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Huge local economic impact</a:t>
            </a:r>
          </a:p>
          <a:p>
            <a:r>
              <a:rPr lang="en-US" dirty="0"/>
              <a:t>Local restoration works</a:t>
            </a:r>
          </a:p>
          <a:p>
            <a:r>
              <a:rPr lang="en-US" dirty="0"/>
              <a:t>Technical and scientific papers</a:t>
            </a:r>
          </a:p>
          <a:p>
            <a:r>
              <a:rPr lang="en-US" dirty="0"/>
              <a:t>Patents</a:t>
            </a:r>
          </a:p>
          <a:p>
            <a:endParaRPr lang="en-US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89765CD-E186-8B95-A106-0F3F07181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806018"/>
            <a:ext cx="2743200" cy="365125"/>
          </a:xfrm>
        </p:spPr>
        <p:txBody>
          <a:bodyPr/>
          <a:lstStyle/>
          <a:p>
            <a:fld id="{E82C4F16-FAA7-4A2B-89A5-0D34994AE609}" type="slidenum">
              <a:rPr lang="en-US" smtClean="0"/>
              <a:t>4</a:t>
            </a:fld>
            <a:endParaRPr lang="en-US"/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6F6598B2-DC98-A54B-87C0-B4A94B7C07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t="4207" r="1178" b="3323"/>
          <a:stretch/>
        </p:blipFill>
        <p:spPr>
          <a:xfrm>
            <a:off x="10331726" y="64233"/>
            <a:ext cx="1787120" cy="54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36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583DFD52-7B73-CD2B-2081-17896F5A0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Operation</a:t>
            </a:r>
            <a:r>
              <a:rPr lang="it-IT" dirty="0"/>
              <a:t> </a:t>
            </a:r>
            <a:r>
              <a:rPr lang="it-IT" dirty="0" err="1"/>
              <a:t>phase</a:t>
            </a:r>
            <a:endParaRPr lang="en-US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29EEC1A-0350-9C00-B0CC-88C8EF1064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Environmental impact factors 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61DC0ECD-7A5C-F181-9D80-23257DFEDA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Moderate energy consumption</a:t>
            </a:r>
          </a:p>
          <a:p>
            <a:r>
              <a:rPr lang="en-US" dirty="0"/>
              <a:t>Water collection</a:t>
            </a:r>
          </a:p>
          <a:p>
            <a:pPr lvl="1"/>
            <a:r>
              <a:rPr lang="en-US" dirty="0"/>
              <a:t>Learn from LNGS experience</a:t>
            </a:r>
          </a:p>
          <a:p>
            <a:r>
              <a:rPr lang="en-US" dirty="0"/>
              <a:t>Cleaning of components</a:t>
            </a:r>
          </a:p>
          <a:p>
            <a:r>
              <a:rPr lang="en-US" dirty="0"/>
              <a:t>Moderate workshop and meeting activity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B5F79500-524F-0A0C-CDF4-C0E80A4F59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Productivity factors  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D992685F-F793-E8CF-B02F-0365D7261F8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Relevant local economic impact</a:t>
            </a:r>
          </a:p>
          <a:p>
            <a:r>
              <a:rPr lang="en-US" dirty="0"/>
              <a:t>Technical and scientific papers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005D872-FF1F-EC08-F83F-CB36F545E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4F16-FAA7-4A2B-89A5-0D34994AE609}" type="slidenum">
              <a:rPr lang="en-US" smtClean="0"/>
              <a:t>5</a:t>
            </a:fld>
            <a:endParaRPr lang="en-US"/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A4C2C2A0-E923-917F-DFCB-840BD2FC2A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t="4207" r="1178" b="3323"/>
          <a:stretch/>
        </p:blipFill>
        <p:spPr>
          <a:xfrm>
            <a:off x="10331726" y="64233"/>
            <a:ext cx="1787120" cy="54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584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3D9DFF-164F-5C84-CBAE-DB8A7CEE9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Decommissioning </a:t>
            </a:r>
            <a:r>
              <a:rPr lang="it-IT" dirty="0" err="1"/>
              <a:t>phase</a:t>
            </a:r>
            <a:endParaRPr lang="en-US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2254A3D-DA5C-8373-09F4-D50AF7AC6D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Environmental impact factors 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14F6CD3-7093-C41B-EC43-231F20F1ED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62656B7-1AD9-C442-4A13-8AF6A6C014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Productivity factors  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06C2B62-5B52-D139-202A-12667F1D544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A9572A17-2ED7-8040-80E8-6BA271D55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4F16-FAA7-4A2B-89A5-0D34994AE609}" type="slidenum">
              <a:rPr lang="en-US" smtClean="0"/>
              <a:t>6</a:t>
            </a:fld>
            <a:endParaRPr lang="en-US"/>
          </a:p>
        </p:txBody>
      </p:sp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14F2D8A9-82C0-723A-7AE2-B9383B6FEC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t="4207" r="1178" b="3323"/>
          <a:stretch/>
        </p:blipFill>
        <p:spPr>
          <a:xfrm>
            <a:off x="10331726" y="64233"/>
            <a:ext cx="1787120" cy="54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617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</Words>
  <Application>Microsoft Office PowerPoint</Application>
  <PresentationFormat>Widescreen</PresentationFormat>
  <Paragraphs>63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Tema di Office</vt:lpstr>
      <vt:lpstr>Thoughts on  ET Sustainability</vt:lpstr>
      <vt:lpstr>ET phases</vt:lpstr>
      <vt:lpstr>Technical Design phase</vt:lpstr>
      <vt:lpstr>Construction phase</vt:lpstr>
      <vt:lpstr>Operation phase</vt:lpstr>
      <vt:lpstr>Decommissioning phase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WP6 – Thoughts on Sustainability</dc:title>
  <dc:creator>Michele Punturo</dc:creator>
  <cp:lastModifiedBy>Michele Punturo</cp:lastModifiedBy>
  <cp:revision>1</cp:revision>
  <dcterms:created xsi:type="dcterms:W3CDTF">2023-11-16T20:56:01Z</dcterms:created>
  <dcterms:modified xsi:type="dcterms:W3CDTF">2023-11-17T08:26:46Z</dcterms:modified>
</cp:coreProperties>
</file>