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76" r:id="rId3"/>
    <p:sldId id="277" r:id="rId4"/>
    <p:sldId id="261" r:id="rId5"/>
    <p:sldId id="286" r:id="rId6"/>
    <p:sldId id="279" r:id="rId7"/>
    <p:sldId id="280" r:id="rId8"/>
    <p:sldId id="278" r:id="rId9"/>
    <p:sldId id="270" r:id="rId10"/>
    <p:sldId id="281" r:id="rId11"/>
    <p:sldId id="282" r:id="rId12"/>
    <p:sldId id="283" r:id="rId13"/>
    <p:sldId id="271" r:id="rId14"/>
    <p:sldId id="273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e Oudenhoven" initials="MO" lastIdx="1" clrIdx="0">
    <p:extLst>
      <p:ext uri="{19B8F6BF-5375-455C-9EA6-DF929625EA0E}">
        <p15:presenceInfo xmlns:p15="http://schemas.microsoft.com/office/powerpoint/2012/main" userId="29479e5d3542621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7B61"/>
    <a:srgbClr val="D6F2DF"/>
    <a:srgbClr val="9FE1B5"/>
    <a:srgbClr val="21A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e Oudenhoven" userId="29479e5d35426216" providerId="LiveId" clId="{390E8E3F-1D47-4A44-BE62-6F1224B0C044}"/>
    <pc:docChg chg="undo custSel addSld delSld modSld sldOrd">
      <pc:chgData name="Martine Oudenhoven" userId="29479e5d35426216" providerId="LiveId" clId="{390E8E3F-1D47-4A44-BE62-6F1224B0C044}" dt="2023-11-13T18:42:54.992" v="1116"/>
      <pc:docMkLst>
        <pc:docMk/>
      </pc:docMkLst>
      <pc:sldChg chg="addSp modSp del mod modAnim">
        <pc:chgData name="Martine Oudenhoven" userId="29479e5d35426216" providerId="LiveId" clId="{390E8E3F-1D47-4A44-BE62-6F1224B0C044}" dt="2023-11-13T10:07:48.050" v="746" actId="47"/>
        <pc:sldMkLst>
          <pc:docMk/>
          <pc:sldMk cId="481172667" sldId="265"/>
        </pc:sldMkLst>
        <pc:spChg chg="add mod">
          <ac:chgData name="Martine Oudenhoven" userId="29479e5d35426216" providerId="LiveId" clId="{390E8E3F-1D47-4A44-BE62-6F1224B0C044}" dt="2023-11-13T09:54:17.815" v="442" actId="14100"/>
          <ac:spMkLst>
            <pc:docMk/>
            <pc:sldMk cId="481172667" sldId="265"/>
            <ac:spMk id="2" creationId="{0C205F56-A67C-1515-C4EB-3B85EACBA483}"/>
          </ac:spMkLst>
        </pc:spChg>
        <pc:spChg chg="mod">
          <ac:chgData name="Martine Oudenhoven" userId="29479e5d35426216" providerId="LiveId" clId="{390E8E3F-1D47-4A44-BE62-6F1224B0C044}" dt="2023-11-13T10:02:53.870" v="626" actId="255"/>
          <ac:spMkLst>
            <pc:docMk/>
            <pc:sldMk cId="481172667" sldId="265"/>
            <ac:spMk id="14" creationId="{B60596A1-17AC-CE8E-41BA-44D5262426CC}"/>
          </ac:spMkLst>
        </pc:spChg>
        <pc:spChg chg="mod">
          <ac:chgData name="Martine Oudenhoven" userId="29479e5d35426216" providerId="LiveId" clId="{390E8E3F-1D47-4A44-BE62-6F1224B0C044}" dt="2023-11-13T10:03:01.086" v="627" actId="255"/>
          <ac:spMkLst>
            <pc:docMk/>
            <pc:sldMk cId="481172667" sldId="265"/>
            <ac:spMk id="15" creationId="{55E3B260-4871-F86B-1343-9B74FE0BFADF}"/>
          </ac:spMkLst>
        </pc:spChg>
        <pc:spChg chg="mod">
          <ac:chgData name="Martine Oudenhoven" userId="29479e5d35426216" providerId="LiveId" clId="{390E8E3F-1D47-4A44-BE62-6F1224B0C044}" dt="2023-11-13T10:01:27.342" v="620" actId="1076"/>
          <ac:spMkLst>
            <pc:docMk/>
            <pc:sldMk cId="481172667" sldId="265"/>
            <ac:spMk id="17" creationId="{C2A94338-126D-9EB2-D39F-F21EE6FE35D1}"/>
          </ac:spMkLst>
        </pc:spChg>
        <pc:spChg chg="mod">
          <ac:chgData name="Martine Oudenhoven" userId="29479e5d35426216" providerId="LiveId" clId="{390E8E3F-1D47-4A44-BE62-6F1224B0C044}" dt="2023-11-13T10:01:24.445" v="619" actId="1076"/>
          <ac:spMkLst>
            <pc:docMk/>
            <pc:sldMk cId="481172667" sldId="265"/>
            <ac:spMk id="18" creationId="{34CD8B88-0CDE-1205-BA33-1B1F59CFB346}"/>
          </ac:spMkLst>
        </pc:spChg>
        <pc:spChg chg="mod">
          <ac:chgData name="Martine Oudenhoven" userId="29479e5d35426216" providerId="LiveId" clId="{390E8E3F-1D47-4A44-BE62-6F1224B0C044}" dt="2023-11-13T10:01:31.813" v="622" actId="1076"/>
          <ac:spMkLst>
            <pc:docMk/>
            <pc:sldMk cId="481172667" sldId="265"/>
            <ac:spMk id="19" creationId="{CAD65349-56B0-1494-700A-A9241D0B0B71}"/>
          </ac:spMkLst>
        </pc:spChg>
        <pc:spChg chg="mod">
          <ac:chgData name="Martine Oudenhoven" userId="29479e5d35426216" providerId="LiveId" clId="{390E8E3F-1D47-4A44-BE62-6F1224B0C044}" dt="2023-11-13T10:01:29.606" v="621" actId="1076"/>
          <ac:spMkLst>
            <pc:docMk/>
            <pc:sldMk cId="481172667" sldId="265"/>
            <ac:spMk id="20" creationId="{37D13CCB-2D0D-8906-7CD1-34F795F5E334}"/>
          </ac:spMkLst>
        </pc:spChg>
        <pc:picChg chg="mod">
          <ac:chgData name="Martine Oudenhoven" userId="29479e5d35426216" providerId="LiveId" clId="{390E8E3F-1D47-4A44-BE62-6F1224B0C044}" dt="2023-11-13T10:01:14.161" v="617" actId="1076"/>
          <ac:picMkLst>
            <pc:docMk/>
            <pc:sldMk cId="481172667" sldId="265"/>
            <ac:picMk id="7" creationId="{CF567F05-159E-8CD0-0525-D6C514B264EC}"/>
          </ac:picMkLst>
        </pc:picChg>
      </pc:sldChg>
      <pc:sldChg chg="addSp modSp mod ord">
        <pc:chgData name="Martine Oudenhoven" userId="29479e5d35426216" providerId="LiveId" clId="{390E8E3F-1D47-4A44-BE62-6F1224B0C044}" dt="2023-11-13T18:42:54.992" v="1116"/>
        <pc:sldMkLst>
          <pc:docMk/>
          <pc:sldMk cId="1633377908" sldId="270"/>
        </pc:sldMkLst>
        <pc:spChg chg="mod">
          <ac:chgData name="Martine Oudenhoven" userId="29479e5d35426216" providerId="LiveId" clId="{390E8E3F-1D47-4A44-BE62-6F1224B0C044}" dt="2023-11-13T10:32:36.043" v="1048" actId="20577"/>
          <ac:spMkLst>
            <pc:docMk/>
            <pc:sldMk cId="1633377908" sldId="270"/>
            <ac:spMk id="6" creationId="{B53035C0-81E0-4836-3D1C-DDB3D96FADD6}"/>
          </ac:spMkLst>
        </pc:spChg>
        <pc:spChg chg="mod">
          <ac:chgData name="Martine Oudenhoven" userId="29479e5d35426216" providerId="LiveId" clId="{390E8E3F-1D47-4A44-BE62-6F1224B0C044}" dt="2023-11-13T10:27:43.852" v="1022" actId="20577"/>
          <ac:spMkLst>
            <pc:docMk/>
            <pc:sldMk cId="1633377908" sldId="270"/>
            <ac:spMk id="22" creationId="{7F79413E-34D4-1EDD-03BF-0BFF8A220556}"/>
          </ac:spMkLst>
        </pc:spChg>
        <pc:picChg chg="add mod modCrop">
          <ac:chgData name="Martine Oudenhoven" userId="29479e5d35426216" providerId="LiveId" clId="{390E8E3F-1D47-4A44-BE62-6F1224B0C044}" dt="2023-11-13T10:31:39.307" v="1038" actId="1076"/>
          <ac:picMkLst>
            <pc:docMk/>
            <pc:sldMk cId="1633377908" sldId="270"/>
            <ac:picMk id="3" creationId="{67CA6DC9-BD9F-44C2-5686-F495DC5EEEA3}"/>
          </ac:picMkLst>
        </pc:picChg>
      </pc:sldChg>
      <pc:sldChg chg="modSp mod">
        <pc:chgData name="Martine Oudenhoven" userId="29479e5d35426216" providerId="LiveId" clId="{390E8E3F-1D47-4A44-BE62-6F1224B0C044}" dt="2023-11-13T15:44:26.772" v="1101" actId="14100"/>
        <pc:sldMkLst>
          <pc:docMk/>
          <pc:sldMk cId="1414900163" sldId="276"/>
        </pc:sldMkLst>
        <pc:spChg chg="mod">
          <ac:chgData name="Martine Oudenhoven" userId="29479e5d35426216" providerId="LiveId" clId="{390E8E3F-1D47-4A44-BE62-6F1224B0C044}" dt="2023-11-13T15:44:15.098" v="1099" actId="20577"/>
          <ac:spMkLst>
            <pc:docMk/>
            <pc:sldMk cId="1414900163" sldId="276"/>
            <ac:spMk id="18" creationId="{C2878B2E-A2A5-770B-931B-01995BE5F82F}"/>
          </ac:spMkLst>
        </pc:spChg>
        <pc:spChg chg="mod">
          <ac:chgData name="Martine Oudenhoven" userId="29479e5d35426216" providerId="LiveId" clId="{390E8E3F-1D47-4A44-BE62-6F1224B0C044}" dt="2023-11-13T15:44:26.772" v="1101" actId="14100"/>
          <ac:spMkLst>
            <pc:docMk/>
            <pc:sldMk cId="1414900163" sldId="276"/>
            <ac:spMk id="21" creationId="{881F5BE4-6B37-680B-09D6-93EAA7BAC68F}"/>
          </ac:spMkLst>
        </pc:spChg>
      </pc:sldChg>
      <pc:sldChg chg="addSp delSp modSp mod ord modAnim modNotesTx">
        <pc:chgData name="Martine Oudenhoven" userId="29479e5d35426216" providerId="LiveId" clId="{390E8E3F-1D47-4A44-BE62-6F1224B0C044}" dt="2023-11-13T16:21:22.964" v="1112" actId="207"/>
        <pc:sldMkLst>
          <pc:docMk/>
          <pc:sldMk cId="252179085" sldId="279"/>
        </pc:sldMkLst>
        <pc:spChg chg="mod">
          <ac:chgData name="Martine Oudenhoven" userId="29479e5d35426216" providerId="LiveId" clId="{390E8E3F-1D47-4A44-BE62-6F1224B0C044}" dt="2023-11-13T10:20:06.733" v="942" actId="14100"/>
          <ac:spMkLst>
            <pc:docMk/>
            <pc:sldMk cId="252179085" sldId="279"/>
            <ac:spMk id="4" creationId="{79B77E70-6F79-3027-31B3-D595B6F59E2F}"/>
          </ac:spMkLst>
        </pc:spChg>
        <pc:spChg chg="mod topLvl">
          <ac:chgData name="Martine Oudenhoven" userId="29479e5d35426216" providerId="LiveId" clId="{390E8E3F-1D47-4A44-BE62-6F1224B0C044}" dt="2023-11-13T10:14:22.029" v="837" actId="1076"/>
          <ac:spMkLst>
            <pc:docMk/>
            <pc:sldMk cId="252179085" sldId="279"/>
            <ac:spMk id="6" creationId="{BCA85A7A-FBF5-F30D-D883-BC753D5407E8}"/>
          </ac:spMkLst>
        </pc:spChg>
        <pc:spChg chg="mod topLvl">
          <ac:chgData name="Martine Oudenhoven" userId="29479e5d35426216" providerId="LiveId" clId="{390E8E3F-1D47-4A44-BE62-6F1224B0C044}" dt="2023-11-13T16:21:05.577" v="1109" actId="1582"/>
          <ac:spMkLst>
            <pc:docMk/>
            <pc:sldMk cId="252179085" sldId="279"/>
            <ac:spMk id="7" creationId="{39C7B989-5FD1-619F-6AEF-00E2D88F119B}"/>
          </ac:spMkLst>
        </pc:spChg>
        <pc:spChg chg="mod topLvl">
          <ac:chgData name="Martine Oudenhoven" userId="29479e5d35426216" providerId="LiveId" clId="{390E8E3F-1D47-4A44-BE62-6F1224B0C044}" dt="2023-11-13T16:21:22.964" v="1112" actId="207"/>
          <ac:spMkLst>
            <pc:docMk/>
            <pc:sldMk cId="252179085" sldId="279"/>
            <ac:spMk id="8" creationId="{7543BD8F-DB0D-D645-5D25-450023D5A5DA}"/>
          </ac:spMkLst>
        </pc:spChg>
        <pc:spChg chg="add del">
          <ac:chgData name="Martine Oudenhoven" userId="29479e5d35426216" providerId="LiveId" clId="{390E8E3F-1D47-4A44-BE62-6F1224B0C044}" dt="2023-11-13T10:06:00.122" v="633" actId="478"/>
          <ac:spMkLst>
            <pc:docMk/>
            <pc:sldMk cId="252179085" sldId="279"/>
            <ac:spMk id="9" creationId="{D637635D-BE47-56FB-C42F-A0832FAF6E68}"/>
          </ac:spMkLst>
        </pc:spChg>
        <pc:spChg chg="mod">
          <ac:chgData name="Martine Oudenhoven" userId="29479e5d35426216" providerId="LiveId" clId="{390E8E3F-1D47-4A44-BE62-6F1224B0C044}" dt="2023-11-13T10:20:37.101" v="988" actId="1036"/>
          <ac:spMkLst>
            <pc:docMk/>
            <pc:sldMk cId="252179085" sldId="279"/>
            <ac:spMk id="11" creationId="{1BCA5DB8-A80A-5926-A726-64A2F77EB0FE}"/>
          </ac:spMkLst>
        </pc:spChg>
        <pc:spChg chg="mod">
          <ac:chgData name="Martine Oudenhoven" userId="29479e5d35426216" providerId="LiveId" clId="{390E8E3F-1D47-4A44-BE62-6F1224B0C044}" dt="2023-11-13T10:20:37.101" v="988" actId="1036"/>
          <ac:spMkLst>
            <pc:docMk/>
            <pc:sldMk cId="252179085" sldId="279"/>
            <ac:spMk id="12" creationId="{90B42D99-C296-2558-754C-AAFF281FD34B}"/>
          </ac:spMkLst>
        </pc:spChg>
        <pc:spChg chg="mod">
          <ac:chgData name="Martine Oudenhoven" userId="29479e5d35426216" providerId="LiveId" clId="{390E8E3F-1D47-4A44-BE62-6F1224B0C044}" dt="2023-11-13T10:25:57.148" v="1018" actId="14100"/>
          <ac:spMkLst>
            <pc:docMk/>
            <pc:sldMk cId="252179085" sldId="279"/>
            <ac:spMk id="13" creationId="{9613903F-5A61-41A8-388A-A57581E97923}"/>
          </ac:spMkLst>
        </pc:spChg>
        <pc:spChg chg="del">
          <ac:chgData name="Martine Oudenhoven" userId="29479e5d35426216" providerId="LiveId" clId="{390E8E3F-1D47-4A44-BE62-6F1224B0C044}" dt="2023-11-13T10:06:21.500" v="642" actId="478"/>
          <ac:spMkLst>
            <pc:docMk/>
            <pc:sldMk cId="252179085" sldId="279"/>
            <ac:spMk id="14" creationId="{9E5017BD-3622-CAB0-DE6C-9C11D33B6B32}"/>
          </ac:spMkLst>
        </pc:spChg>
        <pc:spChg chg="mod">
          <ac:chgData name="Martine Oudenhoven" userId="29479e5d35426216" providerId="LiveId" clId="{390E8E3F-1D47-4A44-BE62-6F1224B0C044}" dt="2023-11-13T10:26:53.608" v="1020" actId="207"/>
          <ac:spMkLst>
            <pc:docMk/>
            <pc:sldMk cId="252179085" sldId="279"/>
            <ac:spMk id="18" creationId="{A457FB3A-3BEC-8471-9D3A-55980868926B}"/>
          </ac:spMkLst>
        </pc:spChg>
        <pc:spChg chg="del">
          <ac:chgData name="Martine Oudenhoven" userId="29479e5d35426216" providerId="LiveId" clId="{390E8E3F-1D47-4A44-BE62-6F1224B0C044}" dt="2023-11-13T10:06:17.146" v="640" actId="478"/>
          <ac:spMkLst>
            <pc:docMk/>
            <pc:sldMk cId="252179085" sldId="279"/>
            <ac:spMk id="19" creationId="{C186B1D5-41E6-9E3E-7F12-76ECD3E0497F}"/>
          </ac:spMkLst>
        </pc:spChg>
        <pc:spChg chg="mod">
          <ac:chgData name="Martine Oudenhoven" userId="29479e5d35426216" providerId="LiveId" clId="{390E8E3F-1D47-4A44-BE62-6F1224B0C044}" dt="2023-11-13T10:20:28.843" v="962" actId="1076"/>
          <ac:spMkLst>
            <pc:docMk/>
            <pc:sldMk cId="252179085" sldId="279"/>
            <ac:spMk id="21" creationId="{EADF631C-CB2F-FAFD-4CDB-D6461E07A6A6}"/>
          </ac:spMkLst>
        </pc:spChg>
        <pc:spChg chg="del">
          <ac:chgData name="Martine Oudenhoven" userId="29479e5d35426216" providerId="LiveId" clId="{390E8E3F-1D47-4A44-BE62-6F1224B0C044}" dt="2023-11-13T10:06:02.608" v="635" actId="478"/>
          <ac:spMkLst>
            <pc:docMk/>
            <pc:sldMk cId="252179085" sldId="279"/>
            <ac:spMk id="26" creationId="{C049BC7A-E2C9-EB2A-8C73-2B6A08DF0F86}"/>
          </ac:spMkLst>
        </pc:spChg>
        <pc:spChg chg="mod">
          <ac:chgData name="Martine Oudenhoven" userId="29479e5d35426216" providerId="LiveId" clId="{390E8E3F-1D47-4A44-BE62-6F1224B0C044}" dt="2023-11-13T10:20:02.156" v="941" actId="14100"/>
          <ac:spMkLst>
            <pc:docMk/>
            <pc:sldMk cId="252179085" sldId="279"/>
            <ac:spMk id="27" creationId="{4E436443-BD4E-5B25-6C59-2C0863E925B3}"/>
          </ac:spMkLst>
        </pc:spChg>
        <pc:spChg chg="del">
          <ac:chgData name="Martine Oudenhoven" userId="29479e5d35426216" providerId="LiveId" clId="{390E8E3F-1D47-4A44-BE62-6F1224B0C044}" dt="2023-11-13T10:06:07.103" v="637" actId="478"/>
          <ac:spMkLst>
            <pc:docMk/>
            <pc:sldMk cId="252179085" sldId="279"/>
            <ac:spMk id="29" creationId="{67E07DCA-6FD3-ECFC-F391-02FFE4FC37BA}"/>
          </ac:spMkLst>
        </pc:spChg>
        <pc:grpChg chg="del mod">
          <ac:chgData name="Martine Oudenhoven" userId="29479e5d35426216" providerId="LiveId" clId="{390E8E3F-1D47-4A44-BE62-6F1224B0C044}" dt="2023-11-13T10:14:05.239" v="835" actId="165"/>
          <ac:grpSpMkLst>
            <pc:docMk/>
            <pc:sldMk cId="252179085" sldId="279"/>
            <ac:grpSpMk id="5" creationId="{7FC934CB-5161-D205-EB3D-EE338CC7662D}"/>
          </ac:grpSpMkLst>
        </pc:grpChg>
        <pc:grpChg chg="mod">
          <ac:chgData name="Martine Oudenhoven" userId="29479e5d35426216" providerId="LiveId" clId="{390E8E3F-1D47-4A44-BE62-6F1224B0C044}" dt="2023-11-13T10:22:42.414" v="1012" actId="1036"/>
          <ac:grpSpMkLst>
            <pc:docMk/>
            <pc:sldMk cId="252179085" sldId="279"/>
            <ac:grpSpMk id="28" creationId="{AF3D5025-BA7D-3359-941E-0D3C59A71CF6}"/>
          </ac:grpSpMkLst>
        </pc:grpChg>
        <pc:grpChg chg="add mod">
          <ac:chgData name="Martine Oudenhoven" userId="29479e5d35426216" providerId="LiveId" clId="{390E8E3F-1D47-4A44-BE62-6F1224B0C044}" dt="2023-11-13T10:22:42.414" v="1012" actId="1036"/>
          <ac:grpSpMkLst>
            <pc:docMk/>
            <pc:sldMk cId="252179085" sldId="279"/>
            <ac:grpSpMk id="30" creationId="{606F0ED7-A1BA-8444-C729-935CD2F086DD}"/>
          </ac:grpSpMkLst>
        </pc:grpChg>
        <pc:picChg chg="mod">
          <ac:chgData name="Martine Oudenhoven" userId="29479e5d35426216" providerId="LiveId" clId="{390E8E3F-1D47-4A44-BE62-6F1224B0C044}" dt="2023-11-13T10:23:14.276" v="1015" actId="1076"/>
          <ac:picMkLst>
            <pc:docMk/>
            <pc:sldMk cId="252179085" sldId="279"/>
            <ac:picMk id="22" creationId="{EA9F0166-0B9A-05FB-6BD0-CECA834BC1B9}"/>
          </ac:picMkLst>
        </pc:picChg>
        <pc:picChg chg="mod">
          <ac:chgData name="Martine Oudenhoven" userId="29479e5d35426216" providerId="LiveId" clId="{390E8E3F-1D47-4A44-BE62-6F1224B0C044}" dt="2023-11-13T10:23:19.411" v="1017" actId="1076"/>
          <ac:picMkLst>
            <pc:docMk/>
            <pc:sldMk cId="252179085" sldId="279"/>
            <ac:picMk id="23" creationId="{91E3FA21-A591-FD82-5097-C9578DD158F6}"/>
          </ac:picMkLst>
        </pc:picChg>
        <pc:picChg chg="mod">
          <ac:chgData name="Martine Oudenhoven" userId="29479e5d35426216" providerId="LiveId" clId="{390E8E3F-1D47-4A44-BE62-6F1224B0C044}" dt="2023-11-13T10:23:08.077" v="1014" actId="1076"/>
          <ac:picMkLst>
            <pc:docMk/>
            <pc:sldMk cId="252179085" sldId="279"/>
            <ac:picMk id="24" creationId="{ADB8BDB3-2002-74B7-411F-5BC27668CC9E}"/>
          </ac:picMkLst>
        </pc:picChg>
        <pc:cxnChg chg="del mod">
          <ac:chgData name="Martine Oudenhoven" userId="29479e5d35426216" providerId="LiveId" clId="{390E8E3F-1D47-4A44-BE62-6F1224B0C044}" dt="2023-11-13T10:06:01.260" v="634" actId="478"/>
          <ac:cxnSpMkLst>
            <pc:docMk/>
            <pc:sldMk cId="252179085" sldId="279"/>
            <ac:cxnSpMk id="10" creationId="{57E44836-1B42-F487-D3F6-8D2E4C49A2D9}"/>
          </ac:cxnSpMkLst>
        </pc:cxnChg>
        <pc:cxnChg chg="del mod">
          <ac:chgData name="Martine Oudenhoven" userId="29479e5d35426216" providerId="LiveId" clId="{390E8E3F-1D47-4A44-BE62-6F1224B0C044}" dt="2023-11-13T10:06:22.437" v="643" actId="478"/>
          <ac:cxnSpMkLst>
            <pc:docMk/>
            <pc:sldMk cId="252179085" sldId="279"/>
            <ac:cxnSpMk id="15" creationId="{02B7E339-ED8F-67F2-C21D-D0E113451358}"/>
          </ac:cxnSpMkLst>
        </pc:cxnChg>
        <pc:cxnChg chg="del mod">
          <ac:chgData name="Martine Oudenhoven" userId="29479e5d35426216" providerId="LiveId" clId="{390E8E3F-1D47-4A44-BE62-6F1224B0C044}" dt="2023-11-13T10:06:24.060" v="645" actId="478"/>
          <ac:cxnSpMkLst>
            <pc:docMk/>
            <pc:sldMk cId="252179085" sldId="279"/>
            <ac:cxnSpMk id="16" creationId="{4FEDF322-7143-3B38-A333-ABB4EF5C2341}"/>
          </ac:cxnSpMkLst>
        </pc:cxnChg>
        <pc:cxnChg chg="del mod">
          <ac:chgData name="Martine Oudenhoven" userId="29479e5d35426216" providerId="LiveId" clId="{390E8E3F-1D47-4A44-BE62-6F1224B0C044}" dt="2023-11-13T10:06:23.132" v="644" actId="478"/>
          <ac:cxnSpMkLst>
            <pc:docMk/>
            <pc:sldMk cId="252179085" sldId="279"/>
            <ac:cxnSpMk id="17" creationId="{16DF5D3C-EF4D-0457-F8FE-254726A2ABD2}"/>
          </ac:cxnSpMkLst>
        </pc:cxnChg>
        <pc:cxnChg chg="del mod">
          <ac:chgData name="Martine Oudenhoven" userId="29479e5d35426216" providerId="LiveId" clId="{390E8E3F-1D47-4A44-BE62-6F1224B0C044}" dt="2023-11-13T10:06:18.440" v="641" actId="478"/>
          <ac:cxnSpMkLst>
            <pc:docMk/>
            <pc:sldMk cId="252179085" sldId="279"/>
            <ac:cxnSpMk id="20" creationId="{CAECDA56-5528-82C3-9994-4325BA489207}"/>
          </ac:cxnSpMkLst>
        </pc:cxnChg>
        <pc:cxnChg chg="del mod">
          <ac:chgData name="Martine Oudenhoven" userId="29479e5d35426216" providerId="LiveId" clId="{390E8E3F-1D47-4A44-BE62-6F1224B0C044}" dt="2023-11-13T10:06:03.825" v="636" actId="478"/>
          <ac:cxnSpMkLst>
            <pc:docMk/>
            <pc:sldMk cId="252179085" sldId="279"/>
            <ac:cxnSpMk id="25" creationId="{E34DD2BD-203E-0386-7FA8-ED15C650EEE4}"/>
          </ac:cxnSpMkLst>
        </pc:cxnChg>
      </pc:sldChg>
      <pc:sldChg chg="ord">
        <pc:chgData name="Martine Oudenhoven" userId="29479e5d35426216" providerId="LiveId" clId="{390E8E3F-1D47-4A44-BE62-6F1224B0C044}" dt="2023-11-13T10:04:39.152" v="629"/>
        <pc:sldMkLst>
          <pc:docMk/>
          <pc:sldMk cId="361762787" sldId="280"/>
        </pc:sldMkLst>
      </pc:sldChg>
      <pc:sldChg chg="add del">
        <pc:chgData name="Martine Oudenhoven" userId="29479e5d35426216" providerId="LiveId" clId="{390E8E3F-1D47-4A44-BE62-6F1224B0C044}" dt="2023-11-13T09:55:35.448" v="474" actId="47"/>
        <pc:sldMkLst>
          <pc:docMk/>
          <pc:sldMk cId="1760854031" sldId="284"/>
        </pc:sldMkLst>
      </pc:sldChg>
      <pc:sldChg chg="add del">
        <pc:chgData name="Martine Oudenhoven" userId="29479e5d35426216" providerId="LiveId" clId="{390E8E3F-1D47-4A44-BE62-6F1224B0C044}" dt="2023-11-13T10:02:44.969" v="624" actId="47"/>
        <pc:sldMkLst>
          <pc:docMk/>
          <pc:sldMk cId="1768519341" sldId="285"/>
        </pc:sldMkLst>
      </pc:sldChg>
      <pc:sldChg chg="addSp modSp add mod">
        <pc:chgData name="Martine Oudenhoven" userId="29479e5d35426216" providerId="LiveId" clId="{390E8E3F-1D47-4A44-BE62-6F1224B0C044}" dt="2023-11-13T10:35:13.055" v="1049" actId="20577"/>
        <pc:sldMkLst>
          <pc:docMk/>
          <pc:sldMk cId="3761067642" sldId="286"/>
        </pc:sldMkLst>
        <pc:spChg chg="add mod">
          <ac:chgData name="Martine Oudenhoven" userId="29479e5d35426216" providerId="LiveId" clId="{390E8E3F-1D47-4A44-BE62-6F1224B0C044}" dt="2023-11-13T09:54:45.969" v="444" actId="207"/>
          <ac:spMkLst>
            <pc:docMk/>
            <pc:sldMk cId="3761067642" sldId="286"/>
            <ac:spMk id="2" creationId="{E871FF5E-81C5-E630-E480-5DAF2FDF496B}"/>
          </ac:spMkLst>
        </pc:spChg>
        <pc:spChg chg="mod">
          <ac:chgData name="Martine Oudenhoven" userId="29479e5d35426216" providerId="LiveId" clId="{390E8E3F-1D47-4A44-BE62-6F1224B0C044}" dt="2023-11-13T09:55:03.134" v="473" actId="1035"/>
          <ac:spMkLst>
            <pc:docMk/>
            <pc:sldMk cId="3761067642" sldId="286"/>
            <ac:spMk id="14" creationId="{B60596A1-17AC-CE8E-41BA-44D5262426CC}"/>
          </ac:spMkLst>
        </pc:spChg>
        <pc:spChg chg="mod">
          <ac:chgData name="Martine Oudenhoven" userId="29479e5d35426216" providerId="LiveId" clId="{390E8E3F-1D47-4A44-BE62-6F1224B0C044}" dt="2023-11-13T10:35:13.055" v="1049" actId="20577"/>
          <ac:spMkLst>
            <pc:docMk/>
            <pc:sldMk cId="3761067642" sldId="286"/>
            <ac:spMk id="17" creationId="{C2A94338-126D-9EB2-D39F-F21EE6FE35D1}"/>
          </ac:spMkLst>
        </pc:spChg>
        <pc:spChg chg="mod">
          <ac:chgData name="Martine Oudenhoven" userId="29479e5d35426216" providerId="LiveId" clId="{390E8E3F-1D47-4A44-BE62-6F1224B0C044}" dt="2023-11-13T09:55:03.134" v="473" actId="1035"/>
          <ac:spMkLst>
            <pc:docMk/>
            <pc:sldMk cId="3761067642" sldId="286"/>
            <ac:spMk id="18" creationId="{34CD8B88-0CDE-1205-BA33-1B1F59CFB346}"/>
          </ac:spMkLst>
        </pc:spChg>
        <pc:spChg chg="mod">
          <ac:chgData name="Martine Oudenhoven" userId="29479e5d35426216" providerId="LiveId" clId="{390E8E3F-1D47-4A44-BE62-6F1224B0C044}" dt="2023-11-13T09:55:03.134" v="473" actId="1035"/>
          <ac:spMkLst>
            <pc:docMk/>
            <pc:sldMk cId="3761067642" sldId="286"/>
            <ac:spMk id="19" creationId="{CAD65349-56B0-1494-700A-A9241D0B0B71}"/>
          </ac:spMkLst>
        </pc:spChg>
        <pc:spChg chg="mod">
          <ac:chgData name="Martine Oudenhoven" userId="29479e5d35426216" providerId="LiveId" clId="{390E8E3F-1D47-4A44-BE62-6F1224B0C044}" dt="2023-11-13T09:55:03.134" v="473" actId="1035"/>
          <ac:spMkLst>
            <pc:docMk/>
            <pc:sldMk cId="3761067642" sldId="286"/>
            <ac:spMk id="20" creationId="{37D13CCB-2D0D-8906-7CD1-34F795F5E334}"/>
          </ac:spMkLst>
        </pc:spChg>
      </pc:sldChg>
      <pc:sldChg chg="add del">
        <pc:chgData name="Martine Oudenhoven" userId="29479e5d35426216" providerId="LiveId" clId="{390E8E3F-1D47-4A44-BE62-6F1224B0C044}" dt="2023-11-13T09:53:07.949" v="435" actId="47"/>
        <pc:sldMkLst>
          <pc:docMk/>
          <pc:sldMk cId="2583060301" sldId="287"/>
        </pc:sldMkLst>
      </pc:sldChg>
      <pc:sldChg chg="add del mod modShow">
        <pc:chgData name="Martine Oudenhoven" userId="29479e5d35426216" providerId="LiveId" clId="{390E8E3F-1D47-4A44-BE62-6F1224B0C044}" dt="2023-11-13T11:05:19.737" v="1098" actId="47"/>
        <pc:sldMkLst>
          <pc:docMk/>
          <pc:sldMk cId="3683202348" sldId="2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DD4D4-BBA4-4443-A93A-1B4520894480}" type="datetimeFigureOut">
              <a:rPr lang="nl-NL" smtClean="0"/>
              <a:t>13-11-2023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A0317-1C03-4ED1-939E-53A6C2894D1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7851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Bradley Hand ITC" panose="03070402050302030203" pitchFamily="66" charset="0"/>
              </a:rPr>
              <a:t>ET-EU: Should appear as one, even though behind the screens there are different entities</a:t>
            </a:r>
            <a:endParaRPr lang="nl-NL" sz="1200" dirty="0">
              <a:latin typeface="Bradley Hand ITC" panose="03070402050302030203" pitchFamily="66" charset="0"/>
            </a:endParaRPr>
          </a:p>
          <a:p>
            <a:r>
              <a:rPr lang="en-US" sz="1200" dirty="0">
                <a:latin typeface="Bradley Hand ITC" panose="03070402050302030203" pitchFamily="66" charset="0"/>
              </a:rPr>
              <a:t>The potential sites are ‘special cases’ with very specific communication needs and aspects. E.g. building a </a:t>
            </a:r>
            <a:r>
              <a:rPr lang="en-US" sz="1200" dirty="0" err="1">
                <a:latin typeface="Bradley Hand ITC" panose="03070402050302030203" pitchFamily="66" charset="0"/>
              </a:rPr>
              <a:t>hostconsortium</a:t>
            </a:r>
            <a:r>
              <a:rPr lang="en-US" sz="1200" dirty="0">
                <a:latin typeface="Bradley Hand ITC" panose="03070402050302030203" pitchFamily="66" charset="0"/>
              </a:rPr>
              <a:t> with local/regional stakeholders, different level of commitment from governments, more dialogue with local/regional stakeholders to ensure their support etc. This means that they are really different entities/identities in practice</a:t>
            </a:r>
          </a:p>
          <a:p>
            <a:r>
              <a:rPr lang="en-US" sz="1200" dirty="0">
                <a:latin typeface="Bradley Hand ITC" panose="03070402050302030203" pitchFamily="66" charset="0"/>
              </a:rPr>
              <a:t>National communities: Also need to ensure commitment/support, but on a different level than potential host countries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A0317-1C03-4ED1-939E-53A6C2894D1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0381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BC73C-0272-4B78-AA83-6463FEA4CA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430EE-EB67-4EA1-A065-A0D29C292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41D8F-BCCA-4F57-914A-95026AA37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3A5B-298B-4276-A5B5-9CAC3D8B1CCB}" type="datetime1">
              <a:rPr lang="nl-NL" smtClean="0"/>
              <a:t>13-11-2023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E0D80-1E51-4C15-BCE9-2C956830C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27FA-66F3-44DE-8A76-C54C5B73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2513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FB60E-618B-42DF-957D-1084B001D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6FCAFD-6862-4FF9-BC62-E8F8D4EE3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88338-98C6-454C-95BB-0618D4C9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6E3E1-422B-431A-926E-29A73401DAB7}" type="datetime1">
              <a:rPr lang="nl-NL" smtClean="0"/>
              <a:t>13-11-2023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25310-DF65-43F0-A7AC-CF360B7BB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D0840-828D-4CC1-833A-F691B72A5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7467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5E1DDF-0E56-41B4-9822-942051746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7DDDA7-1AD9-4403-920E-CE3DF1A53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77505-DD57-4C1E-8BC7-8D20E2F8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3AE9-4F9A-432D-81BD-BB7A4ADED832}" type="datetime1">
              <a:rPr lang="nl-NL" smtClean="0"/>
              <a:t>13-11-2023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15009-75F3-45FA-A1DE-1A749F47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3173D-0A0F-4F81-99EC-94F0581C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774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589C5-9007-4FBF-91FF-EBB69973F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47245-4070-497C-9FE6-89391E23A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29444-0438-46AA-ADD3-656DE50C4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D4AFA-27DA-4A8A-B878-ECBA7024A4C1}" type="datetime1">
              <a:rPr lang="nl-NL" smtClean="0"/>
              <a:t>13-11-2023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6E19E-508C-4D97-AC31-2A787E0E9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F05B7-4FF8-45EB-8C6E-A53DC2AE7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1338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1C121-18BB-458A-A4CD-88539511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5ADD9-785F-4C00-93CA-2BEE6D775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35792-974E-41FE-B228-96643DB5D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20886-4A85-4333-80D3-20050E1DB7C4}" type="datetime1">
              <a:rPr lang="nl-NL" smtClean="0"/>
              <a:t>13-11-2023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FEE7C-0F44-48E7-A1BF-B989CB504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A4CAF-A4DE-492F-ADB6-C170772D8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3450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DD792-8FB6-4840-AEB3-71282F658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7A9BF-BA3D-48A9-9DF5-7A4F19989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2E2DFD-E2D1-4F74-82B5-4EE5AB9D7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149B46-6C0A-44EF-AEA0-59D294F6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294D-BE56-4423-B6F0-23A4AB8F0E2F}" type="datetime1">
              <a:rPr lang="nl-NL" smtClean="0"/>
              <a:t>13-11-2023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826FBA-EF4D-495F-9068-1DB43153A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999AC-1309-4668-BA8C-1BE185E72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69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489C5-F7C8-4A0F-8694-979210A12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4A32A-3518-4998-BCB9-66EBF77D1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FC81B-A519-49D2-9C4A-92B3F7194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CF2FBA-E478-497C-8F2E-95350B96EB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ED914B-4E4D-4C0F-AF2E-7C3DD68FBF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08D9D9-21C0-4FE4-AA59-68EACE230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79E69-C7C6-4C0E-99E1-F7F4336095AD}" type="datetime1">
              <a:rPr lang="nl-NL" smtClean="0"/>
              <a:t>13-11-2023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5F9B77-A637-4158-BDC4-4FBF2AAF2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27C42C-9AA0-4438-997E-52E3569EC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505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481C8-62BC-4C8D-A0D9-5C6D82481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92ECD6-AC19-4FDD-A45A-0FDA1B3AB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43C42-477E-49D5-BA58-32F0392D4AE4}" type="datetime1">
              <a:rPr lang="nl-NL" smtClean="0"/>
              <a:t>13-11-2023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C411BA-6B7A-44B8-B527-05CC038B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E274B-2007-415D-AAD4-C8EB9FF4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5335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F1E44-25B7-4D45-A44D-468DC33CD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00A2-FDFA-4BF1-8A78-C731D4397C4B}" type="datetime1">
              <a:rPr lang="nl-NL" smtClean="0"/>
              <a:t>13-11-2023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00741-4390-40DA-84B1-EBF8BE35F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2DC8C-0312-4524-8302-C185DBA05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099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185BF-E153-4508-87A6-A3DB978B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A545-ABEF-4789-9B4D-FD0196DAB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CD262-2B95-42D4-A36C-E2680D315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95F4A3-54B2-40D4-8D33-A2032429F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57D6A-9B90-48F8-A2EA-2FBE6464884F}" type="datetime1">
              <a:rPr lang="nl-NL" smtClean="0"/>
              <a:t>13-11-2023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6EA49-60F2-4E1F-AE3F-17887ACDA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D0E9A-E476-4F90-B6C6-6448BD9E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6773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3ADC4-6160-4D2D-80C7-E7BEC09A9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A31D9B-AFE1-4D8E-AB86-4CBE6AB6E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13565-C6D6-424B-A77A-7B07B7B6E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B1EEB-C5BE-4C7B-8251-204400848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258F-41FE-4901-A0FD-3DFACACC5C6B}" type="datetime1">
              <a:rPr lang="nl-NL" smtClean="0"/>
              <a:t>13-11-2023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C22AA-8AF7-4BE9-8C9A-28E3B0EF1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DF509-A5DE-4BF5-8D05-D852C0CBF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0623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AEFCFD-5E8E-494C-BFE7-DCC749996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CD747-E170-46ED-912E-C1BFF6F39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A8388-F8AD-4E47-86CB-71A122B7DD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FECA5-8BC8-4B71-A0C7-D5004A31B5D2}" type="datetime1">
              <a:rPr lang="nl-NL" smtClean="0"/>
              <a:t>13-11-2023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D36BB-0927-4402-AABA-9A27A3F8B7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0A34F-82E7-4642-8915-384131A36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49EC9-360A-402C-900D-BE58D0B3867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399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photos/black-flat-screen-tv-turned-on-at-the-living-room-EP6_VZhzXM8?utm_content=creditCopyText&amp;utm_medium=referral&amp;utm_source=unsplash" TargetMode="External"/><Relationship Id="rId5" Type="http://schemas.openxmlformats.org/officeDocument/2006/relationships/hyperlink" Target="https://unsplash.com/@etiennegirardet?utm_content=creditCopyText&amp;utm_medium=referral&amp;utm_source=unsplash" TargetMode="Externa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photos/yellow-road-signage-at-daytime-X2bcQMMhaow?utm_content=creditCopyText&amp;utm_medium=referral&amp;utm_source=unsplash" TargetMode="External"/><Relationship Id="rId3" Type="http://schemas.openxmlformats.org/officeDocument/2006/relationships/image" Target="../media/image25.jpeg"/><Relationship Id="rId7" Type="http://schemas.openxmlformats.org/officeDocument/2006/relationships/hyperlink" Target="https://unsplash.com/@robert2301?utm_content=creditCopyText&amp;utm_medium=referral&amp;utm_source=unsplash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hyperlink" Target="https://unsplash.com/photos/white-baseball-cap-on-white-surface-t8HiP3e5abg?utm_content=creditCopyText&amp;utm_medium=referral&amp;utm_source=unsplash" TargetMode="External"/><Relationship Id="rId5" Type="http://schemas.openxmlformats.org/officeDocument/2006/relationships/hyperlink" Target="https://unsplash.com/photos/man-in-black-jacket-and-yellow-helmet-jYNvXKTUYvs?utm_content=creditCopyText&amp;utm_medium=referral&amp;utm_source=unsplash" TargetMode="External"/><Relationship Id="rId10" Type="http://schemas.openxmlformats.org/officeDocument/2006/relationships/hyperlink" Target="https://unsplash.com/@mediamodifier?utm_content=creditCopyText&amp;utm_medium=referral&amp;utm_source=unsplash" TargetMode="External"/><Relationship Id="rId4" Type="http://schemas.openxmlformats.org/officeDocument/2006/relationships/hyperlink" Target="https://unsplash.com/@rgaleriacom?utm_content=creditCopyText&amp;utm_medium=referral&amp;utm_source=unsplash" TargetMode="External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s://unsplash.com/photos/green-leaf-plant-close-up-photography-Tys0QOcdbBA?utm_content=creditCopyText&amp;utm_medium=referral&amp;utm_source=unsplash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nsplash.com/@jentheodore?utm_content=creditCopyText&amp;utm_medium=referral&amp;utm_source=unsplash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yogidan2012?utm_content=creditCopyText&amp;utm_medium=referral&amp;utm_source=unsplash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photos/pink-and-blue-road-signs-near-trees-QSRXNv9kmus?utm_content=creditCopyText&amp;utm_medium=referral&amp;utm_source=unsplash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hocking57?utm_content=creditCopyText&amp;utm_medium=referral&amp;utm_source=unsplash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nsplash.com/photos/five-brown-straw-nesting-hats-on-white-textile-QxeihtV-5Kk?utm_content=creditCopyText&amp;utm_medium=referral&amp;utm_source=unsplash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hyperlink" Target="https://www.instagram.com/p/Cs3HDtxtA5j/?utm_source=ig_web_copy_link&amp;igshid=MzRlODBiNWFlZA==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nkedin.com/posts/einstein-telescope-it_scienza-einsteintelescopeit-ondegravitazionali-activity-7079494040798343169-8HvS?utm_source=share&amp;utm_medium=member_desktop" TargetMode="External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hyperlink" Target="https://www.linkedin.com/posts/einstein-telescope-it_einsteintelescope-ondegravitazionali-staytuned-activity-7065612397209673729-ClJ7?utm_source=share&amp;utm_medium=member_desktop" TargetMode="Externa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photos/person-writing-on-white-paper-Ax8IA8GAjVg?utm_content=creditCopyText&amp;utm_medium=referral&amp;utm_source=unsplash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s://unsplash.com/@brandsandpeople?utm_content=creditCopyText&amp;utm_medium=referral&amp;utm_source=unsplash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Relationship Id="rId9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8BAE8-81E2-47AB-8DCE-D688F5E9DD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latin typeface="Univers" panose="020B0503020202020204" pitchFamily="34" charset="0"/>
              </a:rPr>
              <a:t>The role of communication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6D5947-EEF3-4A58-A09B-9FAAC33CA9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>
                <a:latin typeface="Univers" panose="020B0503020202020204" pitchFamily="34" charset="0"/>
              </a:rPr>
              <a:t>Martine Oudenhoven, head of ETO comms office</a:t>
            </a:r>
          </a:p>
          <a:p>
            <a:r>
              <a:rPr lang="nl-NL" dirty="0">
                <a:latin typeface="Univers" panose="020B0503020202020204" pitchFamily="34" charset="0"/>
              </a:rPr>
              <a:t>Einstein Telescope Collaboration meeting </a:t>
            </a:r>
          </a:p>
          <a:p>
            <a:r>
              <a:rPr lang="nl-NL" dirty="0">
                <a:latin typeface="Univers" panose="020B0503020202020204" pitchFamily="34" charset="0"/>
              </a:rPr>
              <a:t>14 November 2023</a:t>
            </a:r>
          </a:p>
        </p:txBody>
      </p:sp>
      <p:pic>
        <p:nvPicPr>
          <p:cNvPr id="5" name="Google Shape;55;p13" descr="Texto&#10;&#10;Descripción generada automáticamente con confianza media">
            <a:extLst>
              <a:ext uri="{FF2B5EF4-FFF2-40B4-BE49-F238E27FC236}">
                <a16:creationId xmlns:a16="http://schemas.microsoft.com/office/drawing/2014/main" id="{4CF58EED-480A-4F2F-A595-6F8F251B672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412" y="227483"/>
            <a:ext cx="1816437" cy="56381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5AD9F7-D16A-43DF-81C4-6AB7E0F167B9}"/>
              </a:ext>
            </a:extLst>
          </p:cNvPr>
          <p:cNvSpPr/>
          <p:nvPr/>
        </p:nvSpPr>
        <p:spPr>
          <a:xfrm flipH="1">
            <a:off x="662471" y="933061"/>
            <a:ext cx="45719" cy="5924939"/>
          </a:xfrm>
          <a:prstGeom prst="rect">
            <a:avLst/>
          </a:prstGeom>
          <a:gradFill>
            <a:gsLst>
              <a:gs pos="100000">
                <a:schemeClr val="accent5">
                  <a:lumMod val="75000"/>
                </a:schemeClr>
              </a:gs>
              <a:gs pos="0">
                <a:srgbClr val="21AF8A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rgbClr val="C5D0F1"/>
              </a:gs>
              <a:gs pos="100000">
                <a:schemeClr val="accent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5150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066DE26-E5CA-4DCB-AC3E-F9F2D379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A914-D304-4577-B9B3-9E3EA628217A}" type="datetime1">
              <a:rPr lang="nl-NL" smtClean="0"/>
              <a:t>13-11-2023</a:t>
            </a:fld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A863DF-21B1-42AE-A3FE-4A0F915B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10</a:t>
            </a:fld>
            <a:endParaRPr lang="nl-NL"/>
          </a:p>
        </p:txBody>
      </p:sp>
      <p:pic>
        <p:nvPicPr>
          <p:cNvPr id="10" name="Google Shape;55;p13" descr="Texto&#10;&#10;Descripción generada automáticamente con confianza media">
            <a:extLst>
              <a:ext uri="{FF2B5EF4-FFF2-40B4-BE49-F238E27FC236}">
                <a16:creationId xmlns:a16="http://schemas.microsoft.com/office/drawing/2014/main" id="{1B4DB9B4-0543-467A-999A-79C57AB554F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412" y="227483"/>
            <a:ext cx="1816437" cy="5638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FCE600-D668-4666-A7B2-6E6C27704786}"/>
              </a:ext>
            </a:extLst>
          </p:cNvPr>
          <p:cNvSpPr/>
          <p:nvPr/>
        </p:nvSpPr>
        <p:spPr>
          <a:xfrm flipH="1">
            <a:off x="662471" y="933061"/>
            <a:ext cx="45719" cy="5924939"/>
          </a:xfrm>
          <a:prstGeom prst="rect">
            <a:avLst/>
          </a:prstGeom>
          <a:gradFill>
            <a:gsLst>
              <a:gs pos="100000">
                <a:schemeClr val="accent5">
                  <a:lumMod val="75000"/>
                </a:schemeClr>
              </a:gs>
              <a:gs pos="0">
                <a:srgbClr val="21AF8A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rgbClr val="C5D0F1"/>
              </a:gs>
              <a:gs pos="100000">
                <a:schemeClr val="accent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035C0-81E0-4836-3D1C-DDB3D96FADD6}"/>
              </a:ext>
            </a:extLst>
          </p:cNvPr>
          <p:cNvSpPr txBox="1"/>
          <p:nvPr/>
        </p:nvSpPr>
        <p:spPr>
          <a:xfrm>
            <a:off x="2440406" y="280800"/>
            <a:ext cx="9544182" cy="1169551"/>
          </a:xfrm>
          <a:prstGeom prst="rect">
            <a:avLst/>
          </a:prstGeom>
          <a:solidFill>
            <a:srgbClr val="177B6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ET-PP Work Package 10:</a:t>
            </a:r>
          </a:p>
          <a:p>
            <a:r>
              <a:rPr lang="en-US" sz="3500" dirty="0">
                <a:solidFill>
                  <a:schemeClr val="bg1"/>
                </a:solidFill>
              </a:rPr>
              <a:t>Kickstarting communication activities</a:t>
            </a:r>
            <a:endParaRPr lang="en-NL" sz="35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53B0FE-D9F3-1E2A-B221-123E9500C3CE}"/>
              </a:ext>
            </a:extLst>
          </p:cNvPr>
          <p:cNvSpPr/>
          <p:nvPr/>
        </p:nvSpPr>
        <p:spPr>
          <a:xfrm>
            <a:off x="1635717" y="1757857"/>
            <a:ext cx="7304909" cy="4493171"/>
          </a:xfrm>
          <a:prstGeom prst="rect">
            <a:avLst/>
          </a:prstGeom>
          <a:solidFill>
            <a:srgbClr val="D6F2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24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nl-NL" sz="2400" dirty="0">
                <a:solidFill>
                  <a:schemeClr val="tx1"/>
                </a:solidFill>
              </a:rPr>
              <a:t>D10.1 Initiate strategic media and communications plan (M11)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400" dirty="0">
                <a:solidFill>
                  <a:schemeClr val="tx1"/>
                </a:solidFill>
              </a:rPr>
              <a:t>D10.2 Launch consortium website and social media accounts (M24)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400" dirty="0">
                <a:solidFill>
                  <a:schemeClr val="tx1"/>
                </a:solidFill>
              </a:rPr>
              <a:t>D10.3 Formulate strategic media and communications plan (M24)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400" dirty="0">
                <a:solidFill>
                  <a:schemeClr val="tx1"/>
                </a:solidFill>
              </a:rPr>
              <a:t>D10.4 Complete bank of graphics, multimedia resources (M36)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400" dirty="0">
                <a:solidFill>
                  <a:schemeClr val="tx1"/>
                </a:solidFill>
              </a:rPr>
              <a:t>D10.5 Launch ECR mentorship and training programme (M44)</a:t>
            </a:r>
          </a:p>
          <a:p>
            <a:pPr algn="ctr"/>
            <a:endParaRPr lang="en-NL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4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066DE26-E5CA-4DCB-AC3E-F9F2D379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A914-D304-4577-B9B3-9E3EA628217A}" type="datetime1">
              <a:rPr lang="nl-NL" smtClean="0"/>
              <a:t>13-11-2023</a:t>
            </a:fld>
            <a:endParaRPr lang="nl-NL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A863DF-21B1-42AE-A3FE-4A0F915B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11</a:t>
            </a:fld>
            <a:endParaRPr lang="nl-NL"/>
          </a:p>
        </p:txBody>
      </p:sp>
      <p:pic>
        <p:nvPicPr>
          <p:cNvPr id="10" name="Google Shape;55;p13" descr="Texto&#10;&#10;Descripción generada automáticamente con confianza media">
            <a:extLst>
              <a:ext uri="{FF2B5EF4-FFF2-40B4-BE49-F238E27FC236}">
                <a16:creationId xmlns:a16="http://schemas.microsoft.com/office/drawing/2014/main" id="{1B4DB9B4-0543-467A-999A-79C57AB554F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412" y="227483"/>
            <a:ext cx="1816437" cy="5638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FCE600-D668-4666-A7B2-6E6C27704786}"/>
              </a:ext>
            </a:extLst>
          </p:cNvPr>
          <p:cNvSpPr/>
          <p:nvPr/>
        </p:nvSpPr>
        <p:spPr>
          <a:xfrm flipH="1">
            <a:off x="662471" y="933061"/>
            <a:ext cx="45719" cy="5924939"/>
          </a:xfrm>
          <a:prstGeom prst="rect">
            <a:avLst/>
          </a:prstGeom>
          <a:gradFill>
            <a:gsLst>
              <a:gs pos="100000">
                <a:schemeClr val="accent5">
                  <a:lumMod val="75000"/>
                </a:schemeClr>
              </a:gs>
              <a:gs pos="0">
                <a:srgbClr val="21AF8A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rgbClr val="C5D0F1"/>
              </a:gs>
              <a:gs pos="100000">
                <a:schemeClr val="accent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035C0-81E0-4836-3D1C-DDB3D96FADD6}"/>
              </a:ext>
            </a:extLst>
          </p:cNvPr>
          <p:cNvSpPr txBox="1"/>
          <p:nvPr/>
        </p:nvSpPr>
        <p:spPr>
          <a:xfrm>
            <a:off x="2440406" y="280800"/>
            <a:ext cx="9544182" cy="1169551"/>
          </a:xfrm>
          <a:prstGeom prst="rect">
            <a:avLst/>
          </a:prstGeom>
          <a:solidFill>
            <a:srgbClr val="177B6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ET-PP Work Package 10:</a:t>
            </a:r>
          </a:p>
          <a:p>
            <a:r>
              <a:rPr lang="en-US" sz="3500" dirty="0">
                <a:solidFill>
                  <a:schemeClr val="bg1"/>
                </a:solidFill>
              </a:rPr>
              <a:t>How we work</a:t>
            </a:r>
            <a:endParaRPr lang="en-NL" sz="35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53B0FE-D9F3-1E2A-B221-123E9500C3CE}"/>
              </a:ext>
            </a:extLst>
          </p:cNvPr>
          <p:cNvSpPr/>
          <p:nvPr/>
        </p:nvSpPr>
        <p:spPr>
          <a:xfrm>
            <a:off x="1619952" y="1844566"/>
            <a:ext cx="7185090" cy="4272454"/>
          </a:xfrm>
          <a:prstGeom prst="rect">
            <a:avLst/>
          </a:prstGeom>
          <a:solidFill>
            <a:srgbClr val="D6F2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All hands meetings, coordinators meetings, and sub group meetings on different topics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We discuss, and then develop ‘2-pagers’.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 2-pagers are sent to and discussed with the ‘Leadership Group’ (Spokespersons ET Collaboration + Directors ET </a:t>
            </a:r>
            <a:r>
              <a:rPr lang="en-US" sz="2400" dirty="0" err="1">
                <a:solidFill>
                  <a:schemeClr val="tx1"/>
                </a:solidFill>
              </a:rPr>
              <a:t>Organisation</a:t>
            </a:r>
            <a:r>
              <a:rPr lang="en-US" sz="2400" dirty="0">
                <a:solidFill>
                  <a:schemeClr val="tx1"/>
                </a:solidFill>
              </a:rPr>
              <a:t>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If they agree, we continue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This process takes time, but it’s important to lay the foundation well.</a:t>
            </a:r>
          </a:p>
          <a:p>
            <a:endParaRPr lang="en-NL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10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066DE26-E5CA-4DCB-AC3E-F9F2D379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A914-D304-4577-B9B3-9E3EA628217A}" type="datetime1">
              <a:rPr lang="nl-NL" smtClean="0"/>
              <a:t>13-11-2023</a:t>
            </a:fld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A863DF-21B1-42AE-A3FE-4A0F915B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12</a:t>
            </a:fld>
            <a:endParaRPr lang="nl-NL"/>
          </a:p>
        </p:txBody>
      </p:sp>
      <p:pic>
        <p:nvPicPr>
          <p:cNvPr id="10" name="Google Shape;55;p13" descr="Texto&#10;&#10;Descripción generada automáticamente con confianza media">
            <a:extLst>
              <a:ext uri="{FF2B5EF4-FFF2-40B4-BE49-F238E27FC236}">
                <a16:creationId xmlns:a16="http://schemas.microsoft.com/office/drawing/2014/main" id="{1B4DB9B4-0543-467A-999A-79C57AB554F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412" y="227483"/>
            <a:ext cx="1816437" cy="5638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FCE600-D668-4666-A7B2-6E6C27704786}"/>
              </a:ext>
            </a:extLst>
          </p:cNvPr>
          <p:cNvSpPr/>
          <p:nvPr/>
        </p:nvSpPr>
        <p:spPr>
          <a:xfrm flipH="1">
            <a:off x="662471" y="933061"/>
            <a:ext cx="45719" cy="5924939"/>
          </a:xfrm>
          <a:prstGeom prst="rect">
            <a:avLst/>
          </a:prstGeom>
          <a:gradFill>
            <a:gsLst>
              <a:gs pos="100000">
                <a:schemeClr val="accent5">
                  <a:lumMod val="75000"/>
                </a:schemeClr>
              </a:gs>
              <a:gs pos="0">
                <a:srgbClr val="21AF8A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rgbClr val="C5D0F1"/>
              </a:gs>
              <a:gs pos="100000">
                <a:schemeClr val="accent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035C0-81E0-4836-3D1C-DDB3D96FADD6}"/>
              </a:ext>
            </a:extLst>
          </p:cNvPr>
          <p:cNvSpPr txBox="1"/>
          <p:nvPr/>
        </p:nvSpPr>
        <p:spPr>
          <a:xfrm>
            <a:off x="2440406" y="280800"/>
            <a:ext cx="9544182" cy="1169551"/>
          </a:xfrm>
          <a:prstGeom prst="rect">
            <a:avLst/>
          </a:prstGeom>
          <a:solidFill>
            <a:srgbClr val="177B6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ET-PP Work Package 10:</a:t>
            </a:r>
          </a:p>
          <a:p>
            <a:r>
              <a:rPr lang="en-US" sz="3500" dirty="0">
                <a:solidFill>
                  <a:schemeClr val="bg1"/>
                </a:solidFill>
              </a:rPr>
              <a:t>Get involved</a:t>
            </a:r>
            <a:endParaRPr lang="en-NL" sz="35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C8EEF9-1CD6-9A30-0932-F914763029D5}"/>
              </a:ext>
            </a:extLst>
          </p:cNvPr>
          <p:cNvSpPr/>
          <p:nvPr/>
        </p:nvSpPr>
        <p:spPr>
          <a:xfrm>
            <a:off x="1688065" y="2169365"/>
            <a:ext cx="3786670" cy="2348619"/>
          </a:xfrm>
          <a:prstGeom prst="rect">
            <a:avLst/>
          </a:prstGeom>
          <a:solidFill>
            <a:srgbClr val="D6F2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15 Nov 9:00 (tomorrow)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Learn more about ET-PP WP10 during the parallel session</a:t>
            </a:r>
            <a:endParaRPr lang="en-NL" sz="24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A3CF32-5AC9-7915-1A5D-C1883854F8C9}"/>
              </a:ext>
            </a:extLst>
          </p:cNvPr>
          <p:cNvSpPr/>
          <p:nvPr/>
        </p:nvSpPr>
        <p:spPr>
          <a:xfrm>
            <a:off x="5915604" y="3671289"/>
            <a:ext cx="3786670" cy="2348619"/>
          </a:xfrm>
          <a:prstGeom prst="rect">
            <a:avLst/>
          </a:prstGeom>
          <a:solidFill>
            <a:srgbClr val="D6F2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16 Nov 12:00 (Thursday)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We need your input!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Join the plenary session: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‘Einstein Telescope logo: a journey of discovery’</a:t>
            </a:r>
            <a:endParaRPr lang="en-NL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166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D2723-2E20-475C-A5FF-48D0631A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803" y="2083128"/>
            <a:ext cx="6029759" cy="4043375"/>
          </a:xfrm>
          <a:solidFill>
            <a:srgbClr val="D6F2DF"/>
          </a:solidFill>
        </p:spPr>
        <p:txBody>
          <a:bodyPr>
            <a:normAutofit fontScale="92500"/>
          </a:bodyPr>
          <a:lstStyle/>
          <a:p>
            <a:r>
              <a:rPr lang="nl-NL" dirty="0">
                <a:latin typeface="Univers" panose="020B0503020202020204" pitchFamily="34" charset="0"/>
              </a:rPr>
              <a:t>Collaborative ‘supranational’ effort, coordinated by Pep Freixanet</a:t>
            </a:r>
          </a:p>
          <a:p>
            <a:r>
              <a:rPr lang="nl-NL" dirty="0">
                <a:latin typeface="Univers" panose="020B0503020202020204" pitchFamily="34" charset="0"/>
              </a:rPr>
              <a:t>Building the science and technology case for ET, in a way that can be used for communication</a:t>
            </a:r>
          </a:p>
          <a:p>
            <a:r>
              <a:rPr lang="nl-NL" dirty="0">
                <a:latin typeface="Univers" panose="020B0503020202020204" pitchFamily="34" charset="0"/>
              </a:rPr>
              <a:t>Be aware: Yuliya Hoika or Sascha Rieger may ask you for your ‘reasons to build ET’ during this ET collaboration meeting</a:t>
            </a:r>
          </a:p>
          <a:p>
            <a:endParaRPr lang="nl-NL" dirty="0">
              <a:latin typeface="Univers" panose="020B050302020202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066DE26-E5CA-4DCB-AC3E-F9F2D379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A914-D304-4577-B9B3-9E3EA628217A}" type="datetime1">
              <a:rPr lang="nl-NL" smtClean="0"/>
              <a:t>13-11-2023</a:t>
            </a:fld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A863DF-21B1-42AE-A3FE-4A0F915B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13</a:t>
            </a:fld>
            <a:endParaRPr lang="nl-NL"/>
          </a:p>
        </p:txBody>
      </p:sp>
      <p:pic>
        <p:nvPicPr>
          <p:cNvPr id="10" name="Google Shape;55;p13" descr="Texto&#10;&#10;Descripción generada automáticamente con confianza media">
            <a:extLst>
              <a:ext uri="{FF2B5EF4-FFF2-40B4-BE49-F238E27FC236}">
                <a16:creationId xmlns:a16="http://schemas.microsoft.com/office/drawing/2014/main" id="{1B4DB9B4-0543-467A-999A-79C57AB554F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412" y="227483"/>
            <a:ext cx="1816437" cy="5638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FCE600-D668-4666-A7B2-6E6C27704786}"/>
              </a:ext>
            </a:extLst>
          </p:cNvPr>
          <p:cNvSpPr/>
          <p:nvPr/>
        </p:nvSpPr>
        <p:spPr>
          <a:xfrm flipH="1">
            <a:off x="662471" y="933061"/>
            <a:ext cx="45719" cy="5924939"/>
          </a:xfrm>
          <a:prstGeom prst="rect">
            <a:avLst/>
          </a:prstGeom>
          <a:gradFill>
            <a:gsLst>
              <a:gs pos="100000">
                <a:schemeClr val="accent5">
                  <a:lumMod val="75000"/>
                </a:schemeClr>
              </a:gs>
              <a:gs pos="0">
                <a:srgbClr val="21AF8A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rgbClr val="C5D0F1"/>
              </a:gs>
              <a:gs pos="100000">
                <a:schemeClr val="accent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Google Shape;57;p13">
            <a:extLst>
              <a:ext uri="{FF2B5EF4-FFF2-40B4-BE49-F238E27FC236}">
                <a16:creationId xmlns:a16="http://schemas.microsoft.com/office/drawing/2014/main" id="{764CC818-5C0C-4483-A9F9-290C622691A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82200" y="6126503"/>
            <a:ext cx="1013675" cy="70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C21AB-23A7-445B-BF67-110E5ED3FB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1719" y="-38735"/>
            <a:ext cx="4780281" cy="6909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EF028B-35F8-7B5B-E675-B5279E47D41D}"/>
              </a:ext>
            </a:extLst>
          </p:cNvPr>
          <p:cNvSpPr txBox="1"/>
          <p:nvPr/>
        </p:nvSpPr>
        <p:spPr>
          <a:xfrm>
            <a:off x="1151190" y="1096571"/>
            <a:ext cx="7459410" cy="630942"/>
          </a:xfrm>
          <a:prstGeom prst="rect">
            <a:avLst/>
          </a:prstGeom>
          <a:solidFill>
            <a:srgbClr val="177B6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A side project: ‘10 reasons to build ET’</a:t>
            </a:r>
            <a:endParaRPr lang="en-NL" sz="35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2E62C-F93E-BE20-3AD8-9E3471198E13}"/>
              </a:ext>
            </a:extLst>
          </p:cNvPr>
          <p:cNvSpPr txBox="1"/>
          <p:nvPr/>
        </p:nvSpPr>
        <p:spPr>
          <a:xfrm>
            <a:off x="9982200" y="6611779"/>
            <a:ext cx="37185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 by </a:t>
            </a:r>
            <a:r>
              <a:rPr lang="en-US" sz="1000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Etienne </a:t>
            </a:r>
            <a:r>
              <a:rPr lang="en-US" sz="1000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Girardet</a:t>
            </a:r>
            <a:r>
              <a:rPr lang="en-US" sz="1000" dirty="0">
                <a:solidFill>
                  <a:schemeClr val="bg1"/>
                </a:solidFill>
              </a:rPr>
              <a:t> on </a:t>
            </a:r>
            <a:r>
              <a:rPr lang="en-US" sz="1000" dirty="0" err="1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NL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10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D2723-2E20-475C-A5FF-48D0631A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366" y="2718033"/>
            <a:ext cx="5990867" cy="3458930"/>
          </a:xfrm>
          <a:solidFill>
            <a:srgbClr val="D6F2DF"/>
          </a:solidFill>
        </p:spPr>
        <p:txBody>
          <a:bodyPr/>
          <a:lstStyle/>
          <a:p>
            <a:r>
              <a:rPr lang="nl-NL" dirty="0">
                <a:latin typeface="Univers" panose="020B0503020202020204" pitchFamily="34" charset="0"/>
              </a:rPr>
              <a:t>Let’s work on reducing confusion</a:t>
            </a:r>
          </a:p>
          <a:p>
            <a:r>
              <a:rPr lang="nl-NL" dirty="0">
                <a:latin typeface="Univers" panose="020B0503020202020204" pitchFamily="34" charset="0"/>
              </a:rPr>
              <a:t>We are laying the foundations for communication. This is in part invisible and takes time, but is crucial later on. </a:t>
            </a:r>
          </a:p>
          <a:p>
            <a:r>
              <a:rPr lang="nl-NL" dirty="0">
                <a:latin typeface="Univers" panose="020B0503020202020204" pitchFamily="34" charset="0"/>
              </a:rPr>
              <a:t>Be aware of the hat (people think) you’re wearing</a:t>
            </a:r>
          </a:p>
          <a:p>
            <a:endParaRPr lang="nl-NL" dirty="0">
              <a:latin typeface="Univers" panose="020B050302020202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066DE26-E5CA-4DCB-AC3E-F9F2D379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A914-D304-4577-B9B3-9E3EA628217A}" type="datetime1">
              <a:rPr lang="nl-NL" smtClean="0"/>
              <a:t>13-11-2023</a:t>
            </a:fld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A863DF-21B1-42AE-A3FE-4A0F915B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14</a:t>
            </a:fld>
            <a:endParaRPr lang="nl-NL" dirty="0"/>
          </a:p>
        </p:txBody>
      </p:sp>
      <p:pic>
        <p:nvPicPr>
          <p:cNvPr id="10" name="Google Shape;55;p13" descr="Texto&#10;&#10;Descripción generada automáticamente con confianza media">
            <a:extLst>
              <a:ext uri="{FF2B5EF4-FFF2-40B4-BE49-F238E27FC236}">
                <a16:creationId xmlns:a16="http://schemas.microsoft.com/office/drawing/2014/main" id="{1B4DB9B4-0543-467A-999A-79C57AB554F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412" y="227483"/>
            <a:ext cx="1816437" cy="5638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FCE600-D668-4666-A7B2-6E6C27704786}"/>
              </a:ext>
            </a:extLst>
          </p:cNvPr>
          <p:cNvSpPr/>
          <p:nvPr/>
        </p:nvSpPr>
        <p:spPr>
          <a:xfrm flipH="1">
            <a:off x="662471" y="933061"/>
            <a:ext cx="45719" cy="5924939"/>
          </a:xfrm>
          <a:prstGeom prst="rect">
            <a:avLst/>
          </a:prstGeom>
          <a:gradFill>
            <a:gsLst>
              <a:gs pos="100000">
                <a:schemeClr val="accent5">
                  <a:lumMod val="75000"/>
                </a:schemeClr>
              </a:gs>
              <a:gs pos="0">
                <a:srgbClr val="21AF8A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rgbClr val="C5D0F1"/>
              </a:gs>
              <a:gs pos="100000">
                <a:schemeClr val="accent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72162-7214-B06D-5DF7-664F0C3FD5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8751" y="2141220"/>
            <a:ext cx="3223249" cy="21928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D4E5A4-543C-926A-B3F5-9C4FA14AAC48}"/>
              </a:ext>
            </a:extLst>
          </p:cNvPr>
          <p:cNvSpPr txBox="1"/>
          <p:nvPr/>
        </p:nvSpPr>
        <p:spPr>
          <a:xfrm>
            <a:off x="9784145" y="4086370"/>
            <a:ext cx="31393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 by </a:t>
            </a:r>
            <a:r>
              <a:rPr lang="en-US" sz="1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Ricardo Gomez Angel</a:t>
            </a:r>
            <a:r>
              <a:rPr lang="en-US" sz="1000" dirty="0">
                <a:solidFill>
                  <a:schemeClr val="bg1"/>
                </a:solidFill>
              </a:rPr>
              <a:t> on </a:t>
            </a:r>
            <a:r>
              <a:rPr lang="en-US" sz="1000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endParaRPr lang="en-NL" sz="10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CD1F14-21F5-D4FA-B14C-5B06E0F6BF7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236" y="0"/>
            <a:ext cx="3233786" cy="21412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FA9664-5C9A-4FD5-AD46-D627D75EF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66" y="1075294"/>
            <a:ext cx="8224380" cy="1325563"/>
          </a:xfrm>
          <a:solidFill>
            <a:srgbClr val="177B61"/>
          </a:solidFill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  <a:latin typeface="Univers" panose="020B0503020202020204" pitchFamily="34" charset="0"/>
              </a:rPr>
              <a:t>Three messages to take 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F071E3-76DC-18F2-CA1B-2CD335B433E3}"/>
              </a:ext>
            </a:extLst>
          </p:cNvPr>
          <p:cNvSpPr txBox="1"/>
          <p:nvPr/>
        </p:nvSpPr>
        <p:spPr>
          <a:xfrm>
            <a:off x="9982200" y="1911151"/>
            <a:ext cx="41569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 by </a:t>
            </a:r>
            <a:r>
              <a:rPr lang="en-US" sz="10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Robert Ruggiero</a:t>
            </a:r>
            <a:r>
              <a:rPr lang="en-US" sz="1000" dirty="0">
                <a:solidFill>
                  <a:schemeClr val="bg1"/>
                </a:solidFill>
              </a:rPr>
              <a:t> on </a:t>
            </a:r>
            <a:r>
              <a:rPr lang="en-US" sz="1000" dirty="0" err="1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NL" sz="10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6909D43-2AC4-9C42-2A84-3744079008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050" y="4332591"/>
            <a:ext cx="3228207" cy="252540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F1C3BF-F675-D6BF-6373-CB2064DA9D39}"/>
              </a:ext>
            </a:extLst>
          </p:cNvPr>
          <p:cNvSpPr txBox="1"/>
          <p:nvPr/>
        </p:nvSpPr>
        <p:spPr>
          <a:xfrm>
            <a:off x="10150642" y="6611779"/>
            <a:ext cx="21376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Photo by </a:t>
            </a:r>
            <a:r>
              <a:rPr lang="en-US" sz="1000" dirty="0" err="1">
                <a:hlinkClick r:id="rId10"/>
              </a:rPr>
              <a:t>Mediamodifier</a:t>
            </a:r>
            <a:r>
              <a:rPr lang="en-US" sz="1000" dirty="0"/>
              <a:t> on </a:t>
            </a:r>
            <a:r>
              <a:rPr lang="en-US" sz="1000" dirty="0" err="1">
                <a:hlinkClick r:id="rId11"/>
              </a:rPr>
              <a:t>Unsplash</a:t>
            </a:r>
            <a:endParaRPr lang="en-NL" sz="1000" dirty="0"/>
          </a:p>
        </p:txBody>
      </p:sp>
    </p:spTree>
    <p:extLst>
      <p:ext uri="{BB962C8B-B14F-4D97-AF65-F5344CB8AC3E}">
        <p14:creationId xmlns:p14="http://schemas.microsoft.com/office/powerpoint/2010/main" val="212655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E134FE-5915-C497-ECF1-D69116543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00A2-FDFA-4BF1-8A78-C731D4397C4B}" type="datetime1">
              <a:rPr lang="nl-NL" smtClean="0"/>
              <a:t>13-11-2023</a:t>
            </a:fld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72E66A-51A4-85FF-5801-F7C3AF922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2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505C4F-14C1-76AB-310E-68AD2FC3EE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4066" y="1285"/>
            <a:ext cx="4677934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1801AE-5793-3A29-3823-8DCD96E93921}"/>
              </a:ext>
            </a:extLst>
          </p:cNvPr>
          <p:cNvSpPr txBox="1"/>
          <p:nvPr/>
        </p:nvSpPr>
        <p:spPr>
          <a:xfrm>
            <a:off x="4910444" y="5367696"/>
            <a:ext cx="7045960" cy="1169551"/>
          </a:xfrm>
          <a:prstGeom prst="rect">
            <a:avLst/>
          </a:prstGeom>
          <a:solidFill>
            <a:srgbClr val="177B6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The ETO communication office is starting up</a:t>
            </a:r>
            <a:endParaRPr lang="en-NL" sz="3500" dirty="0">
              <a:solidFill>
                <a:schemeClr val="bg1"/>
              </a:solidFill>
            </a:endParaRPr>
          </a:p>
        </p:txBody>
      </p:sp>
      <p:pic>
        <p:nvPicPr>
          <p:cNvPr id="11" name="Google Shape;55;p13" descr="Texto&#10;&#10;Descripción generada automáticamente con confianza media">
            <a:extLst>
              <a:ext uri="{FF2B5EF4-FFF2-40B4-BE49-F238E27FC236}">
                <a16:creationId xmlns:a16="http://schemas.microsoft.com/office/drawing/2014/main" id="{7353CA45-3665-36A6-D909-BBE6F8E79F9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412" y="227483"/>
            <a:ext cx="1816437" cy="5638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CC9E6EA-0078-E44F-81F2-D10B1C46E6B7}"/>
              </a:ext>
            </a:extLst>
          </p:cNvPr>
          <p:cNvSpPr/>
          <p:nvPr/>
        </p:nvSpPr>
        <p:spPr>
          <a:xfrm flipH="1">
            <a:off x="662471" y="933061"/>
            <a:ext cx="45719" cy="5924939"/>
          </a:xfrm>
          <a:prstGeom prst="rect">
            <a:avLst/>
          </a:prstGeom>
          <a:gradFill>
            <a:gsLst>
              <a:gs pos="100000">
                <a:schemeClr val="accent5">
                  <a:lumMod val="75000"/>
                </a:schemeClr>
              </a:gs>
              <a:gs pos="0">
                <a:srgbClr val="21AF8A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rgbClr val="C5D0F1"/>
              </a:gs>
              <a:gs pos="100000">
                <a:schemeClr val="accent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83E5EC-6755-A83D-4D5C-9D74B7CA2062}"/>
              </a:ext>
            </a:extLst>
          </p:cNvPr>
          <p:cNvSpPr/>
          <p:nvPr/>
        </p:nvSpPr>
        <p:spPr>
          <a:xfrm>
            <a:off x="910677" y="983523"/>
            <a:ext cx="6513198" cy="2111798"/>
          </a:xfrm>
          <a:prstGeom prst="rect">
            <a:avLst/>
          </a:prstGeom>
          <a:solidFill>
            <a:srgbClr val="D6F2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0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5B39F7-68D3-B2AD-F6B0-87E38C22B1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"/>
          <a:stretch/>
        </p:blipFill>
        <p:spPr>
          <a:xfrm>
            <a:off x="1000870" y="1409575"/>
            <a:ext cx="1398354" cy="1412156"/>
          </a:xfrm>
          <a:prstGeom prst="ellipse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81F5BE4-6B37-680B-09D6-93EAA7BAC68F}"/>
              </a:ext>
            </a:extLst>
          </p:cNvPr>
          <p:cNvSpPr/>
          <p:nvPr/>
        </p:nvSpPr>
        <p:spPr>
          <a:xfrm>
            <a:off x="910676" y="3213764"/>
            <a:ext cx="6513197" cy="2011904"/>
          </a:xfrm>
          <a:prstGeom prst="rect">
            <a:avLst/>
          </a:prstGeom>
          <a:solidFill>
            <a:srgbClr val="D6F2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0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725C85-68E9-E7B9-57B7-50DF48A266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30" y="3474177"/>
            <a:ext cx="1363057" cy="1412155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9A294B-2292-FA52-9282-621B15ED5E9C}"/>
              </a:ext>
            </a:extLst>
          </p:cNvPr>
          <p:cNvSpPr txBox="1"/>
          <p:nvPr/>
        </p:nvSpPr>
        <p:spPr>
          <a:xfrm>
            <a:off x="2397014" y="983523"/>
            <a:ext cx="502686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Martine Oudenhoven</a:t>
            </a:r>
          </a:p>
          <a:p>
            <a:r>
              <a:rPr lang="en-US" b="1" dirty="0"/>
              <a:t>Head of Communication Office</a:t>
            </a:r>
          </a:p>
          <a:p>
            <a:r>
              <a:rPr lang="en-US" sz="1400" dirty="0"/>
              <a:t>Based at </a:t>
            </a:r>
            <a:r>
              <a:rPr lang="en-US" sz="1400" dirty="0" err="1"/>
              <a:t>Nikhef</a:t>
            </a:r>
            <a:endParaRPr lang="en-US" sz="1400" dirty="0"/>
          </a:p>
          <a:p>
            <a:endParaRPr lang="en-US" dirty="0"/>
          </a:p>
          <a:p>
            <a:r>
              <a:rPr lang="en-US" i="1" dirty="0"/>
              <a:t>“Not an outreach person.”</a:t>
            </a:r>
          </a:p>
          <a:p>
            <a:r>
              <a:rPr lang="en-US" i="1" dirty="0"/>
              <a:t>“Person who probably has been thinking the most about the communication of the Einstein Telescope”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878B2E-A2A5-770B-931B-01995BE5F82F}"/>
              </a:ext>
            </a:extLst>
          </p:cNvPr>
          <p:cNvSpPr txBox="1"/>
          <p:nvPr/>
        </p:nvSpPr>
        <p:spPr>
          <a:xfrm>
            <a:off x="2514270" y="3213764"/>
            <a:ext cx="418727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Josep (Pep) </a:t>
            </a:r>
            <a:r>
              <a:rPr lang="en-US" b="1" dirty="0" err="1"/>
              <a:t>Freixanet</a:t>
            </a:r>
            <a:endParaRPr lang="en-US" b="1" dirty="0"/>
          </a:p>
          <a:p>
            <a:r>
              <a:rPr lang="en-US" b="1" dirty="0"/>
              <a:t>Communication officer</a:t>
            </a:r>
          </a:p>
          <a:p>
            <a:r>
              <a:rPr lang="en-US" sz="1400" dirty="0"/>
              <a:t>Based at IFAE</a:t>
            </a:r>
          </a:p>
          <a:p>
            <a:endParaRPr lang="en-US" sz="1400" dirty="0"/>
          </a:p>
          <a:p>
            <a:r>
              <a:rPr lang="en-US" i="1" dirty="0"/>
              <a:t>“Unconventional science communicator”</a:t>
            </a:r>
          </a:p>
          <a:p>
            <a:r>
              <a:rPr lang="en-US" i="1" dirty="0"/>
              <a:t>“A fresh pair of eyes for the communication of the Einstein Telescope”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D70B24-2C33-5959-4D10-4B6AE157E12B}"/>
              </a:ext>
            </a:extLst>
          </p:cNvPr>
          <p:cNvSpPr txBox="1"/>
          <p:nvPr/>
        </p:nvSpPr>
        <p:spPr>
          <a:xfrm>
            <a:off x="6080749" y="6575788"/>
            <a:ext cx="60973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Photo by </a:t>
            </a:r>
            <a:r>
              <a:rPr lang="en-US" sz="1400" dirty="0">
                <a:hlinkClick r:id="rId6"/>
              </a:rPr>
              <a:t>Jen Theodore</a:t>
            </a:r>
            <a:r>
              <a:rPr lang="en-US" sz="1400" dirty="0"/>
              <a:t> on </a:t>
            </a:r>
            <a:r>
              <a:rPr lang="en-US" sz="1400" dirty="0" err="1">
                <a:hlinkClick r:id="rId7"/>
              </a:rPr>
              <a:t>Unsplash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1414900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DBB1C-C695-4CD4-B6B8-D700F6119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72" y="1383059"/>
            <a:ext cx="10332727" cy="1325563"/>
          </a:xfrm>
          <a:solidFill>
            <a:srgbClr val="177B61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Univers" panose="020B0503020202020204" pitchFamily="34" charset="0"/>
              </a:rPr>
              <a:t>Our mission: Establishing ETO, while powering the Einstein Telescope at large</a:t>
            </a:r>
            <a:endParaRPr lang="nl-NL" dirty="0">
              <a:solidFill>
                <a:schemeClr val="bg1"/>
              </a:solidFill>
              <a:latin typeface="Univers" panose="020B05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1A49C-CDE1-44AB-80CB-84145D868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1072" y="2851876"/>
            <a:ext cx="4998728" cy="3011512"/>
          </a:xfrm>
          <a:solidFill>
            <a:srgbClr val="D6F2DF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Establishing the Einstein Telescope </a:t>
            </a:r>
            <a:r>
              <a:rPr lang="en-US" sz="2600" dirty="0" err="1"/>
              <a:t>Organisation</a:t>
            </a:r>
            <a:r>
              <a:rPr lang="en-US" sz="2600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Strategic work (stakeholders analysis, advice to directors,)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Internal communication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Work plan, starting up office</a:t>
            </a:r>
          </a:p>
          <a:p>
            <a:endParaRPr lang="nl-NL" dirty="0">
              <a:latin typeface="Univers" panose="020B0503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117A2-B493-4D1B-935D-75E778942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51875"/>
            <a:ext cx="5181600" cy="3011513"/>
          </a:xfrm>
          <a:solidFill>
            <a:srgbClr val="D6F2DF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Powering the Einstein Telescope at large: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 ET-PP WP10 (strategy, website, social media, logo, …)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Other supranational activities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Alignment of different activities/entities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Keep an eye on the bigger picture</a:t>
            </a:r>
          </a:p>
          <a:p>
            <a:endParaRPr lang="nl-NL" dirty="0">
              <a:latin typeface="Univers" panose="020B050302020202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D3F19-6517-472A-AB54-8F0F7A858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294D-BE56-4423-B6F0-23A4AB8F0E2F}" type="datetime1">
              <a:rPr lang="nl-NL" smtClean="0"/>
              <a:t>13-11-2023</a:t>
            </a:fld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445DD-F54F-4421-8F8B-82FAA4DC7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3</a:t>
            </a:fld>
            <a:endParaRPr lang="nl-NL"/>
          </a:p>
        </p:txBody>
      </p:sp>
      <p:pic>
        <p:nvPicPr>
          <p:cNvPr id="7" name="Google Shape;55;p13" descr="Texto&#10;&#10;Descripción generada automáticamente con confianza media">
            <a:extLst>
              <a:ext uri="{FF2B5EF4-FFF2-40B4-BE49-F238E27FC236}">
                <a16:creationId xmlns:a16="http://schemas.microsoft.com/office/drawing/2014/main" id="{531A1149-ED0C-439D-9444-3AD501178D5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412" y="227483"/>
            <a:ext cx="1816437" cy="56381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0DEFE1-ED76-4DF6-B6FB-8D7E10001A01}"/>
              </a:ext>
            </a:extLst>
          </p:cNvPr>
          <p:cNvSpPr/>
          <p:nvPr/>
        </p:nvSpPr>
        <p:spPr>
          <a:xfrm flipH="1">
            <a:off x="662471" y="933061"/>
            <a:ext cx="45719" cy="5924939"/>
          </a:xfrm>
          <a:prstGeom prst="rect">
            <a:avLst/>
          </a:prstGeom>
          <a:gradFill>
            <a:gsLst>
              <a:gs pos="100000">
                <a:schemeClr val="accent5">
                  <a:lumMod val="75000"/>
                </a:schemeClr>
              </a:gs>
              <a:gs pos="0">
                <a:srgbClr val="21AF8A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rgbClr val="C5D0F1"/>
              </a:gs>
              <a:gs pos="100000">
                <a:schemeClr val="accent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9995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20E71-7F75-4A4C-8C13-71FC4776C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00A2-FDFA-4BF1-8A78-C731D4397C4B}" type="datetime1">
              <a:rPr lang="nl-NL" smtClean="0"/>
              <a:t>13-11-2023</a:t>
            </a:fld>
            <a:endParaRPr 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282664-E622-5981-15BD-8D253B37B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93D8E5-B2D3-4BF9-B0C9-3896DBD04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4</a:t>
            </a:fld>
            <a:endParaRPr lang="nl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192BB2-F8E1-E885-6E58-570C2C2B6CD9}"/>
              </a:ext>
            </a:extLst>
          </p:cNvPr>
          <p:cNvSpPr txBox="1"/>
          <p:nvPr/>
        </p:nvSpPr>
        <p:spPr>
          <a:xfrm>
            <a:off x="292100" y="3209290"/>
            <a:ext cx="7045960" cy="2785378"/>
          </a:xfrm>
          <a:prstGeom prst="rect">
            <a:avLst/>
          </a:prstGeom>
          <a:solidFill>
            <a:srgbClr val="177B6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If we want the Einstein Telescope to be built, we need a lot more political and financial support than we have right now. Communication is one of the keys in achieving this. </a:t>
            </a:r>
            <a:endParaRPr lang="en-NL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5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567F05-159E-8CD0-0525-D6C514B26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08" b="4596"/>
          <a:stretch/>
        </p:blipFill>
        <p:spPr>
          <a:xfrm>
            <a:off x="0" y="-101600"/>
            <a:ext cx="12192000" cy="69596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A863DF-21B1-42AE-A3FE-4A0F915B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5</a:t>
            </a:fld>
            <a:endParaRPr lang="nl-N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0596A1-17AC-CE8E-41BA-44D5262426CC}"/>
              </a:ext>
            </a:extLst>
          </p:cNvPr>
          <p:cNvSpPr txBox="1"/>
          <p:nvPr/>
        </p:nvSpPr>
        <p:spPr>
          <a:xfrm>
            <a:off x="4945380" y="1106815"/>
            <a:ext cx="7045960" cy="1708160"/>
          </a:xfrm>
          <a:prstGeom prst="rect">
            <a:avLst/>
          </a:prstGeom>
          <a:solidFill>
            <a:srgbClr val="177B6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At the moment we are confusing people, even people who are close to the Einstein Telescope. </a:t>
            </a:r>
            <a:endParaRPr lang="en-NL" sz="35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E3B260-4871-F86B-1343-9B74FE0BFADF}"/>
              </a:ext>
            </a:extLst>
          </p:cNvPr>
          <p:cNvSpPr txBox="1"/>
          <p:nvPr/>
        </p:nvSpPr>
        <p:spPr>
          <a:xfrm>
            <a:off x="200660" y="4490516"/>
            <a:ext cx="7045960" cy="1708160"/>
          </a:xfrm>
          <a:prstGeom prst="rect">
            <a:avLst/>
          </a:prstGeom>
          <a:solidFill>
            <a:srgbClr val="177B6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We cannot afford this! We have to show we are a strong initiative that’s worth investing in.</a:t>
            </a:r>
            <a:endParaRPr lang="en-NL" sz="35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A94338-126D-9EB2-D39F-F21EE6FE35D1}"/>
              </a:ext>
            </a:extLst>
          </p:cNvPr>
          <p:cNvSpPr txBox="1"/>
          <p:nvPr/>
        </p:nvSpPr>
        <p:spPr>
          <a:xfrm>
            <a:off x="721360" y="979872"/>
            <a:ext cx="4091940" cy="369332"/>
          </a:xfrm>
          <a:prstGeom prst="rect">
            <a:avLst/>
          </a:prstGeom>
          <a:solidFill>
            <a:srgbClr val="D6F2D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 many projects, websites and logos!</a:t>
            </a:r>
            <a:endParaRPr lang="en-N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CD8B88-0CDE-1205-BA33-1B1F59CFB346}"/>
              </a:ext>
            </a:extLst>
          </p:cNvPr>
          <p:cNvSpPr txBox="1"/>
          <p:nvPr/>
        </p:nvSpPr>
        <p:spPr>
          <a:xfrm>
            <a:off x="838406" y="1605251"/>
            <a:ext cx="3479594" cy="369332"/>
          </a:xfrm>
          <a:prstGeom prst="rect">
            <a:avLst/>
          </a:prstGeom>
          <a:solidFill>
            <a:srgbClr val="D6F2D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How is everything </a:t>
            </a:r>
            <a:r>
              <a:rPr lang="en-US" dirty="0" err="1"/>
              <a:t>organised</a:t>
            </a:r>
            <a:r>
              <a:rPr lang="en-US" dirty="0"/>
              <a:t>?</a:t>
            </a:r>
            <a:endParaRPr lang="en-NL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D65349-56B0-1494-700A-A9241D0B0B71}"/>
              </a:ext>
            </a:extLst>
          </p:cNvPr>
          <p:cNvSpPr txBox="1"/>
          <p:nvPr/>
        </p:nvSpPr>
        <p:spPr>
          <a:xfrm>
            <a:off x="374080" y="2230630"/>
            <a:ext cx="3780133" cy="369332"/>
          </a:xfrm>
          <a:prstGeom prst="rect">
            <a:avLst/>
          </a:prstGeom>
          <a:solidFill>
            <a:srgbClr val="D6F2D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Many people wearing different hats</a:t>
            </a:r>
            <a:endParaRPr lang="en-NL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D13CCB-2D0D-8906-7CD1-34F795F5E334}"/>
              </a:ext>
            </a:extLst>
          </p:cNvPr>
          <p:cNvSpPr txBox="1"/>
          <p:nvPr/>
        </p:nvSpPr>
        <p:spPr>
          <a:xfrm>
            <a:off x="1136374" y="2915912"/>
            <a:ext cx="3479594" cy="369332"/>
          </a:xfrm>
          <a:prstGeom prst="rect">
            <a:avLst/>
          </a:prstGeom>
          <a:solidFill>
            <a:srgbClr val="D6F2D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Gravitational what?</a:t>
            </a: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F9B102-D00B-2FCE-5CB3-93F1509DDBAA}"/>
              </a:ext>
            </a:extLst>
          </p:cNvPr>
          <p:cNvSpPr txBox="1"/>
          <p:nvPr/>
        </p:nvSpPr>
        <p:spPr>
          <a:xfrm>
            <a:off x="0" y="6545453"/>
            <a:ext cx="60973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000" dirty="0"/>
              <a:t>Photo by </a:t>
            </a:r>
            <a:r>
              <a:rPr lang="nl-NL" sz="1000" dirty="0">
                <a:hlinkClick r:id="rId3"/>
              </a:rPr>
              <a:t>Daniele Levis Pelusi</a:t>
            </a:r>
            <a:r>
              <a:rPr lang="nl-NL" sz="1000" dirty="0"/>
              <a:t> on </a:t>
            </a:r>
            <a:r>
              <a:rPr lang="nl-NL" sz="1000" dirty="0">
                <a:hlinkClick r:id="rId4"/>
              </a:rPr>
              <a:t>Unsplash</a:t>
            </a:r>
            <a:endParaRPr lang="en-NL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1FF5E-81C5-E630-E480-5DAF2FDF496B}"/>
              </a:ext>
            </a:extLst>
          </p:cNvPr>
          <p:cNvSpPr txBox="1"/>
          <p:nvPr/>
        </p:nvSpPr>
        <p:spPr>
          <a:xfrm>
            <a:off x="319586" y="183150"/>
            <a:ext cx="1131536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One of the main communication (and </a:t>
            </a:r>
            <a:r>
              <a:rPr lang="en-US" sz="3500" dirty="0" err="1">
                <a:solidFill>
                  <a:schemeClr val="bg1"/>
                </a:solidFill>
              </a:rPr>
              <a:t>organisation</a:t>
            </a:r>
            <a:r>
              <a:rPr lang="en-US" sz="3500" dirty="0">
                <a:solidFill>
                  <a:schemeClr val="bg1"/>
                </a:solidFill>
              </a:rPr>
              <a:t>) problems</a:t>
            </a:r>
            <a:endParaRPr lang="en-NL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6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F70451-5B8B-B380-4CB8-4DB7D2061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00A2-FDFA-4BF1-8A78-C731D4397C4B}" type="datetime1">
              <a:rPr lang="nl-NL" smtClean="0"/>
              <a:t>13-11-2023</a:t>
            </a:fld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69D5DF-CE08-1542-BF8B-5BD44E95C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6</a:t>
            </a:fld>
            <a:endParaRPr lang="nl-NL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B77E70-6F79-3027-31B3-D595B6F59E2F}"/>
              </a:ext>
            </a:extLst>
          </p:cNvPr>
          <p:cNvSpPr/>
          <p:nvPr/>
        </p:nvSpPr>
        <p:spPr>
          <a:xfrm>
            <a:off x="228600" y="888929"/>
            <a:ext cx="10906347" cy="582702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06F0ED7-A1BA-8444-C729-935CD2F086DD}"/>
              </a:ext>
            </a:extLst>
          </p:cNvPr>
          <p:cNvGrpSpPr/>
          <p:nvPr/>
        </p:nvGrpSpPr>
        <p:grpSpPr>
          <a:xfrm>
            <a:off x="2216487" y="1189073"/>
            <a:ext cx="6394113" cy="2834858"/>
            <a:chOff x="2661762" y="361940"/>
            <a:chExt cx="6394113" cy="283485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CA85A7A-FBF5-F30D-D883-BC753D5407E8}"/>
                </a:ext>
              </a:extLst>
            </p:cNvPr>
            <p:cNvSpPr/>
            <p:nvPr/>
          </p:nvSpPr>
          <p:spPr>
            <a:xfrm>
              <a:off x="2661762" y="361940"/>
              <a:ext cx="6394113" cy="283485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The Einstein Telescope </a:t>
              </a:r>
            </a:p>
            <a:p>
              <a:pPr algn="ctr"/>
              <a:r>
                <a:rPr lang="en-US" sz="2800" dirty="0"/>
                <a:t>(Europe-wide)</a:t>
              </a:r>
            </a:p>
            <a:p>
              <a:pPr algn="ctr"/>
              <a:endParaRPr lang="en-US" sz="2800" dirty="0"/>
            </a:p>
            <a:p>
              <a:pPr algn="ctr"/>
              <a:endParaRPr lang="en-US" sz="2800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9C7B989-5FD1-619F-6AEF-00E2D88F119B}"/>
                </a:ext>
              </a:extLst>
            </p:cNvPr>
            <p:cNvSpPr/>
            <p:nvPr/>
          </p:nvSpPr>
          <p:spPr>
            <a:xfrm>
              <a:off x="2782556" y="1779369"/>
              <a:ext cx="3057518" cy="99158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38100">
              <a:solidFill>
                <a:schemeClr val="accent1">
                  <a:lumMod val="20000"/>
                  <a:lumOff val="80000"/>
                </a:schemeClr>
              </a:solidFill>
              <a:prstDash val="soli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ET Scientific Collaboration</a:t>
              </a:r>
              <a:endParaRPr lang="nl-NL" sz="2600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543BD8F-DB0D-D645-5D25-450023D5A5DA}"/>
                </a:ext>
              </a:extLst>
            </p:cNvPr>
            <p:cNvSpPr/>
            <p:nvPr/>
          </p:nvSpPr>
          <p:spPr>
            <a:xfrm>
              <a:off x="5919215" y="1814630"/>
              <a:ext cx="3057518" cy="97266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381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ET </a:t>
              </a:r>
              <a:r>
                <a:rPr lang="en-US" sz="2600" dirty="0" err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Organisation</a:t>
              </a:r>
              <a:endParaRPr lang="nl-NL" sz="2600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BCA5DB8-A80A-5926-A726-64A2F77EB0FE}"/>
              </a:ext>
            </a:extLst>
          </p:cNvPr>
          <p:cNvSpPr/>
          <p:nvPr/>
        </p:nvSpPr>
        <p:spPr>
          <a:xfrm>
            <a:off x="951247" y="4307229"/>
            <a:ext cx="2580228" cy="200876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Potential site/bid </a:t>
            </a:r>
            <a:r>
              <a:rPr lang="en-US" sz="2400" dirty="0" err="1"/>
              <a:t>Sardegna</a:t>
            </a:r>
            <a:r>
              <a:rPr lang="en-US" sz="2400" dirty="0"/>
              <a:t> (including local/regional projects)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B42D99-C296-2558-754C-AAFF281FD34B}"/>
              </a:ext>
            </a:extLst>
          </p:cNvPr>
          <p:cNvSpPr/>
          <p:nvPr/>
        </p:nvSpPr>
        <p:spPr>
          <a:xfrm>
            <a:off x="3660738" y="4296787"/>
            <a:ext cx="2564186" cy="200876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Potential site/bid EMR (including local/regional projects)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613903F-5A61-41A8-388A-A57581E97923}"/>
              </a:ext>
            </a:extLst>
          </p:cNvPr>
          <p:cNvSpPr/>
          <p:nvPr/>
        </p:nvSpPr>
        <p:spPr>
          <a:xfrm>
            <a:off x="6425867" y="4304209"/>
            <a:ext cx="2457387" cy="2001340"/>
          </a:xfrm>
          <a:prstGeom prst="round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Potential site/bid Sachsen (including local/regional projects)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457FB3A-3BEC-8471-9D3A-55980868926B}"/>
              </a:ext>
            </a:extLst>
          </p:cNvPr>
          <p:cNvSpPr/>
          <p:nvPr/>
        </p:nvSpPr>
        <p:spPr>
          <a:xfrm>
            <a:off x="8879609" y="2029074"/>
            <a:ext cx="2191808" cy="20764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National communities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(in countries that are not a potential site)</a:t>
            </a:r>
            <a:endParaRPr lang="nl-NL" sz="2400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DF631C-CB2F-FAFD-4CDB-D6461E07A6A6}"/>
              </a:ext>
            </a:extLst>
          </p:cNvPr>
          <p:cNvSpPr txBox="1"/>
          <p:nvPr/>
        </p:nvSpPr>
        <p:spPr>
          <a:xfrm>
            <a:off x="241744" y="1553444"/>
            <a:ext cx="23681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(The) Einstein Telescope</a:t>
            </a:r>
          </a:p>
          <a:p>
            <a:r>
              <a:rPr lang="en-US" sz="2600" dirty="0"/>
              <a:t>(general)</a:t>
            </a:r>
            <a:endParaRPr lang="nl-NL" sz="26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3D5025-BA7D-3359-941E-0D3C59A71CF6}"/>
              </a:ext>
            </a:extLst>
          </p:cNvPr>
          <p:cNvGrpSpPr/>
          <p:nvPr/>
        </p:nvGrpSpPr>
        <p:grpSpPr>
          <a:xfrm>
            <a:off x="421968" y="2035034"/>
            <a:ext cx="3801382" cy="4543370"/>
            <a:chOff x="1520194" y="440677"/>
            <a:chExt cx="3801382" cy="454337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A9F0166-0B9A-05FB-6BD0-CECA834BC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0194" y="3298363"/>
              <a:ext cx="998585" cy="53961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1E3FA21-A591-FD82-5097-C9578DD15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7410" y="4159544"/>
              <a:ext cx="624166" cy="82450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DB8BDB3-2002-74B7-411F-5BC27668C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0243" y="440677"/>
              <a:ext cx="1235712" cy="399146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E436443-BD4E-5B25-6C59-2C0863E925B3}"/>
              </a:ext>
            </a:extLst>
          </p:cNvPr>
          <p:cNvSpPr txBox="1"/>
          <p:nvPr/>
        </p:nvSpPr>
        <p:spPr>
          <a:xfrm>
            <a:off x="288389" y="186236"/>
            <a:ext cx="8761018" cy="630942"/>
          </a:xfrm>
          <a:prstGeom prst="rect">
            <a:avLst/>
          </a:prstGeom>
          <a:solidFill>
            <a:srgbClr val="177B6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The Einstein Telescope communication entities</a:t>
            </a:r>
            <a:endParaRPr lang="en-NL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9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EB5A0B-929A-4DC2-17E4-8DED6368D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00A2-FDFA-4BF1-8A78-C731D4397C4B}" type="datetime1">
              <a:rPr lang="nl-NL" smtClean="0"/>
              <a:t>13-11-2023</a:t>
            </a:fld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D2722-E25A-5AEB-B65D-42F5C08A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7</a:t>
            </a:fld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EE560-D5BE-A0CD-80BD-1861EB417F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A2BADE-2D79-CE30-9B52-57D8486509B3}"/>
              </a:ext>
            </a:extLst>
          </p:cNvPr>
          <p:cNvSpPr txBox="1"/>
          <p:nvPr/>
        </p:nvSpPr>
        <p:spPr>
          <a:xfrm>
            <a:off x="297497" y="514759"/>
            <a:ext cx="8460423" cy="1169551"/>
          </a:xfrm>
          <a:prstGeom prst="rect">
            <a:avLst/>
          </a:prstGeom>
          <a:solidFill>
            <a:srgbClr val="177B6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What if I am affiliated with multiple entities and thus ‘wearing multiple ET-hats?’</a:t>
            </a:r>
            <a:endParaRPr lang="en-NL" sz="3500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70E436-D0C2-870C-10A3-648B5E774D88}"/>
              </a:ext>
            </a:extLst>
          </p:cNvPr>
          <p:cNvSpPr txBox="1">
            <a:spLocks/>
          </p:cNvSpPr>
          <p:nvPr/>
        </p:nvSpPr>
        <p:spPr>
          <a:xfrm>
            <a:off x="637576" y="3990772"/>
            <a:ext cx="5275544" cy="2653868"/>
          </a:xfrm>
          <a:prstGeom prst="rect">
            <a:avLst/>
          </a:prstGeom>
          <a:solidFill>
            <a:srgbClr val="D6F2DF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Be aware that the outside world will often not grasp this, and see only one hat. So before communicating check yourself: which hat does my audience think I’m wearing? And does that match the main hat I’m actually wearing today? </a:t>
            </a:r>
            <a:endParaRPr lang="en-US" sz="2200" dirty="0"/>
          </a:p>
          <a:p>
            <a:endParaRPr lang="nl-NL" dirty="0">
              <a:latin typeface="Univers" panose="020B0503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C43D3B-9972-591E-7650-86D71F8199A1}"/>
              </a:ext>
            </a:extLst>
          </p:cNvPr>
          <p:cNvSpPr txBox="1">
            <a:spLocks/>
          </p:cNvSpPr>
          <p:nvPr/>
        </p:nvSpPr>
        <p:spPr>
          <a:xfrm>
            <a:off x="637576" y="1875440"/>
            <a:ext cx="5275544" cy="2003078"/>
          </a:xfrm>
          <a:prstGeom prst="rect">
            <a:avLst/>
          </a:prstGeom>
          <a:solidFill>
            <a:srgbClr val="D6F2DF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No worries, that’s how science works. But it’s also why it’s so important to align and connect the different entities and make sure they are not in competition. </a:t>
            </a:r>
            <a:endParaRPr lang="en-US" sz="2200" dirty="0"/>
          </a:p>
          <a:p>
            <a:endParaRPr lang="nl-NL" dirty="0">
              <a:latin typeface="Univers" panose="020B05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24AD94-1CD8-4BBF-873C-E52C247A09F4}"/>
              </a:ext>
            </a:extLst>
          </p:cNvPr>
          <p:cNvSpPr txBox="1"/>
          <p:nvPr/>
        </p:nvSpPr>
        <p:spPr>
          <a:xfrm>
            <a:off x="9884944" y="6582226"/>
            <a:ext cx="60973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Photo by </a:t>
            </a:r>
            <a:r>
              <a:rPr lang="en-US" sz="1000" dirty="0">
                <a:hlinkClick r:id="rId3"/>
              </a:rPr>
              <a:t>Stephen Hocking</a:t>
            </a:r>
            <a:r>
              <a:rPr lang="en-US" sz="1000" dirty="0"/>
              <a:t> on </a:t>
            </a:r>
            <a:r>
              <a:rPr lang="en-US" sz="1000" dirty="0" err="1">
                <a:hlinkClick r:id="rId4"/>
              </a:rPr>
              <a:t>Unsplash</a:t>
            </a:r>
            <a:endParaRPr lang="en-NL" sz="1000" dirty="0"/>
          </a:p>
        </p:txBody>
      </p:sp>
    </p:spTree>
    <p:extLst>
      <p:ext uri="{BB962C8B-B14F-4D97-AF65-F5344CB8AC3E}">
        <p14:creationId xmlns:p14="http://schemas.microsoft.com/office/powerpoint/2010/main" val="36176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71CE8B-DFBC-625D-7BE6-43B0BF974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00A2-FDFA-4BF1-8A78-C731D4397C4B}" type="datetime1">
              <a:rPr lang="nl-NL" smtClean="0"/>
              <a:t>13-11-2023</a:t>
            </a:fld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29483D-4D99-2C8A-E6D0-DB55C765E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8</a:t>
            </a:fld>
            <a:endParaRPr lang="nl-NL"/>
          </a:p>
        </p:txBody>
      </p:sp>
      <p:pic>
        <p:nvPicPr>
          <p:cNvPr id="4" name="Google Shape;57;p13">
            <a:hlinkClick r:id="rId2"/>
            <a:extLst>
              <a:ext uri="{FF2B5EF4-FFF2-40B4-BE49-F238E27FC236}">
                <a16:creationId xmlns:a16="http://schemas.microsoft.com/office/drawing/2014/main" id="{66C218E9-8EE5-7CA0-1846-A27FB50A01F0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680" y="211948"/>
            <a:ext cx="3422940" cy="960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0;p15">
            <a:hlinkClick r:id="rId4"/>
            <a:extLst>
              <a:ext uri="{FF2B5EF4-FFF2-40B4-BE49-F238E27FC236}">
                <a16:creationId xmlns:a16="http://schemas.microsoft.com/office/drawing/2014/main" id="{F5AE7CC2-D5C8-383B-FE1A-DD55646333E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745" y="1272614"/>
            <a:ext cx="3598826" cy="149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1;p15">
            <a:hlinkClick r:id="rId6"/>
            <a:extLst>
              <a:ext uri="{FF2B5EF4-FFF2-40B4-BE49-F238E27FC236}">
                <a16:creationId xmlns:a16="http://schemas.microsoft.com/office/drawing/2014/main" id="{A627BDB2-9E27-263A-A7DC-B6070A9EA74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8797" y="2770291"/>
            <a:ext cx="3647301" cy="27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D64362-88DA-6BD2-E68C-EA10BB308A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572" y="328704"/>
            <a:ext cx="3647301" cy="13321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A805E6-A8C5-D0E2-104D-874A675422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2572" y="1785496"/>
            <a:ext cx="3815255" cy="25983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87943F-F7BE-1A6F-2063-7146AD065F4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8354" y="204097"/>
            <a:ext cx="4053646" cy="46429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B0F89B-9FCA-FC62-59A2-522697FDF99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5353" y="4847043"/>
            <a:ext cx="4096647" cy="19408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2FE1FF-53C7-873F-D93E-E0EFC739583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0879" y="4383868"/>
            <a:ext cx="3810242" cy="8390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47B19A-9D7E-9456-34D0-53CA04CEC76A}"/>
              </a:ext>
            </a:extLst>
          </p:cNvPr>
          <p:cNvSpPr txBox="1"/>
          <p:nvPr/>
        </p:nvSpPr>
        <p:spPr>
          <a:xfrm>
            <a:off x="180128" y="5606902"/>
            <a:ext cx="7820993" cy="1169551"/>
          </a:xfrm>
          <a:prstGeom prst="rect">
            <a:avLst/>
          </a:prstGeom>
          <a:solidFill>
            <a:srgbClr val="177B6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A quick glance at social media: positive but also critical comments</a:t>
            </a:r>
            <a:endParaRPr lang="en-NL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6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066DE26-E5CA-4DCB-AC3E-F9F2D379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A914-D304-4577-B9B3-9E3EA628217A}" type="datetime1">
              <a:rPr lang="nl-NL" smtClean="0"/>
              <a:t>13-11-2023</a:t>
            </a:fld>
            <a:endParaRPr lang="nl-NL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A863DF-21B1-42AE-A3FE-4A0F915B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9EC9-360A-402C-900D-BE58D0B38679}" type="slidenum">
              <a:rPr lang="nl-NL" smtClean="0"/>
              <a:t>9</a:t>
            </a:fld>
            <a:endParaRPr lang="nl-NL"/>
          </a:p>
        </p:txBody>
      </p:sp>
      <p:pic>
        <p:nvPicPr>
          <p:cNvPr id="10" name="Google Shape;55;p13" descr="Texto&#10;&#10;Descripción generada automáticamente con confianza media">
            <a:extLst>
              <a:ext uri="{FF2B5EF4-FFF2-40B4-BE49-F238E27FC236}">
                <a16:creationId xmlns:a16="http://schemas.microsoft.com/office/drawing/2014/main" id="{1B4DB9B4-0543-467A-999A-79C57AB554F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412" y="227483"/>
            <a:ext cx="1816437" cy="5638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FCE600-D668-4666-A7B2-6E6C27704786}"/>
              </a:ext>
            </a:extLst>
          </p:cNvPr>
          <p:cNvSpPr/>
          <p:nvPr/>
        </p:nvSpPr>
        <p:spPr>
          <a:xfrm flipH="1">
            <a:off x="662471" y="933061"/>
            <a:ext cx="45719" cy="5924939"/>
          </a:xfrm>
          <a:prstGeom prst="rect">
            <a:avLst/>
          </a:prstGeom>
          <a:gradFill>
            <a:gsLst>
              <a:gs pos="100000">
                <a:schemeClr val="accent5">
                  <a:lumMod val="75000"/>
                </a:schemeClr>
              </a:gs>
              <a:gs pos="0">
                <a:srgbClr val="21AF8A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rgbClr val="C5D0F1"/>
              </a:gs>
              <a:gs pos="100000">
                <a:schemeClr val="accent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Google Shape;57;p13">
            <a:extLst>
              <a:ext uri="{FF2B5EF4-FFF2-40B4-BE49-F238E27FC236}">
                <a16:creationId xmlns:a16="http://schemas.microsoft.com/office/drawing/2014/main" id="{764CC818-5C0C-4483-A9F9-290C622691A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82200" y="6126503"/>
            <a:ext cx="1013675" cy="70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D41D98-2706-2F0C-CE2C-BE6E3D7C35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4280" y="-7353"/>
            <a:ext cx="5913122" cy="6865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3035C0-81E0-4836-3D1C-DDB3D96FADD6}"/>
              </a:ext>
            </a:extLst>
          </p:cNvPr>
          <p:cNvSpPr txBox="1"/>
          <p:nvPr/>
        </p:nvSpPr>
        <p:spPr>
          <a:xfrm>
            <a:off x="2440406" y="280800"/>
            <a:ext cx="9544182" cy="1169551"/>
          </a:xfrm>
          <a:prstGeom prst="rect">
            <a:avLst/>
          </a:prstGeom>
          <a:solidFill>
            <a:srgbClr val="177B6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ET-PP Work Package 10: Additional financial support to kickstart communication &amp; outreach</a:t>
            </a:r>
            <a:endParaRPr lang="en-NL" sz="35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53B0FE-D9F3-1E2A-B221-123E9500C3CE}"/>
              </a:ext>
            </a:extLst>
          </p:cNvPr>
          <p:cNvSpPr/>
          <p:nvPr/>
        </p:nvSpPr>
        <p:spPr>
          <a:xfrm>
            <a:off x="907465" y="1674741"/>
            <a:ext cx="4980257" cy="2111798"/>
          </a:xfrm>
          <a:prstGeom prst="rect">
            <a:avLst/>
          </a:prstGeom>
          <a:solidFill>
            <a:srgbClr val="D6F2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Chairs: Dorota </a:t>
            </a:r>
            <a:r>
              <a:rPr lang="en-US" sz="2000" dirty="0" err="1">
                <a:solidFill>
                  <a:schemeClr val="tx1"/>
                </a:solidFill>
              </a:rPr>
              <a:t>Rosinska</a:t>
            </a:r>
            <a:r>
              <a:rPr lang="en-US" sz="2000" dirty="0">
                <a:solidFill>
                  <a:schemeClr val="tx1"/>
                </a:solidFill>
              </a:rPr>
              <a:t> &amp; Vincenzo </a:t>
            </a:r>
            <a:r>
              <a:rPr lang="en-US" sz="2000" dirty="0" err="1">
                <a:solidFill>
                  <a:schemeClr val="tx1"/>
                </a:solidFill>
              </a:rPr>
              <a:t>Napolano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NL" sz="2000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EA1929-454C-2E48-9B94-4D87FDFAC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208" y="2422178"/>
            <a:ext cx="1169551" cy="1169551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B330C2-F90A-496E-F6B2-84F05DB088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585" y="2422178"/>
            <a:ext cx="1169551" cy="1169551"/>
          </a:xfrm>
          <a:prstGeom prst="ellipse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F79413E-34D4-1EDD-03BF-0BFF8A220556}"/>
              </a:ext>
            </a:extLst>
          </p:cNvPr>
          <p:cNvSpPr/>
          <p:nvPr/>
        </p:nvSpPr>
        <p:spPr>
          <a:xfrm>
            <a:off x="907465" y="4210664"/>
            <a:ext cx="4980257" cy="2111798"/>
          </a:xfrm>
          <a:prstGeom prst="rect">
            <a:avLst/>
          </a:prstGeom>
          <a:solidFill>
            <a:srgbClr val="D6F2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Many people involved.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Link to ET Collaboration: Susanne </a:t>
            </a:r>
            <a:r>
              <a:rPr lang="en-US" sz="2000" dirty="0" err="1">
                <a:solidFill>
                  <a:schemeClr val="tx1"/>
                </a:solidFill>
              </a:rPr>
              <a:t>Milde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NL" sz="20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75D73-5D74-341F-8657-01CBDDF4CEE6}"/>
              </a:ext>
            </a:extLst>
          </p:cNvPr>
          <p:cNvSpPr txBox="1"/>
          <p:nvPr/>
        </p:nvSpPr>
        <p:spPr>
          <a:xfrm>
            <a:off x="8999689" y="6552436"/>
            <a:ext cx="34463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Photo by </a:t>
            </a:r>
            <a:r>
              <a:rPr lang="en-US" sz="1400" dirty="0" err="1">
                <a:hlinkClick r:id="rId7"/>
              </a:rPr>
              <a:t>Brands&amp;People</a:t>
            </a:r>
            <a:r>
              <a:rPr lang="en-US" sz="1400" dirty="0"/>
              <a:t> on </a:t>
            </a:r>
            <a:r>
              <a:rPr lang="en-US" sz="1400" dirty="0" err="1">
                <a:hlinkClick r:id="rId8"/>
              </a:rPr>
              <a:t>Unsplash</a:t>
            </a:r>
            <a:endParaRPr lang="en-NL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CA6DC9-BD9F-44C2-5686-F495DC5EEE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14" t="7511" r="-26205" b="17130"/>
          <a:stretch/>
        </p:blipFill>
        <p:spPr>
          <a:xfrm>
            <a:off x="2764032" y="5183259"/>
            <a:ext cx="1128871" cy="106802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3377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931</Words>
  <Application>Microsoft Office PowerPoint</Application>
  <PresentationFormat>Widescreen</PresentationFormat>
  <Paragraphs>130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Bradley Hand ITC</vt:lpstr>
      <vt:lpstr>Calibri</vt:lpstr>
      <vt:lpstr>Calibri Light</vt:lpstr>
      <vt:lpstr>Univers</vt:lpstr>
      <vt:lpstr>Wingdings</vt:lpstr>
      <vt:lpstr>Office Theme</vt:lpstr>
      <vt:lpstr>The role of communication</vt:lpstr>
      <vt:lpstr>PowerPoint Presentation</vt:lpstr>
      <vt:lpstr>Our mission: Establishing ETO, while powering the Einstein Telescope at large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messages to take home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maroud@nh.nikhef.nl</dc:creator>
  <cp:lastModifiedBy>Martine Oudenhoven</cp:lastModifiedBy>
  <cp:revision>9</cp:revision>
  <dcterms:created xsi:type="dcterms:W3CDTF">2023-09-12T12:10:47Z</dcterms:created>
  <dcterms:modified xsi:type="dcterms:W3CDTF">2023-11-13T18:44:11Z</dcterms:modified>
</cp:coreProperties>
</file>