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482B8-B503-4ECD-B1CC-68E0F624CB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629EDF-7EEA-49C2-B9F7-93ADA4902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765B7-7860-4809-B28B-FAB3CCEFE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5CE11-47DA-436B-B4D1-BDAD724B0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1F5A1-A5E5-4CF2-9E63-66A42915A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048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0BC9A-478A-4233-BD84-4259D8EEE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68091F-CA37-4B8E-B661-1BBD059A6E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339FA-F0D9-4100-B72F-12DFBE300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E1CF6-2D0F-497D-9AF7-DC39D45A7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0FE04-7AC1-4C67-AC7E-713EBBA8B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113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93ABDE-E06C-4A38-AD12-F6D1A8DBDB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599A8-78D0-404B-91FE-AC0DF0CCB8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EAD12-828C-4D99-BA4D-4CA540018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3440C-A1A9-426F-BB11-571E815C4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81873-464E-480F-B3D2-ECA0BAF2C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0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1A989-2F13-441B-9F98-55478B224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AA805-E1D6-460E-93D2-DADDC2A0F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9242C-416E-4418-BA43-FA069F7BB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DD9BB-C16C-470C-8468-98C1EA359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C11C8-94A5-4984-AAD8-90ABF66C6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1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F92E4-BF22-4934-8CE7-161E6F314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7C443E-ABA6-4A3F-BC26-1E290724D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BAE3C-FC71-4892-A3FF-5B00B3E9D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ACDF2-BC09-4045-9D29-A3A38FEB5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4FCC56-93AE-422B-B9A8-702614F8F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51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55974-9F59-4EE9-ACA6-3D09204E4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E913D-CA78-4AA3-BBFD-2CE579CA3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1B510A-2C60-4965-96F0-916E8535CD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34333C-9EE7-4F31-95FB-C79D7C500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1D79D6-BFB0-4E0D-9AFB-E7436C6CD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546B1B-B852-429A-A7EF-9C73E4F41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456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F2EC8-A433-4D3B-89F0-A5388EB92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BA6746-1246-4115-8251-057FE31D6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F8E3EF-168C-4E5F-840B-4E4268E18C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FB68D5-E636-40EC-883E-567A462F50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301D91-C161-4250-B86D-548C0134F4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70B10F-BD2C-4A61-86B0-6E244687C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9F2EA-EDA9-4360-A6D6-5ACDFDCC9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226ED0-8A3B-40F7-AFDA-57FFB3494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49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B218E-F99B-4695-A8D8-FE2B5390A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72E72C-0CBA-45CE-AC3D-FF9B6A041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F4DFE6-3DA1-4DE2-A2D3-B9B646C52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9C2EAE-3B3F-4296-BF85-AF35D00AE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6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D97429-EDB0-4192-BFFD-0F645AE25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AF8680-FE3E-4B2E-BCEF-67DE3BD6A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36187B-403E-4CC0-B7FF-5C33175CB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73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E6E1A-1834-474B-BCA1-A66BB9CAB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E3D21-6A03-4A0E-A794-1964DE41F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3F3855-CA69-43E3-95C6-38CF7535A5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5F5CC-B964-4F16-B57E-4F9B56AF0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C0DBB1-2F25-4193-8518-4C1D9769B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E08D45-C4D7-4506-814D-DCA7555AD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8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57B3B-B78E-46D2-907B-C2A4B5C93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9AAA44-191E-4A30-9F3F-0F22F5D11F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EB2DD3-5184-470F-B3A5-396D219951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8BFF7B-B458-49AD-801A-DD16B72CC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2E9727-6278-43EB-B8E7-E5053C04E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696C57-3EB2-47FA-87A9-811D1C0B3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911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F25FA3-4947-47CF-A881-5D7A7F166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CD0951-669C-4B06-A4FA-9F26E21A6B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EC5C0-DC5E-4734-861F-E1ECBEF423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0A001-A320-47F8-97D8-127F504C99DF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D0119-4DED-4E9A-B9E3-D893A5E61E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15932-F068-4298-A408-240EE93E23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73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87EE4-781E-4B89-B296-37EBC2DFF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65585"/>
          </a:xfrm>
        </p:spPr>
        <p:txBody>
          <a:bodyPr/>
          <a:lstStyle/>
          <a:p>
            <a:pPr algn="ctr"/>
            <a:r>
              <a:rPr lang="en-US" dirty="0" err="1"/>
              <a:t>Cavité</a:t>
            </a:r>
            <a:r>
              <a:rPr lang="en-US" dirty="0"/>
              <a:t> FP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9BABF-FF05-4C02-9F94-2C1EE7873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5584"/>
            <a:ext cx="12192000" cy="6092415"/>
          </a:xfrm>
        </p:spPr>
        <p:txBody>
          <a:bodyPr>
            <a:normAutofit/>
          </a:bodyPr>
          <a:lstStyle/>
          <a:p>
            <a:r>
              <a:rPr lang="en-US" sz="1600" dirty="0"/>
              <a:t>Laser</a:t>
            </a:r>
          </a:p>
          <a:p>
            <a:pPr lvl="1"/>
            <a:r>
              <a:rPr lang="en-US" sz="1600" dirty="0"/>
              <a:t>Laser 33MHz </a:t>
            </a:r>
            <a:r>
              <a:rPr lang="en-US" sz="1600" dirty="0" err="1"/>
              <a:t>déplacé</a:t>
            </a:r>
            <a:r>
              <a:rPr lang="en-US" sz="1600" dirty="0"/>
              <a:t> (x15) à 500,270 MHz =&gt; compatible avec la </a:t>
            </a:r>
            <a:r>
              <a:rPr lang="en-US" sz="1600" dirty="0" err="1"/>
              <a:t>fréquence</a:t>
            </a:r>
            <a:r>
              <a:rPr lang="en-US" sz="1600" dirty="0"/>
              <a:t> </a:t>
            </a:r>
            <a:r>
              <a:rPr lang="en-US" sz="1600" dirty="0" err="1"/>
              <a:t>Anneau</a:t>
            </a:r>
            <a:r>
              <a:rPr lang="en-US" sz="1600" dirty="0"/>
              <a:t> !</a:t>
            </a:r>
          </a:p>
          <a:p>
            <a:pPr marL="457200" lvl="1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Mais</a:t>
            </a:r>
            <a:r>
              <a:rPr lang="en-US" sz="1600" dirty="0"/>
              <a:t> pas de test de lock car la </a:t>
            </a:r>
            <a:r>
              <a:rPr lang="en-US" sz="1600" dirty="0" err="1"/>
              <a:t>cavité</a:t>
            </a:r>
            <a:r>
              <a:rPr lang="en-US" sz="1600" dirty="0"/>
              <a:t> FP </a:t>
            </a:r>
            <a:r>
              <a:rPr lang="en-US" sz="1600" dirty="0" err="1"/>
              <a:t>était</a:t>
            </a:r>
            <a:r>
              <a:rPr lang="en-US" sz="1600" dirty="0"/>
              <a:t> </a:t>
            </a:r>
            <a:r>
              <a:rPr lang="en-US" sz="1600" dirty="0" err="1"/>
              <a:t>restée</a:t>
            </a:r>
            <a:r>
              <a:rPr lang="en-US" sz="1600" dirty="0"/>
              <a:t> à ~ 500MHz =&gt; A faire</a:t>
            </a:r>
          </a:p>
          <a:p>
            <a:pPr marL="457200" lvl="1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Déplacer</a:t>
            </a:r>
            <a:r>
              <a:rPr lang="en-US" sz="1600" dirty="0"/>
              <a:t> les 2 avec lock ON sera un </a:t>
            </a:r>
            <a:r>
              <a:rPr lang="en-US" sz="1600" dirty="0" err="1"/>
              <a:t>peu</a:t>
            </a:r>
            <a:r>
              <a:rPr lang="en-US" sz="1600" dirty="0"/>
              <a:t> long pour </a:t>
            </a:r>
            <a:r>
              <a:rPr lang="en-US" sz="1600" dirty="0" err="1"/>
              <a:t>éviter</a:t>
            </a:r>
            <a:r>
              <a:rPr lang="en-US" sz="1600" dirty="0"/>
              <a:t> les </a:t>
            </a:r>
            <a:r>
              <a:rPr lang="en-US" sz="1600" dirty="0" err="1"/>
              <a:t>désalignements</a:t>
            </a:r>
            <a:r>
              <a:rPr lang="en-US" sz="1600" dirty="0"/>
              <a:t>.</a:t>
            </a:r>
          </a:p>
          <a:p>
            <a:pPr lvl="1"/>
            <a:r>
              <a:rPr lang="en-US" sz="1600" dirty="0"/>
              <a:t>Laser 133MHz a </a:t>
            </a:r>
            <a:r>
              <a:rPr lang="en-US" sz="1600" dirty="0" err="1"/>
              <a:t>demodelocké</a:t>
            </a:r>
            <a:r>
              <a:rPr lang="en-US" sz="1600" dirty="0"/>
              <a:t> </a:t>
            </a:r>
            <a:r>
              <a:rPr lang="en-US" sz="1600" dirty="0" err="1"/>
              <a:t>spontannément</a:t>
            </a:r>
            <a:r>
              <a:rPr lang="en-US" sz="1600" dirty="0"/>
              <a:t> =&gt; On a trouvé un </a:t>
            </a:r>
            <a:r>
              <a:rPr lang="en-US" sz="1600" dirty="0" err="1"/>
              <a:t>controleur</a:t>
            </a:r>
            <a:r>
              <a:rPr lang="en-US" sz="1600" dirty="0"/>
              <a:t> </a:t>
            </a:r>
            <a:r>
              <a:rPr lang="en-US" sz="1600" dirty="0" err="1"/>
              <a:t>smaract</a:t>
            </a:r>
            <a:r>
              <a:rPr lang="en-US" sz="1600" dirty="0"/>
              <a:t> pour le </a:t>
            </a:r>
            <a:r>
              <a:rPr lang="en-US" sz="1600" dirty="0" err="1"/>
              <a:t>refaire</a:t>
            </a:r>
            <a:r>
              <a:rPr lang="en-US" sz="1600" dirty="0"/>
              <a:t> </a:t>
            </a:r>
            <a:r>
              <a:rPr lang="en-US" sz="1600" dirty="0" err="1"/>
              <a:t>modelocker</a:t>
            </a:r>
            <a:endParaRPr lang="en-US" sz="1600" dirty="0"/>
          </a:p>
          <a:p>
            <a:pPr lvl="1"/>
            <a:r>
              <a:rPr lang="en-US" sz="1600" dirty="0" err="1"/>
              <a:t>Demande</a:t>
            </a:r>
            <a:r>
              <a:rPr lang="en-US" sz="1600" dirty="0"/>
              <a:t> de </a:t>
            </a:r>
            <a:r>
              <a:rPr lang="en-US" sz="1600" dirty="0" err="1"/>
              <a:t>devis</a:t>
            </a:r>
            <a:r>
              <a:rPr lang="en-US" sz="1600" dirty="0"/>
              <a:t> </a:t>
            </a:r>
            <a:r>
              <a:rPr lang="en-US" sz="1600" dirty="0" err="1"/>
              <a:t>faite</a:t>
            </a:r>
            <a:r>
              <a:rPr lang="en-US" sz="1600" dirty="0"/>
              <a:t> </a:t>
            </a:r>
            <a:r>
              <a:rPr lang="en-US" sz="1600" dirty="0" err="1"/>
              <a:t>auprès</a:t>
            </a:r>
            <a:r>
              <a:rPr lang="en-US" sz="1600" dirty="0"/>
              <a:t> de </a:t>
            </a:r>
            <a:r>
              <a:rPr lang="en-US" sz="1600" dirty="0" err="1"/>
              <a:t>Smaract</a:t>
            </a:r>
            <a:r>
              <a:rPr lang="en-US" sz="1600" dirty="0"/>
              <a:t> pour </a:t>
            </a:r>
            <a:r>
              <a:rPr lang="en-US" sz="1600" dirty="0" err="1"/>
              <a:t>réparer</a:t>
            </a:r>
            <a:r>
              <a:rPr lang="en-US" sz="1600" dirty="0"/>
              <a:t>/upgrader/spare des </a:t>
            </a:r>
            <a:r>
              <a:rPr lang="en-US" sz="1600" dirty="0" err="1"/>
              <a:t>controleurs</a:t>
            </a:r>
            <a:r>
              <a:rPr lang="en-US" sz="1600" dirty="0"/>
              <a:t> utilizes</a:t>
            </a:r>
          </a:p>
          <a:p>
            <a:pPr lvl="1"/>
            <a:r>
              <a:rPr lang="en-US" sz="1600" dirty="0" err="1"/>
              <a:t>Utiliser</a:t>
            </a:r>
            <a:r>
              <a:rPr lang="en-US" sz="1600" dirty="0"/>
              <a:t> 2 </a:t>
            </a:r>
            <a:r>
              <a:rPr lang="en-US" sz="1600" dirty="0" err="1"/>
              <a:t>ctrls</a:t>
            </a:r>
            <a:r>
              <a:rPr lang="en-US" sz="1600" dirty="0"/>
              <a:t> pour </a:t>
            </a:r>
            <a:r>
              <a:rPr lang="en-US" sz="1600" dirty="0" err="1"/>
              <a:t>Frep</a:t>
            </a:r>
            <a:r>
              <a:rPr lang="en-US" sz="1600" dirty="0"/>
              <a:t> et CEP ? =&gt; A Tester =&gt; </a:t>
            </a:r>
            <a:r>
              <a:rPr lang="en-US" sz="1600" dirty="0" err="1"/>
              <a:t>permettrait</a:t>
            </a:r>
            <a:r>
              <a:rPr lang="en-US" sz="1600" dirty="0"/>
              <a:t> de </a:t>
            </a:r>
            <a:r>
              <a:rPr lang="en-US" sz="1600" dirty="0" err="1"/>
              <a:t>garder</a:t>
            </a:r>
            <a:r>
              <a:rPr lang="en-US" sz="1600" dirty="0"/>
              <a:t> CEP ON</a:t>
            </a:r>
          </a:p>
          <a:p>
            <a:pPr lvl="1"/>
            <a:r>
              <a:rPr lang="en-US" sz="1600" dirty="0"/>
              <a:t>Pilotage Peltier </a:t>
            </a:r>
            <a:r>
              <a:rPr lang="en-US" sz="1600" dirty="0" err="1"/>
              <a:t>installé</a:t>
            </a:r>
            <a:r>
              <a:rPr lang="en-US" sz="1600" dirty="0"/>
              <a:t> et </a:t>
            </a:r>
            <a:r>
              <a:rPr lang="en-US" sz="1600" dirty="0" err="1"/>
              <a:t>testé</a:t>
            </a:r>
            <a:r>
              <a:rPr lang="en-US" sz="1600" dirty="0"/>
              <a:t> =&gt; Il manqué un mode “</a:t>
            </a:r>
            <a:r>
              <a:rPr lang="en-US" sz="1600" dirty="0" err="1"/>
              <a:t>manuel</a:t>
            </a:r>
            <a:r>
              <a:rPr lang="en-US" sz="1600" dirty="0"/>
              <a:t>” =&gt; A faire</a:t>
            </a:r>
          </a:p>
          <a:p>
            <a:r>
              <a:rPr lang="en-US" sz="1600" dirty="0"/>
              <a:t>Synchro </a:t>
            </a:r>
            <a:r>
              <a:rPr lang="en-US" sz="1600" dirty="0" err="1"/>
              <a:t>Anneau</a:t>
            </a:r>
            <a:endParaRPr lang="en-US" sz="1600" dirty="0"/>
          </a:p>
          <a:p>
            <a:pPr lvl="1"/>
            <a:r>
              <a:rPr lang="en-US" sz="1600" dirty="0" err="1"/>
              <a:t>Démarré</a:t>
            </a:r>
            <a:r>
              <a:rPr lang="en-US" sz="1600" dirty="0"/>
              <a:t> avec laser 133MHz =&gt; petites </a:t>
            </a:r>
            <a:r>
              <a:rPr lang="en-US" sz="1600" dirty="0" err="1"/>
              <a:t>difficultés</a:t>
            </a:r>
            <a:r>
              <a:rPr lang="en-US" sz="1600" dirty="0"/>
              <a:t> car 133MHz x 4 = 533MHz et pas 500MHz !</a:t>
            </a:r>
          </a:p>
          <a:p>
            <a:pPr lvl="1"/>
            <a:r>
              <a:rPr lang="en-US" sz="1600" dirty="0"/>
              <a:t>PZT </a:t>
            </a:r>
            <a:r>
              <a:rPr lang="en-US" sz="1600" dirty="0" err="1"/>
              <a:t>cavité</a:t>
            </a:r>
            <a:r>
              <a:rPr lang="en-US" sz="1600" dirty="0"/>
              <a:t> FP : 5,3nm/V =&gt; </a:t>
            </a:r>
            <a:r>
              <a:rPr lang="en-US" sz="1600" dirty="0" err="1"/>
              <a:t>dFrep</a:t>
            </a:r>
            <a:r>
              <a:rPr lang="en-US" sz="1600" dirty="0"/>
              <a:t> : 20mHz/V </a:t>
            </a:r>
            <a:r>
              <a:rPr lang="en-US" sz="1600" dirty="0" err="1"/>
              <a:t>ou</a:t>
            </a:r>
            <a:r>
              <a:rPr lang="en-US" sz="1600" dirty="0"/>
              <a:t> @500MHz : 0,3Hz/V </a:t>
            </a:r>
            <a:r>
              <a:rPr lang="en-US" sz="1600" dirty="0" err="1"/>
              <a:t>ou</a:t>
            </a:r>
            <a:r>
              <a:rPr lang="en-US" sz="1600" dirty="0"/>
              <a:t> @</a:t>
            </a:r>
            <a:r>
              <a:rPr lang="en-US" sz="1600" dirty="0" err="1"/>
              <a:t>Fopt</a:t>
            </a:r>
            <a:r>
              <a:rPr lang="en-US" sz="1600"/>
              <a:t> : </a:t>
            </a:r>
            <a:endParaRPr lang="en-US" sz="1600" dirty="0"/>
          </a:p>
          <a:p>
            <a:r>
              <a:rPr lang="en-US" sz="1600" dirty="0" err="1"/>
              <a:t>Propreté</a:t>
            </a:r>
            <a:endParaRPr lang="en-US" sz="1600" dirty="0"/>
          </a:p>
          <a:p>
            <a:pPr lvl="1"/>
            <a:r>
              <a:rPr lang="en-US" sz="1600" dirty="0"/>
              <a:t>FFU </a:t>
            </a:r>
            <a:r>
              <a:rPr lang="en-US" sz="1600" dirty="0" err="1"/>
              <a:t>défectueux</a:t>
            </a:r>
            <a:r>
              <a:rPr lang="en-US" sz="1600" dirty="0"/>
              <a:t> trouvé et </a:t>
            </a:r>
            <a:r>
              <a:rPr lang="en-US" sz="1600" dirty="0" err="1"/>
              <a:t>arrêté</a:t>
            </a:r>
            <a:r>
              <a:rPr lang="en-US" sz="1600" dirty="0"/>
              <a:t> =&gt; on a </a:t>
            </a:r>
            <a:r>
              <a:rPr lang="en-US" sz="1600" dirty="0" err="1"/>
              <a:t>pu</a:t>
            </a:r>
            <a:r>
              <a:rPr lang="en-US" sz="1600" dirty="0"/>
              <a:t> </a:t>
            </a:r>
            <a:r>
              <a:rPr lang="en-US" sz="1600" dirty="0" err="1"/>
              <a:t>relancer</a:t>
            </a:r>
            <a:r>
              <a:rPr lang="en-US" sz="1600" dirty="0"/>
              <a:t> le flux luminaire</a:t>
            </a:r>
            <a:br>
              <a:rPr lang="en-US" sz="1600" dirty="0"/>
            </a:br>
            <a:r>
              <a:rPr lang="en-US" sz="1600" dirty="0" err="1"/>
              <a:t>Demande</a:t>
            </a:r>
            <a:r>
              <a:rPr lang="en-US" sz="1600" dirty="0"/>
              <a:t> de </a:t>
            </a:r>
            <a:r>
              <a:rPr lang="en-US" sz="1600" dirty="0" err="1"/>
              <a:t>devis</a:t>
            </a:r>
            <a:r>
              <a:rPr lang="en-US" sz="1600" dirty="0"/>
              <a:t> </a:t>
            </a:r>
            <a:r>
              <a:rPr lang="en-US" sz="1600" dirty="0" err="1"/>
              <a:t>faite</a:t>
            </a:r>
            <a:r>
              <a:rPr lang="en-US" sz="1600" dirty="0"/>
              <a:t> </a:t>
            </a:r>
            <a:r>
              <a:rPr lang="en-US" sz="1600" dirty="0" err="1"/>
              <a:t>auprès</a:t>
            </a:r>
            <a:r>
              <a:rPr lang="en-US" sz="1600" dirty="0"/>
              <a:t> de 2 </a:t>
            </a:r>
            <a:r>
              <a:rPr lang="en-US" sz="1600" dirty="0" err="1"/>
              <a:t>boites</a:t>
            </a:r>
            <a:r>
              <a:rPr lang="en-US" sz="1600" dirty="0"/>
              <a:t> (fabricant et </a:t>
            </a:r>
            <a:r>
              <a:rPr lang="en-US" sz="1600" dirty="0" err="1"/>
              <a:t>fournisseur</a:t>
            </a:r>
            <a:r>
              <a:rPr lang="en-US" sz="1600" dirty="0"/>
              <a:t> FR)</a:t>
            </a:r>
          </a:p>
          <a:p>
            <a:pPr lvl="1"/>
            <a:r>
              <a:rPr lang="en-US" sz="1600" dirty="0" err="1"/>
              <a:t>Nettoyage</a:t>
            </a:r>
            <a:r>
              <a:rPr lang="en-US" sz="1600" dirty="0"/>
              <a:t> et </a:t>
            </a:r>
            <a:r>
              <a:rPr lang="en-US" sz="1600" dirty="0" err="1"/>
              <a:t>remplacement</a:t>
            </a:r>
            <a:r>
              <a:rPr lang="en-US" sz="1600" dirty="0"/>
              <a:t> des </a:t>
            </a:r>
            <a:r>
              <a:rPr lang="en-US" sz="1600" dirty="0" err="1"/>
              <a:t>miroirs</a:t>
            </a:r>
            <a:r>
              <a:rPr lang="en-US" sz="1600" dirty="0"/>
              <a:t> =&gt; A faire</a:t>
            </a:r>
          </a:p>
          <a:p>
            <a:r>
              <a:rPr lang="en-US" sz="1600" dirty="0"/>
              <a:t>Telescope à </a:t>
            </a:r>
            <a:r>
              <a:rPr lang="en-US" sz="1600" dirty="0" err="1"/>
              <a:t>focale</a:t>
            </a:r>
            <a:r>
              <a:rPr lang="en-US" sz="1600" dirty="0"/>
              <a:t> variable</a:t>
            </a:r>
          </a:p>
          <a:p>
            <a:pPr lvl="1"/>
            <a:r>
              <a:rPr lang="en-US" sz="1600" dirty="0" err="1"/>
              <a:t>En</a:t>
            </a:r>
            <a:r>
              <a:rPr lang="en-US" sz="1600" dirty="0"/>
              <a:t> </a:t>
            </a:r>
            <a:r>
              <a:rPr lang="en-US" sz="1600" dirty="0" err="1"/>
              <a:t>attente</a:t>
            </a:r>
            <a:r>
              <a:rPr lang="en-US" sz="1600" dirty="0"/>
              <a:t> de la 2e </a:t>
            </a:r>
            <a:r>
              <a:rPr lang="en-US" sz="1600" dirty="0" err="1"/>
              <a:t>lentille</a:t>
            </a:r>
            <a:r>
              <a:rPr lang="en-US" sz="1600" dirty="0"/>
              <a:t> =&gt; pas Urgent pour </a:t>
            </a:r>
            <a:r>
              <a:rPr lang="en-US" sz="1600" dirty="0" err="1"/>
              <a:t>l’instant</a:t>
            </a:r>
            <a:r>
              <a:rPr lang="en-US" sz="1600" dirty="0"/>
              <a:t>, utile à P&gt;50% (on </a:t>
            </a:r>
            <a:r>
              <a:rPr lang="en-US" sz="1600" dirty="0" err="1"/>
              <a:t>devrait</a:t>
            </a:r>
            <a:r>
              <a:rPr lang="en-US" sz="1600" dirty="0"/>
              <a:t> </a:t>
            </a:r>
            <a:r>
              <a:rPr lang="en-US" sz="1600" dirty="0" err="1"/>
              <a:t>pouvoir</a:t>
            </a:r>
            <a:r>
              <a:rPr lang="en-US" sz="1600" dirty="0"/>
              <a:t> </a:t>
            </a:r>
            <a:r>
              <a:rPr lang="en-US" sz="1600" dirty="0" err="1"/>
              <a:t>obtenir</a:t>
            </a:r>
            <a:r>
              <a:rPr lang="en-US" sz="1600" dirty="0"/>
              <a:t> ~50kW stable avec le setup </a:t>
            </a:r>
            <a:r>
              <a:rPr lang="en-US" sz="1600" dirty="0" err="1"/>
              <a:t>actuel</a:t>
            </a:r>
            <a:r>
              <a:rPr lang="en-US" sz="1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62117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234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Cavité FP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Cavité FP</dc:title>
  <dc:creator>Ronic Chiche</dc:creator>
  <cp:lastModifiedBy>Ronic Chiche</cp:lastModifiedBy>
  <cp:revision>5</cp:revision>
  <dcterms:created xsi:type="dcterms:W3CDTF">2023-07-10T10:10:53Z</dcterms:created>
  <dcterms:modified xsi:type="dcterms:W3CDTF">2023-07-10T10:47:29Z</dcterms:modified>
</cp:coreProperties>
</file>