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389" r:id="rId3"/>
    <p:sldId id="396" r:id="rId4"/>
    <p:sldId id="393" r:id="rId5"/>
    <p:sldId id="270" r:id="rId6"/>
    <p:sldId id="271" r:id="rId7"/>
    <p:sldId id="359" r:id="rId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88"/>
    <p:restoredTop sz="95940"/>
  </p:normalViewPr>
  <p:slideViewPr>
    <p:cSldViewPr snapToGrid="0">
      <p:cViewPr varScale="1">
        <p:scale>
          <a:sx n="103" d="100"/>
          <a:sy n="103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90AA-BBBB-9848-B335-493029AB3946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724B1-B590-6B4E-9217-B26B5DF1D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2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AB80-41B0-A1E2-78AA-104B0C0CF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92107-A534-F5E9-7DCE-E256DF884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F161-29B9-C504-D9A6-53C29CB6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31C8-9AB8-F542-9BFD-6D06D340D5B7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5565-FEF1-6AE1-4369-D86DA4C8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AB3A-6AA0-C9E1-629F-04B9087F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9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CE96-56F5-2A95-92FB-0DEEB3D1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B499B-BB9C-EA6C-5DAF-847AE4F3C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1873C-3812-F19E-D138-29827029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5F5-CDCE-864E-B2FA-F842AE82F58F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3FC6A-D4C6-2F2F-B023-1900413F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230F-8B10-DDBF-10B7-7261769F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4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49CA1-A7C3-260E-837F-F68524CC0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51085-894E-8743-A3F5-8BC8AF259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EF80-A5A2-5EEA-2447-D5EEDBB5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7877-520A-894B-BD77-22A27DE289EC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3DEE-7574-CF03-8E09-B74AC9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3324-6DF2-91DD-41B6-2AE38169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4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BD66-FBA1-E14B-7013-CF2FC311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C420-2FDB-1485-657D-73AFFE023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942EC-1210-148A-8322-1A8A33A6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11F3-9993-3244-8E5B-71F7C6F0F453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A837-9715-2116-243F-150960B6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1F7B-7EB2-DD2A-7274-CADEF5AE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BA1-3F5E-4BD5-3D5D-408268D1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00A47-9A87-F131-6F23-610B44B71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4A37B-3B89-72CD-1572-B7E46B2E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FEE-4A78-F84F-85E9-F325E4E773C6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885E8-F15D-2CE2-CAD2-38CBEB4F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A8AA-ECFB-1232-0776-A3B571AB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D6CE-790D-2226-467A-368F4E70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8B9E-D835-EF15-A563-A62F37F90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4D349-CF71-228C-BB2B-0A775B361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0641D-8211-D792-7BA7-B1280531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2D2-8DFA-2744-971D-3B5AE7D9F970}" type="datetime1">
              <a:rPr lang="fr-FR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8A7F8-EBA0-611F-9B66-7FC8BA95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EB5B1-351A-325F-545D-EE879378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1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4835-2001-9D54-AECE-A46A5EF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95744-4F4C-C8E4-5D94-00A08699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2CB4A-301C-7CAC-DCF2-DBAD28EE2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2EAA7-12FD-B869-AB79-EA0C60086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ED13B-8F1C-8948-74EF-58A58D373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6E1D2-4560-9C73-B9A7-B616CC92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0935-B8B6-1742-9C6A-54EC410EAA56}" type="datetime1">
              <a:rPr lang="fr-FR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2739F-B869-6CCC-B9C4-3EF0173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E3B8-4414-588E-A847-8829D192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9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DF2B-9FD2-2094-2057-45596C0F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F0B85-0AE5-7176-9FC4-58229BAF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8340-1507-DB42-9B9E-E031B4C94117}" type="datetime1">
              <a:rPr lang="fr-FR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8EDBD-F52F-49DB-CEE7-A8BAA8D1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312A0-78B7-026F-3650-C9445FC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9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8CB1F-1FC6-3FF6-F6F5-5B24C911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ED0E-693B-9847-B1B9-2D53B796880A}" type="datetime1">
              <a:rPr lang="fr-FR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AD66B-A11B-A38C-9D02-3AD68BD4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0A5B-8632-194F-9C01-C21C4083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8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5C2C-FB92-CA46-F275-E163F89F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ECFD-8335-2485-A5A7-9F173FE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1869B-4B55-3A57-17B5-7138E2B7A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7E5D-D05C-3848-C768-FF01AEF8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161D-7720-DF4E-BEE4-8A32661AB196}" type="datetime1">
              <a:rPr lang="fr-FR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2AA7E-FDF2-3760-3A25-B70A9B34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0A668-37A2-9EB8-8A3B-73F95D3C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ACB9-3DA0-AB48-D675-41D632B5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3A15E-7702-591F-88D0-C8E8A047D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17141-ED3A-75AF-17EC-936233A76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88E8F-E7BD-D324-35CB-B5340902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427-4598-E546-9B2E-1A0FF2817DCE}" type="datetime1">
              <a:rPr lang="fr-FR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43D5-9866-56EE-DB77-4A161674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60989-FF31-FB2F-3613-7B23B659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8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26755-1204-2219-2686-F0A0EE2B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A5CF3-FDAE-4C64-C03D-5AE884CB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A8F1-0C4A-7B78-DAB9-0B9B70A91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62E6-B810-E640-BCE1-40F979434254}" type="datetime1">
              <a:rPr lang="fr-FR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8A53-B97A-613B-FFA6-C726FDDC7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6356-C1A8-DA22-42B9-4D6A4672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8AC9-F62D-F940-A53E-CF74364A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8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46E5-6DA2-9073-E2B1-F530DDC20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764" y="428300"/>
            <a:ext cx="9144000" cy="4782678"/>
          </a:xfrm>
        </p:spPr>
        <p:txBody>
          <a:bodyPr>
            <a:normAutofit/>
          </a:bodyPr>
          <a:lstStyle/>
          <a:p>
            <a:r>
              <a:rPr lang="en-GB" dirty="0" err="1"/>
              <a:t>ThomX</a:t>
            </a:r>
            <a:r>
              <a:rPr lang="en-GB" dirty="0"/>
              <a:t> meeting</a:t>
            </a:r>
            <a:br>
              <a:rPr lang="en-GB" dirty="0"/>
            </a:br>
            <a:r>
              <a:rPr lang="en-GB" sz="4000" b="1" u="sng" dirty="0"/>
              <a:t>Ring commissioning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July 24,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6A6A6-38E2-B25F-290C-2352C20F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7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0E8F-50A9-9591-587A-D0BF1DC2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4" y="227958"/>
            <a:ext cx="10515600" cy="637026"/>
          </a:xfrm>
        </p:spPr>
        <p:txBody>
          <a:bodyPr>
            <a:normAutofit fontScale="90000"/>
          </a:bodyPr>
          <a:lstStyle/>
          <a:p>
            <a:r>
              <a:rPr lang="en-GB" dirty="0"/>
              <a:t>New lattice to obtain 500.25 MHz (from Alex)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4E99-D268-5107-B28F-66E5338C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BA50-B668-343F-EBC7-439302517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8" y="1102210"/>
            <a:ext cx="10515600" cy="1603375"/>
          </a:xfrm>
        </p:spPr>
        <p:txBody>
          <a:bodyPr>
            <a:normAutofit/>
          </a:bodyPr>
          <a:lstStyle/>
          <a:p>
            <a:pPr algn="l"/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TDR_0.17_0.64_r56_0.2_sx_Dff41.2_DipMagnL.str : MCF=0.0139  </a:t>
            </a:r>
            <a:r>
              <a:rPr lang="en-GB" sz="1800" b="1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chro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=0/0 (actual lattice)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GB" sz="18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TDR_0.17_0.64_r56_0.3_sx_Dff41.2_DipMagnL.str : MCF=0.0177 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chro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=0/0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TDR_0.17_0.64_r56_0.4_sx_Dff41.2_DipMagnL.str : MCF=0.0231 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chro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=0/0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(to start with)</a:t>
            </a:r>
          </a:p>
          <a:p>
            <a:endParaRPr lang="en-GB" sz="180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80EDA4C1-C6E6-B68A-B251-04AE543A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4" y="2723486"/>
            <a:ext cx="5086706" cy="381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BF0645-C603-2DC8-C0A4-093B72D3DE8D}"/>
              </a:ext>
            </a:extLst>
          </p:cNvPr>
          <p:cNvSpPr txBox="1"/>
          <p:nvPr/>
        </p:nvSpPr>
        <p:spPr>
          <a:xfrm>
            <a:off x="5632374" y="5247958"/>
            <a:ext cx="6390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Still impact on the Libera @500.25 MHz 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should be investigated (if needed ask  Instrumentation Technologies to increase the BW)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DDBF7-66D8-4607-6D03-110D2C03E2E2}"/>
              </a:ext>
            </a:extLst>
          </p:cNvPr>
          <p:cNvSpPr txBox="1"/>
          <p:nvPr/>
        </p:nvSpPr>
        <p:spPr>
          <a:xfrm>
            <a:off x="6096000" y="3030854"/>
            <a:ext cx="5346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Always dispersive orbit (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baseline="-25000" dirty="0" err="1">
                <a:solidFill>
                  <a:srgbClr val="FF0000"/>
                </a:solidFill>
              </a:rPr>
              <a:t>RF</a:t>
            </a:r>
            <a:r>
              <a:rPr lang="en-GB" sz="2000" b="1" dirty="0">
                <a:solidFill>
                  <a:srgbClr val="FF0000"/>
                </a:solidFill>
              </a:rPr>
              <a:t> ≠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baseline="-25000" dirty="0" err="1">
                <a:solidFill>
                  <a:srgbClr val="FF0000"/>
                </a:solidFill>
              </a:rPr>
              <a:t>RF</a:t>
            </a:r>
            <a:r>
              <a:rPr lang="en-GB" sz="2000" b="1" baseline="30000" dirty="0" err="1">
                <a:solidFill>
                  <a:srgbClr val="FF0000"/>
                </a:solidFill>
              </a:rPr>
              <a:t>NOM</a:t>
            </a:r>
            <a:r>
              <a:rPr lang="en-GB" sz="2000" b="1" dirty="0">
                <a:solidFill>
                  <a:srgbClr val="FF0000"/>
                </a:solidFill>
              </a:rPr>
              <a:t>) but smaller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Potential limitations: control of the orbit</a:t>
            </a:r>
          </a:p>
        </p:txBody>
      </p:sp>
    </p:spTree>
    <p:extLst>
      <p:ext uri="{BB962C8B-B14F-4D97-AF65-F5344CB8AC3E}">
        <p14:creationId xmlns:p14="http://schemas.microsoft.com/office/powerpoint/2010/main" val="254724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8A259-191D-F71F-9D66-C5D2D77F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7EDE-C7D5-55BF-F9E1-92FA7A1F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4" y="227958"/>
            <a:ext cx="10515600" cy="637026"/>
          </a:xfrm>
        </p:spPr>
        <p:txBody>
          <a:bodyPr>
            <a:normAutofit fontScale="90000"/>
          </a:bodyPr>
          <a:lstStyle/>
          <a:p>
            <a:r>
              <a:rPr lang="en-GB" dirty="0"/>
              <a:t>Roadmap to going to the nominal RF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67DF-27C6-6880-1004-272CC1A3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4" y="1089797"/>
            <a:ext cx="11172567" cy="3784343"/>
          </a:xfrm>
        </p:spPr>
        <p:txBody>
          <a:bodyPr>
            <a:normAutofit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If the new optics is deployed successfully, operation at 500.25 MHz should be more smooth =&gt; X-rays production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l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Then there are two studies in parallel to be made (correct orbit)</a:t>
            </a:r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1"/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Investigation of the 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use of metallic plates installed on the dipoles to modify the fringing field (studies with OPERA </a:t>
            </a:r>
            <a:r>
              <a:rPr lang="en-GB" dirty="0" err="1">
                <a:solidFill>
                  <a:srgbClr val="000000"/>
                </a:solidFill>
                <a:latin typeface="Helvetica" pitchFamily="2" charset="0"/>
              </a:rPr>
              <a:t>fieldmaps</a:t>
            </a:r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 provided by SOLEIL).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" pitchFamily="2" charset="0"/>
              </a:rPr>
              <a:t>Mechanical intervention to increase the circumference by ~14 mm. In this case, a new optics should be studies to restore the symmetry of the machine + beam dynamics simulations.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83351-E8FC-B3F3-0AB4-2157EBD17F31}"/>
              </a:ext>
            </a:extLst>
          </p:cNvPr>
          <p:cNvSpPr txBox="1"/>
          <p:nvPr/>
        </p:nvSpPr>
        <p:spPr>
          <a:xfrm>
            <a:off x="262333" y="4951955"/>
            <a:ext cx="11397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Precise </a:t>
            </a:r>
            <a:r>
              <a:rPr lang="en-GB" sz="2800" b="1" dirty="0" err="1">
                <a:solidFill>
                  <a:srgbClr val="0070C0"/>
                </a:solidFill>
              </a:rPr>
              <a:t>modelization</a:t>
            </a:r>
            <a:r>
              <a:rPr lang="en-GB" sz="2800" b="1" dirty="0">
                <a:solidFill>
                  <a:srgbClr val="0070C0"/>
                </a:solidFill>
              </a:rPr>
              <a:t> of the dipole for correct model of the ring (later)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D83A36-884B-53B2-EEF3-396E37272D91}"/>
              </a:ext>
            </a:extLst>
          </p:cNvPr>
          <p:cNvSpPr txBox="1">
            <a:spLocks/>
          </p:cNvSpPr>
          <p:nvPr/>
        </p:nvSpPr>
        <p:spPr>
          <a:xfrm>
            <a:off x="582580" y="5688915"/>
            <a:ext cx="10099588" cy="116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  <a:latin typeface="Helvetica" pitchFamily="2" charset="0"/>
              </a:rPr>
              <a:t>The </a:t>
            </a:r>
            <a:r>
              <a:rPr lang="en-GB" sz="2400" dirty="0" err="1">
                <a:solidFill>
                  <a:srgbClr val="0070C0"/>
                </a:solidFill>
                <a:latin typeface="Helvetica" pitchFamily="2" charset="0"/>
              </a:rPr>
              <a:t>modelization</a:t>
            </a:r>
            <a:r>
              <a:rPr lang="en-GB" sz="2400" dirty="0">
                <a:solidFill>
                  <a:srgbClr val="0070C0"/>
                </a:solidFill>
                <a:latin typeface="Helvetica" pitchFamily="2" charset="0"/>
              </a:rPr>
              <a:t> of the dipole should be investigated in the AT.</a:t>
            </a:r>
          </a:p>
          <a:p>
            <a:r>
              <a:rPr lang="en-GB" sz="2400" dirty="0">
                <a:solidFill>
                  <a:srgbClr val="0070C0"/>
                </a:solidFill>
                <a:latin typeface="Helvetica" pitchFamily="2" charset="0"/>
              </a:rPr>
              <a:t>Normally, no impact on the TL optics (only pathlength).</a:t>
            </a:r>
          </a:p>
        </p:txBody>
      </p:sp>
    </p:spTree>
    <p:extLst>
      <p:ext uri="{BB962C8B-B14F-4D97-AF65-F5344CB8AC3E}">
        <p14:creationId xmlns:p14="http://schemas.microsoft.com/office/powerpoint/2010/main" val="171864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84A0-FD9D-83C3-9B09-5D2AADD0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8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6CE10-1616-EE47-567D-77BDD2D5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768"/>
            <a:ext cx="12105311" cy="6098788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AF10F896-2F5E-589D-89B2-27F9619FAC9F}"/>
              </a:ext>
            </a:extLst>
          </p:cNvPr>
          <p:cNvSpPr/>
          <p:nvPr/>
        </p:nvSpPr>
        <p:spPr>
          <a:xfrm>
            <a:off x="4850780" y="1260088"/>
            <a:ext cx="200722" cy="412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24B1B15-230E-DF90-49A8-2A1C4A724FF9}"/>
              </a:ext>
            </a:extLst>
          </p:cNvPr>
          <p:cNvSpPr/>
          <p:nvPr/>
        </p:nvSpPr>
        <p:spPr>
          <a:xfrm rot="18889430">
            <a:off x="2375953" y="2142449"/>
            <a:ext cx="241600" cy="36047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85A745BD-16EC-87FF-EF1C-42A8E575A09B}"/>
              </a:ext>
            </a:extLst>
          </p:cNvPr>
          <p:cNvSpPr/>
          <p:nvPr/>
        </p:nvSpPr>
        <p:spPr>
          <a:xfrm rot="18697647">
            <a:off x="1552750" y="2830981"/>
            <a:ext cx="201109" cy="4270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979FC79-FFEC-AEC8-F6C7-3319C6860BC0}"/>
              </a:ext>
            </a:extLst>
          </p:cNvPr>
          <p:cNvSpPr/>
          <p:nvPr/>
        </p:nvSpPr>
        <p:spPr>
          <a:xfrm rot="13313937">
            <a:off x="1570778" y="3359456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313A632-DBA2-6D21-6B01-BFAEC1738728}"/>
              </a:ext>
            </a:extLst>
          </p:cNvPr>
          <p:cNvSpPr/>
          <p:nvPr/>
        </p:nvSpPr>
        <p:spPr>
          <a:xfrm rot="13313937">
            <a:off x="2295608" y="4153843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95F8A14-A05C-7EA4-4005-27C82B46EE24}"/>
              </a:ext>
            </a:extLst>
          </p:cNvPr>
          <p:cNvSpPr/>
          <p:nvPr/>
        </p:nvSpPr>
        <p:spPr>
          <a:xfrm rot="10800000">
            <a:off x="4783664" y="4696865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FDB171B-D779-0B7B-4373-C6E53C02D1BE}"/>
              </a:ext>
            </a:extLst>
          </p:cNvPr>
          <p:cNvSpPr/>
          <p:nvPr/>
        </p:nvSpPr>
        <p:spPr>
          <a:xfrm>
            <a:off x="6753921" y="1260087"/>
            <a:ext cx="200722" cy="412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E55C8D1-E2F1-7420-CFBF-CA63905E37A0}"/>
              </a:ext>
            </a:extLst>
          </p:cNvPr>
          <p:cNvSpPr/>
          <p:nvPr/>
        </p:nvSpPr>
        <p:spPr>
          <a:xfrm rot="2764771">
            <a:off x="9202418" y="2038937"/>
            <a:ext cx="225324" cy="3744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1181E-5FC6-B8BB-A6FD-0B9B641E4921}"/>
              </a:ext>
            </a:extLst>
          </p:cNvPr>
          <p:cNvSpPr txBox="1"/>
          <p:nvPr/>
        </p:nvSpPr>
        <p:spPr>
          <a:xfrm>
            <a:off x="4581488" y="172222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6FDB3-CF5F-7CC1-89A8-BF8A8E207E56}"/>
              </a:ext>
            </a:extLst>
          </p:cNvPr>
          <p:cNvSpPr txBox="1"/>
          <p:nvPr/>
        </p:nvSpPr>
        <p:spPr>
          <a:xfrm>
            <a:off x="2633627" y="239589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01EA2-386D-0848-D2AA-AAF1C1CB19BA}"/>
              </a:ext>
            </a:extLst>
          </p:cNvPr>
          <p:cNvSpPr txBox="1"/>
          <p:nvPr/>
        </p:nvSpPr>
        <p:spPr>
          <a:xfrm>
            <a:off x="1892206" y="2999593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2B264-E4CF-61D9-B395-CEE2A53B6C12}"/>
              </a:ext>
            </a:extLst>
          </p:cNvPr>
          <p:cNvSpPr txBox="1"/>
          <p:nvPr/>
        </p:nvSpPr>
        <p:spPr>
          <a:xfrm>
            <a:off x="1895866" y="3340712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C7CF1-9665-DC20-0911-FCBEC432A87A}"/>
              </a:ext>
            </a:extLst>
          </p:cNvPr>
          <p:cNvSpPr txBox="1"/>
          <p:nvPr/>
        </p:nvSpPr>
        <p:spPr>
          <a:xfrm>
            <a:off x="2657870" y="3954274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5D948-A1E5-58C0-3252-E16C35536526}"/>
              </a:ext>
            </a:extLst>
          </p:cNvPr>
          <p:cNvSpPr txBox="1"/>
          <p:nvPr/>
        </p:nvSpPr>
        <p:spPr>
          <a:xfrm>
            <a:off x="4481127" y="4356031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63908-2CA9-E8E1-FCED-16E484978682}"/>
              </a:ext>
            </a:extLst>
          </p:cNvPr>
          <p:cNvSpPr txBox="1"/>
          <p:nvPr/>
        </p:nvSpPr>
        <p:spPr>
          <a:xfrm>
            <a:off x="6472133" y="1771396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F118B4-ADB3-70F3-C9AB-5804DE5D24AE}"/>
              </a:ext>
            </a:extLst>
          </p:cNvPr>
          <p:cNvSpPr txBox="1"/>
          <p:nvPr/>
        </p:nvSpPr>
        <p:spPr>
          <a:xfrm>
            <a:off x="8397319" y="2322686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11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FCA768E9-D9E0-12D4-A7E6-A0FBE809E6C1}"/>
              </a:ext>
            </a:extLst>
          </p:cNvPr>
          <p:cNvSpPr/>
          <p:nvPr/>
        </p:nvSpPr>
        <p:spPr>
          <a:xfrm rot="10800000">
            <a:off x="6731514" y="4696866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7B983E-D369-3348-9246-A89C76BDF6FE}"/>
              </a:ext>
            </a:extLst>
          </p:cNvPr>
          <p:cNvSpPr txBox="1"/>
          <p:nvPr/>
        </p:nvSpPr>
        <p:spPr>
          <a:xfrm>
            <a:off x="6576329" y="4356031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5F0060-59BF-D5B2-6F66-98676793E49E}"/>
              </a:ext>
            </a:extLst>
          </p:cNvPr>
          <p:cNvSpPr txBox="1"/>
          <p:nvPr/>
        </p:nvSpPr>
        <p:spPr>
          <a:xfrm>
            <a:off x="8394643" y="390072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31BF4-7A0C-2A90-BA29-D12EC9D00880}"/>
              </a:ext>
            </a:extLst>
          </p:cNvPr>
          <p:cNvSpPr txBox="1"/>
          <p:nvPr/>
        </p:nvSpPr>
        <p:spPr>
          <a:xfrm>
            <a:off x="9026478" y="3006093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10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CC06959-DB7B-AC04-2284-452B11D91CC2}"/>
              </a:ext>
            </a:extLst>
          </p:cNvPr>
          <p:cNvSpPr/>
          <p:nvPr/>
        </p:nvSpPr>
        <p:spPr>
          <a:xfrm rot="2764771">
            <a:off x="9999627" y="2827955"/>
            <a:ext cx="225324" cy="3744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C8AC80B1-837A-5808-6035-CBB4F48BC4CA}"/>
              </a:ext>
            </a:extLst>
          </p:cNvPr>
          <p:cNvSpPr/>
          <p:nvPr/>
        </p:nvSpPr>
        <p:spPr>
          <a:xfrm rot="7735928">
            <a:off x="9937494" y="3392367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A61F434E-9CC7-B31C-99B1-350AF5E05C84}"/>
              </a:ext>
            </a:extLst>
          </p:cNvPr>
          <p:cNvSpPr/>
          <p:nvPr/>
        </p:nvSpPr>
        <p:spPr>
          <a:xfrm rot="7866165">
            <a:off x="9129188" y="4160893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4E2473-2452-FD56-9D5E-2600CE43275E}"/>
              </a:ext>
            </a:extLst>
          </p:cNvPr>
          <p:cNvSpPr txBox="1"/>
          <p:nvPr/>
        </p:nvSpPr>
        <p:spPr>
          <a:xfrm>
            <a:off x="9026478" y="3329164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 9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A3A87FE-EABE-35D6-DDEE-E8E9658F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24" y="165072"/>
            <a:ext cx="1349380" cy="683090"/>
          </a:xfrm>
        </p:spPr>
        <p:txBody>
          <a:bodyPr>
            <a:normAutofit fontScale="90000"/>
          </a:bodyPr>
          <a:lstStyle/>
          <a:p>
            <a:r>
              <a:rPr lang="en-GB" dirty="0"/>
              <a:t>MML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B862F1-C39A-B1F6-956D-3F713B8FA6FF}"/>
              </a:ext>
            </a:extLst>
          </p:cNvPr>
          <p:cNvSpPr txBox="1"/>
          <p:nvPr/>
        </p:nvSpPr>
        <p:spPr>
          <a:xfrm>
            <a:off x="4471697" y="3577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6D560-57DA-B6E7-F31B-202A9BD05018}"/>
              </a:ext>
            </a:extLst>
          </p:cNvPr>
          <p:cNvSpPr txBox="1"/>
          <p:nvPr/>
        </p:nvSpPr>
        <p:spPr>
          <a:xfrm>
            <a:off x="3932767" y="36258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EF2305-FB99-2749-2810-180301F02C9A}"/>
              </a:ext>
            </a:extLst>
          </p:cNvPr>
          <p:cNvSpPr txBox="1"/>
          <p:nvPr/>
        </p:nvSpPr>
        <p:spPr>
          <a:xfrm>
            <a:off x="2667733" y="1544128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FB3933-CE33-4FCF-645F-451FDE3553D1}"/>
              </a:ext>
            </a:extLst>
          </p:cNvPr>
          <p:cNvSpPr txBox="1"/>
          <p:nvPr/>
        </p:nvSpPr>
        <p:spPr>
          <a:xfrm>
            <a:off x="2336557" y="1870498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71811A-0070-08D7-ECBD-0EBDC0330283}"/>
              </a:ext>
            </a:extLst>
          </p:cNvPr>
          <p:cNvSpPr txBox="1"/>
          <p:nvPr/>
        </p:nvSpPr>
        <p:spPr>
          <a:xfrm>
            <a:off x="1807442" y="2299145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18F51D-2011-91DF-E094-E776A7BBFA78}"/>
              </a:ext>
            </a:extLst>
          </p:cNvPr>
          <p:cNvSpPr txBox="1"/>
          <p:nvPr/>
        </p:nvSpPr>
        <p:spPr>
          <a:xfrm>
            <a:off x="1616915" y="269447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66887-C1D1-7D3B-C6B7-DD7D7E236AAC}"/>
              </a:ext>
            </a:extLst>
          </p:cNvPr>
          <p:cNvSpPr txBox="1"/>
          <p:nvPr/>
        </p:nvSpPr>
        <p:spPr>
          <a:xfrm>
            <a:off x="1866717" y="776452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496E09-356B-E344-B9F6-B56D4D7BE564}"/>
              </a:ext>
            </a:extLst>
          </p:cNvPr>
          <p:cNvSpPr txBox="1"/>
          <p:nvPr/>
        </p:nvSpPr>
        <p:spPr>
          <a:xfrm>
            <a:off x="1518935" y="1185389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D4AB1-B4B7-8873-87DD-6052E74D3603}"/>
              </a:ext>
            </a:extLst>
          </p:cNvPr>
          <p:cNvSpPr txBox="1"/>
          <p:nvPr/>
        </p:nvSpPr>
        <p:spPr>
          <a:xfrm>
            <a:off x="1057798" y="1691893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01EBD2-A51D-0F4F-881C-65D61A52296E}"/>
              </a:ext>
            </a:extLst>
          </p:cNvPr>
          <p:cNvCxnSpPr>
            <a:cxnSpLocks/>
          </p:cNvCxnSpPr>
          <p:nvPr/>
        </p:nvCxnSpPr>
        <p:spPr>
          <a:xfrm flipV="1">
            <a:off x="692357" y="327325"/>
            <a:ext cx="9642249" cy="6530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D9DEFCD-1531-8E6A-5FFE-B52C09866B4B}"/>
              </a:ext>
            </a:extLst>
          </p:cNvPr>
          <p:cNvSpPr txBox="1"/>
          <p:nvPr/>
        </p:nvSpPr>
        <p:spPr>
          <a:xfrm>
            <a:off x="1414167" y="360384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B2791F-F46C-4175-94E3-F23315422741}"/>
              </a:ext>
            </a:extLst>
          </p:cNvPr>
          <p:cNvSpPr txBox="1"/>
          <p:nvPr/>
        </p:nvSpPr>
        <p:spPr>
          <a:xfrm>
            <a:off x="1875229" y="3904733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79890E-4CDC-A492-1AE5-73F399A7D6CF}"/>
              </a:ext>
            </a:extLst>
          </p:cNvPr>
          <p:cNvSpPr txBox="1"/>
          <p:nvPr/>
        </p:nvSpPr>
        <p:spPr>
          <a:xfrm>
            <a:off x="2329007" y="447631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41079D-25A7-7FAC-CB65-0E39619C76E2}"/>
              </a:ext>
            </a:extLst>
          </p:cNvPr>
          <p:cNvSpPr txBox="1"/>
          <p:nvPr/>
        </p:nvSpPr>
        <p:spPr>
          <a:xfrm>
            <a:off x="2667733" y="477257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9F8372-AAC6-6EE1-15A0-00DEA4A6FBDA}"/>
              </a:ext>
            </a:extLst>
          </p:cNvPr>
          <p:cNvSpPr txBox="1"/>
          <p:nvPr/>
        </p:nvSpPr>
        <p:spPr>
          <a:xfrm>
            <a:off x="3728340" y="5089383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376F77-5FF0-0C00-4CE2-B44B612624E0}"/>
              </a:ext>
            </a:extLst>
          </p:cNvPr>
          <p:cNvSpPr txBox="1"/>
          <p:nvPr/>
        </p:nvSpPr>
        <p:spPr>
          <a:xfrm>
            <a:off x="4465329" y="503232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1EEE89-6352-DAB4-6DF1-B6BC11178940}"/>
              </a:ext>
            </a:extLst>
          </p:cNvPr>
          <p:cNvSpPr txBox="1"/>
          <p:nvPr/>
        </p:nvSpPr>
        <p:spPr>
          <a:xfrm>
            <a:off x="997703" y="4645589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80D3A4-A3F0-B11F-565C-B9547AD040D2}"/>
              </a:ext>
            </a:extLst>
          </p:cNvPr>
          <p:cNvSpPr txBox="1"/>
          <p:nvPr/>
        </p:nvSpPr>
        <p:spPr>
          <a:xfrm>
            <a:off x="1478118" y="5111130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E5F594-CF27-5679-381E-D8210577BDB0}"/>
              </a:ext>
            </a:extLst>
          </p:cNvPr>
          <p:cNvSpPr txBox="1"/>
          <p:nvPr/>
        </p:nvSpPr>
        <p:spPr>
          <a:xfrm>
            <a:off x="1674620" y="5563925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C4F187-334F-44B5-B6A5-9981FAA2E8D5}"/>
              </a:ext>
            </a:extLst>
          </p:cNvPr>
          <p:cNvSpPr txBox="1"/>
          <p:nvPr/>
        </p:nvSpPr>
        <p:spPr>
          <a:xfrm>
            <a:off x="9251955" y="5503277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79E23E-F982-E205-4B82-97A57E4503E7}"/>
              </a:ext>
            </a:extLst>
          </p:cNvPr>
          <p:cNvSpPr txBox="1"/>
          <p:nvPr/>
        </p:nvSpPr>
        <p:spPr>
          <a:xfrm>
            <a:off x="9448228" y="5111130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0D483F-A338-91D3-EDAF-294BE4E0D6BD}"/>
              </a:ext>
            </a:extLst>
          </p:cNvPr>
          <p:cNvSpPr txBox="1"/>
          <p:nvPr/>
        </p:nvSpPr>
        <p:spPr>
          <a:xfrm>
            <a:off x="9996147" y="4629002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56C255-3242-3F24-0BF6-FEDC4B7BC3CE}"/>
              </a:ext>
            </a:extLst>
          </p:cNvPr>
          <p:cNvSpPr txBox="1"/>
          <p:nvPr/>
        </p:nvSpPr>
        <p:spPr>
          <a:xfrm>
            <a:off x="9982007" y="1684315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3B7D16-E6D6-3625-C0D8-62314A812152}"/>
              </a:ext>
            </a:extLst>
          </p:cNvPr>
          <p:cNvSpPr txBox="1"/>
          <p:nvPr/>
        </p:nvSpPr>
        <p:spPr>
          <a:xfrm>
            <a:off x="9532362" y="1184226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5F1ED-E7AD-74F5-25A8-4A088164B214}"/>
              </a:ext>
            </a:extLst>
          </p:cNvPr>
          <p:cNvSpPr txBox="1"/>
          <p:nvPr/>
        </p:nvSpPr>
        <p:spPr>
          <a:xfrm>
            <a:off x="9303185" y="774885"/>
            <a:ext cx="676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HCOR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97E495-5B6B-E49E-423C-16537C447E57}"/>
              </a:ext>
            </a:extLst>
          </p:cNvPr>
          <p:cNvSpPr txBox="1"/>
          <p:nvPr/>
        </p:nvSpPr>
        <p:spPr>
          <a:xfrm>
            <a:off x="6673494" y="50253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C7911B-E8D1-293C-9D3F-4EB962CDFC30}"/>
              </a:ext>
            </a:extLst>
          </p:cNvPr>
          <p:cNvSpPr txBox="1"/>
          <p:nvPr/>
        </p:nvSpPr>
        <p:spPr>
          <a:xfrm>
            <a:off x="7479374" y="5034167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D89065-01D9-3C5B-FDF9-83099AADC04D}"/>
              </a:ext>
            </a:extLst>
          </p:cNvPr>
          <p:cNvSpPr txBox="1"/>
          <p:nvPr/>
        </p:nvSpPr>
        <p:spPr>
          <a:xfrm>
            <a:off x="8542229" y="473792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1AE06A-53D0-CEF7-CFB5-3522C547A257}"/>
              </a:ext>
            </a:extLst>
          </p:cNvPr>
          <p:cNvSpPr txBox="1"/>
          <p:nvPr/>
        </p:nvSpPr>
        <p:spPr>
          <a:xfrm>
            <a:off x="8845854" y="443780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CF0349-17D9-3906-0F0F-D93ECDDB9165}"/>
              </a:ext>
            </a:extLst>
          </p:cNvPr>
          <p:cNvSpPr txBox="1"/>
          <p:nvPr/>
        </p:nvSpPr>
        <p:spPr>
          <a:xfrm>
            <a:off x="9189183" y="40389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A1723B-E74D-2C8D-3544-103C1C3CD0DC}"/>
              </a:ext>
            </a:extLst>
          </p:cNvPr>
          <p:cNvSpPr txBox="1"/>
          <p:nvPr/>
        </p:nvSpPr>
        <p:spPr>
          <a:xfrm>
            <a:off x="9614982" y="356355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58636B-B4AF-B323-4084-7CACD58D3CAB}"/>
              </a:ext>
            </a:extLst>
          </p:cNvPr>
          <p:cNvSpPr txBox="1"/>
          <p:nvPr/>
        </p:nvSpPr>
        <p:spPr>
          <a:xfrm>
            <a:off x="9647556" y="269540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E88778-C612-6312-23D5-EF82245A894F}"/>
              </a:ext>
            </a:extLst>
          </p:cNvPr>
          <p:cNvSpPr txBox="1"/>
          <p:nvPr/>
        </p:nvSpPr>
        <p:spPr>
          <a:xfrm>
            <a:off x="9342348" y="2334337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27FD67-A666-465C-C4BB-BA9C02B4919B}"/>
              </a:ext>
            </a:extLst>
          </p:cNvPr>
          <p:cNvSpPr txBox="1"/>
          <p:nvPr/>
        </p:nvSpPr>
        <p:spPr>
          <a:xfrm>
            <a:off x="8864483" y="1917917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QP41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E3FEF-5F6C-15F5-E87E-DE55BB2C75CC}"/>
              </a:ext>
            </a:extLst>
          </p:cNvPr>
          <p:cNvSpPr txBox="1"/>
          <p:nvPr/>
        </p:nvSpPr>
        <p:spPr>
          <a:xfrm>
            <a:off x="8549604" y="1520551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-QP31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00185A-B6CA-D55F-F1E0-C936A5F41072}"/>
              </a:ext>
            </a:extLst>
          </p:cNvPr>
          <p:cNvSpPr txBox="1"/>
          <p:nvPr/>
        </p:nvSpPr>
        <p:spPr>
          <a:xfrm>
            <a:off x="7290090" y="357768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A28102-E426-CF72-9EF1-B13CAE28283D}"/>
              </a:ext>
            </a:extLst>
          </p:cNvPr>
          <p:cNvSpPr txBox="1"/>
          <p:nvPr/>
        </p:nvSpPr>
        <p:spPr>
          <a:xfrm>
            <a:off x="6730776" y="33734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-QP1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02E338-9F80-462D-4411-BBDDDD179A28}"/>
              </a:ext>
            </a:extLst>
          </p:cNvPr>
          <p:cNvSpPr txBox="1"/>
          <p:nvPr/>
        </p:nvSpPr>
        <p:spPr>
          <a:xfrm>
            <a:off x="4702275" y="261584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RI-C1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270354-1F82-06D2-18F9-032351637CAD}"/>
              </a:ext>
            </a:extLst>
          </p:cNvPr>
          <p:cNvSpPr txBox="1"/>
          <p:nvPr/>
        </p:nvSpPr>
        <p:spPr>
          <a:xfrm>
            <a:off x="6511879" y="34162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RI-C2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9A5B77C-B2A6-7C68-7936-62F2FFC6BD68}"/>
              </a:ext>
            </a:extLst>
          </p:cNvPr>
          <p:cNvSpPr txBox="1"/>
          <p:nvPr/>
        </p:nvSpPr>
        <p:spPr>
          <a:xfrm>
            <a:off x="4479985" y="118744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3]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AF226D3-65C1-FE5E-EC65-AEC91E54313B}"/>
              </a:ext>
            </a:extLst>
          </p:cNvPr>
          <p:cNvSpPr txBox="1"/>
          <p:nvPr/>
        </p:nvSpPr>
        <p:spPr>
          <a:xfrm>
            <a:off x="3929911" y="126693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4]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A32513-0499-C8FF-D137-D10A0FC7D175}"/>
              </a:ext>
            </a:extLst>
          </p:cNvPr>
          <p:cNvSpPr txBox="1"/>
          <p:nvPr/>
        </p:nvSpPr>
        <p:spPr>
          <a:xfrm>
            <a:off x="1623905" y="603878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1]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E82C844-FD28-7226-5CF6-E041928980A8}"/>
              </a:ext>
            </a:extLst>
          </p:cNvPr>
          <p:cNvSpPr txBox="1"/>
          <p:nvPr/>
        </p:nvSpPr>
        <p:spPr>
          <a:xfrm>
            <a:off x="1131667" y="1045867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2]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06B651-3711-5861-7A9B-F500A2B53807}"/>
              </a:ext>
            </a:extLst>
          </p:cNvPr>
          <p:cNvSpPr txBox="1"/>
          <p:nvPr/>
        </p:nvSpPr>
        <p:spPr>
          <a:xfrm>
            <a:off x="703206" y="1555334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1DE2AF0-D6A2-E9BE-755F-1C3C0F7631C7}"/>
              </a:ext>
            </a:extLst>
          </p:cNvPr>
          <p:cNvSpPr txBox="1"/>
          <p:nvPr/>
        </p:nvSpPr>
        <p:spPr>
          <a:xfrm>
            <a:off x="600200" y="4799899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4]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4B9473-9597-A138-D56D-C254FDDCC54B}"/>
              </a:ext>
            </a:extLst>
          </p:cNvPr>
          <p:cNvSpPr txBox="1"/>
          <p:nvPr/>
        </p:nvSpPr>
        <p:spPr>
          <a:xfrm>
            <a:off x="924325" y="5286287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5]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43BAA59-B2A6-8581-E28E-6A71A8C404AD}"/>
              </a:ext>
            </a:extLst>
          </p:cNvPr>
          <p:cNvSpPr txBox="1"/>
          <p:nvPr/>
        </p:nvSpPr>
        <p:spPr>
          <a:xfrm>
            <a:off x="1110297" y="5698097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[1 6]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808E1D-DF12-85DF-C2CC-4374A5CEED25}"/>
              </a:ext>
            </a:extLst>
          </p:cNvPr>
          <p:cNvSpPr txBox="1"/>
          <p:nvPr/>
        </p:nvSpPr>
        <p:spPr>
          <a:xfrm>
            <a:off x="9825833" y="5625558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1]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BD92FB0-1173-C9B2-72AA-BC97ED91D8E1}"/>
              </a:ext>
            </a:extLst>
          </p:cNvPr>
          <p:cNvSpPr txBox="1"/>
          <p:nvPr/>
        </p:nvSpPr>
        <p:spPr>
          <a:xfrm>
            <a:off x="10012151" y="5219944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2]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9CF9C2-FBDF-6910-864E-28F0F49711F7}"/>
              </a:ext>
            </a:extLst>
          </p:cNvPr>
          <p:cNvSpPr txBox="1"/>
          <p:nvPr/>
        </p:nvSpPr>
        <p:spPr>
          <a:xfrm>
            <a:off x="10391137" y="4844110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3]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5197AE3-DE2B-84FB-EBBB-848A21473C7D}"/>
              </a:ext>
            </a:extLst>
          </p:cNvPr>
          <p:cNvSpPr txBox="1"/>
          <p:nvPr/>
        </p:nvSpPr>
        <p:spPr>
          <a:xfrm>
            <a:off x="10505618" y="1586212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4]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A0F92E-A6C3-622E-2EEF-66C5B2AF8549}"/>
              </a:ext>
            </a:extLst>
          </p:cNvPr>
          <p:cNvSpPr txBox="1"/>
          <p:nvPr/>
        </p:nvSpPr>
        <p:spPr>
          <a:xfrm>
            <a:off x="10055713" y="1147970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5]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7603AAA-8330-4B02-EE15-8F9A6B757D85}"/>
              </a:ext>
            </a:extLst>
          </p:cNvPr>
          <p:cNvSpPr txBox="1"/>
          <p:nvPr/>
        </p:nvSpPr>
        <p:spPr>
          <a:xfrm>
            <a:off x="9850303" y="707339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[2 6]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4C0C0F-5725-01C2-83BD-A7562FEA85B9}"/>
              </a:ext>
            </a:extLst>
          </p:cNvPr>
          <p:cNvSpPr txBox="1"/>
          <p:nvPr/>
        </p:nvSpPr>
        <p:spPr>
          <a:xfrm>
            <a:off x="4678771" y="1945676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[1 1]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6E14EB-080D-F8C5-D764-446E364AB7AD}"/>
              </a:ext>
            </a:extLst>
          </p:cNvPr>
          <p:cNvSpPr txBox="1"/>
          <p:nvPr/>
        </p:nvSpPr>
        <p:spPr>
          <a:xfrm>
            <a:off x="2793116" y="2611003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[1 2]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9D23FEF-F86D-B806-7087-EF60251D0DBC}"/>
              </a:ext>
            </a:extLst>
          </p:cNvPr>
          <p:cNvSpPr txBox="1"/>
          <p:nvPr/>
        </p:nvSpPr>
        <p:spPr>
          <a:xfrm>
            <a:off x="6591876" y="2015634"/>
            <a:ext cx="723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[1 12]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52975D-806D-79E8-6CAC-FD3A4A1BA567}"/>
              </a:ext>
            </a:extLst>
          </p:cNvPr>
          <p:cNvSpPr txBox="1"/>
          <p:nvPr/>
        </p:nvSpPr>
        <p:spPr>
          <a:xfrm>
            <a:off x="8426280" y="2558191"/>
            <a:ext cx="723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[1 11]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BEC7C2-07D8-AC53-69B8-B2D8C5591AA7}"/>
              </a:ext>
            </a:extLst>
          </p:cNvPr>
          <p:cNvSpPr txBox="1"/>
          <p:nvPr/>
        </p:nvSpPr>
        <p:spPr>
          <a:xfrm>
            <a:off x="3124458" y="1707281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5]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06BA320-AF03-8486-76DF-68B68E255F73}"/>
              </a:ext>
            </a:extLst>
          </p:cNvPr>
          <p:cNvSpPr txBox="1"/>
          <p:nvPr/>
        </p:nvSpPr>
        <p:spPr>
          <a:xfrm>
            <a:off x="2784831" y="2069750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6]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59A625-20B6-12F0-F01B-D2887BC90437}"/>
              </a:ext>
            </a:extLst>
          </p:cNvPr>
          <p:cNvSpPr txBox="1"/>
          <p:nvPr/>
        </p:nvSpPr>
        <p:spPr>
          <a:xfrm>
            <a:off x="2153014" y="2460670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7]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7EC9E49-7AED-A493-8972-DAC977847974}"/>
              </a:ext>
            </a:extLst>
          </p:cNvPr>
          <p:cNvSpPr txBox="1"/>
          <p:nvPr/>
        </p:nvSpPr>
        <p:spPr>
          <a:xfrm>
            <a:off x="1991441" y="2768947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8]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CC694AE-266C-D509-038C-AC3584F600FB}"/>
              </a:ext>
            </a:extLst>
          </p:cNvPr>
          <p:cNvSpPr txBox="1"/>
          <p:nvPr/>
        </p:nvSpPr>
        <p:spPr>
          <a:xfrm>
            <a:off x="3833667" y="4853864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[2 1]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5F533FB-C020-4A67-0920-04C95BB0D5BE}"/>
              </a:ext>
            </a:extLst>
          </p:cNvPr>
          <p:cNvSpPr txBox="1"/>
          <p:nvPr/>
        </p:nvSpPr>
        <p:spPr>
          <a:xfrm>
            <a:off x="4387544" y="4853412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[2 2]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2E3EC45-56F6-F8FB-BF07-68BC433AAC56}"/>
              </a:ext>
            </a:extLst>
          </p:cNvPr>
          <p:cNvSpPr txBox="1"/>
          <p:nvPr/>
        </p:nvSpPr>
        <p:spPr>
          <a:xfrm>
            <a:off x="6926265" y="4816166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[2 3]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877784-A220-76D4-7B2C-AE3DBA4DDCC7}"/>
              </a:ext>
            </a:extLst>
          </p:cNvPr>
          <p:cNvSpPr txBox="1"/>
          <p:nvPr/>
        </p:nvSpPr>
        <p:spPr>
          <a:xfrm>
            <a:off x="7769787" y="4856058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[2 4]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8161F30-9EC4-6956-C47E-469B42CD43B1}"/>
              </a:ext>
            </a:extLst>
          </p:cNvPr>
          <p:cNvSpPr txBox="1"/>
          <p:nvPr/>
        </p:nvSpPr>
        <p:spPr>
          <a:xfrm>
            <a:off x="6750438" y="69445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2]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887BBD-42E8-034C-8007-94E98B9BBC90}"/>
              </a:ext>
            </a:extLst>
          </p:cNvPr>
          <p:cNvSpPr txBox="1"/>
          <p:nvPr/>
        </p:nvSpPr>
        <p:spPr>
          <a:xfrm>
            <a:off x="7342783" y="87104"/>
            <a:ext cx="54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1]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B788A92-849D-E830-1BED-3A1D5A0DCC75}"/>
              </a:ext>
            </a:extLst>
          </p:cNvPr>
          <p:cNvSpPr txBox="1"/>
          <p:nvPr/>
        </p:nvSpPr>
        <p:spPr>
          <a:xfrm>
            <a:off x="3088251" y="4617851"/>
            <a:ext cx="654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[1 12]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903404D-94E3-2168-CBB4-A4257AB4B90A}"/>
              </a:ext>
            </a:extLst>
          </p:cNvPr>
          <p:cNvSpPr txBox="1"/>
          <p:nvPr/>
        </p:nvSpPr>
        <p:spPr>
          <a:xfrm>
            <a:off x="8291140" y="1741726"/>
            <a:ext cx="699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[2 12]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B5CA2BC-5741-8385-B3C8-5424B6A0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66CE10-1616-EE47-567D-77BDD2D5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768"/>
            <a:ext cx="12105311" cy="6098788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AF10F896-2F5E-589D-89B2-27F9619FAC9F}"/>
              </a:ext>
            </a:extLst>
          </p:cNvPr>
          <p:cNvSpPr/>
          <p:nvPr/>
        </p:nvSpPr>
        <p:spPr>
          <a:xfrm>
            <a:off x="4850780" y="1260088"/>
            <a:ext cx="200722" cy="412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24B1B15-230E-DF90-49A8-2A1C4A724FF9}"/>
              </a:ext>
            </a:extLst>
          </p:cNvPr>
          <p:cNvSpPr/>
          <p:nvPr/>
        </p:nvSpPr>
        <p:spPr>
          <a:xfrm rot="18889430">
            <a:off x="2375953" y="2142449"/>
            <a:ext cx="241600" cy="36047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85A745BD-16EC-87FF-EF1C-42A8E575A09B}"/>
              </a:ext>
            </a:extLst>
          </p:cNvPr>
          <p:cNvSpPr/>
          <p:nvPr/>
        </p:nvSpPr>
        <p:spPr>
          <a:xfrm rot="18697647">
            <a:off x="1552750" y="2830981"/>
            <a:ext cx="201109" cy="4270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979FC79-FFEC-AEC8-F6C7-3319C6860BC0}"/>
              </a:ext>
            </a:extLst>
          </p:cNvPr>
          <p:cNvSpPr/>
          <p:nvPr/>
        </p:nvSpPr>
        <p:spPr>
          <a:xfrm rot="13313937">
            <a:off x="1570778" y="3359456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9313A632-DBA2-6D21-6B01-BFAEC1738728}"/>
              </a:ext>
            </a:extLst>
          </p:cNvPr>
          <p:cNvSpPr/>
          <p:nvPr/>
        </p:nvSpPr>
        <p:spPr>
          <a:xfrm rot="13313937">
            <a:off x="2295608" y="4153843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195F8A14-A05C-7EA4-4005-27C82B46EE24}"/>
              </a:ext>
            </a:extLst>
          </p:cNvPr>
          <p:cNvSpPr/>
          <p:nvPr/>
        </p:nvSpPr>
        <p:spPr>
          <a:xfrm rot="10800000">
            <a:off x="4783664" y="4730318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FDB171B-D779-0B7B-4373-C6E53C02D1BE}"/>
              </a:ext>
            </a:extLst>
          </p:cNvPr>
          <p:cNvSpPr/>
          <p:nvPr/>
        </p:nvSpPr>
        <p:spPr>
          <a:xfrm>
            <a:off x="6753921" y="1260087"/>
            <a:ext cx="200722" cy="412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E55C8D1-E2F1-7420-CFBF-CA63905E37A0}"/>
              </a:ext>
            </a:extLst>
          </p:cNvPr>
          <p:cNvSpPr/>
          <p:nvPr/>
        </p:nvSpPr>
        <p:spPr>
          <a:xfrm rot="2764771">
            <a:off x="9202418" y="2038937"/>
            <a:ext cx="225324" cy="3744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1181E-5FC6-B8BB-A6FD-0B9B641E4921}"/>
              </a:ext>
            </a:extLst>
          </p:cNvPr>
          <p:cNvSpPr txBox="1"/>
          <p:nvPr/>
        </p:nvSpPr>
        <p:spPr>
          <a:xfrm>
            <a:off x="4241247" y="1699442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BPM.02-LIB.03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FCA768E9-D9E0-12D4-A7E6-A0FBE809E6C1}"/>
              </a:ext>
            </a:extLst>
          </p:cNvPr>
          <p:cNvSpPr/>
          <p:nvPr/>
        </p:nvSpPr>
        <p:spPr>
          <a:xfrm rot="10800000">
            <a:off x="6731514" y="4730319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CC06959-DB7B-AC04-2284-452B11D91CC2}"/>
              </a:ext>
            </a:extLst>
          </p:cNvPr>
          <p:cNvSpPr/>
          <p:nvPr/>
        </p:nvSpPr>
        <p:spPr>
          <a:xfrm rot="2764771">
            <a:off x="9999627" y="2827955"/>
            <a:ext cx="225324" cy="3744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C8AC80B1-837A-5808-6035-CBB4F48BC4CA}"/>
              </a:ext>
            </a:extLst>
          </p:cNvPr>
          <p:cNvSpPr/>
          <p:nvPr/>
        </p:nvSpPr>
        <p:spPr>
          <a:xfrm rot="7735928">
            <a:off x="9937494" y="3392367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A61F434E-9CC7-B31C-99B1-350AF5E05C84}"/>
              </a:ext>
            </a:extLst>
          </p:cNvPr>
          <p:cNvSpPr/>
          <p:nvPr/>
        </p:nvSpPr>
        <p:spPr>
          <a:xfrm rot="7866165">
            <a:off x="9129188" y="4160893"/>
            <a:ext cx="245535" cy="40437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A3A87FE-EABE-35D6-DDEE-E8E9658F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68" y="165072"/>
            <a:ext cx="1506736" cy="683090"/>
          </a:xfrm>
        </p:spPr>
        <p:txBody>
          <a:bodyPr>
            <a:normAutofit fontScale="90000"/>
          </a:bodyPr>
          <a:lstStyle/>
          <a:p>
            <a:r>
              <a:rPr lang="en-GB" dirty="0"/>
              <a:t>Tango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B862F1-C39A-B1F6-956D-3F713B8FA6FF}"/>
              </a:ext>
            </a:extLst>
          </p:cNvPr>
          <p:cNvSpPr txBox="1"/>
          <p:nvPr/>
        </p:nvSpPr>
        <p:spPr>
          <a:xfrm>
            <a:off x="4471697" y="324315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6D560-57DA-B6E7-F31B-202A9BD05018}"/>
              </a:ext>
            </a:extLst>
          </p:cNvPr>
          <p:cNvSpPr txBox="1"/>
          <p:nvPr/>
        </p:nvSpPr>
        <p:spPr>
          <a:xfrm>
            <a:off x="3888163" y="317976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EF2305-FB99-2749-2810-180301F02C9A}"/>
              </a:ext>
            </a:extLst>
          </p:cNvPr>
          <p:cNvSpPr txBox="1"/>
          <p:nvPr/>
        </p:nvSpPr>
        <p:spPr>
          <a:xfrm>
            <a:off x="2667733" y="1544128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FB3933-CE33-4FCF-645F-451FDE3553D1}"/>
              </a:ext>
            </a:extLst>
          </p:cNvPr>
          <p:cNvSpPr txBox="1"/>
          <p:nvPr/>
        </p:nvSpPr>
        <p:spPr>
          <a:xfrm>
            <a:off x="2336557" y="1870498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71811A-0070-08D7-ECBD-0EBDC0330283}"/>
              </a:ext>
            </a:extLst>
          </p:cNvPr>
          <p:cNvSpPr txBox="1"/>
          <p:nvPr/>
        </p:nvSpPr>
        <p:spPr>
          <a:xfrm>
            <a:off x="1866061" y="2310126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18F51D-2011-91DF-E094-E776A7BBFA78}"/>
              </a:ext>
            </a:extLst>
          </p:cNvPr>
          <p:cNvSpPr txBox="1"/>
          <p:nvPr/>
        </p:nvSpPr>
        <p:spPr>
          <a:xfrm>
            <a:off x="1693545" y="2715262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66887-C1D1-7D3B-C6B7-DD7D7E236AAC}"/>
              </a:ext>
            </a:extLst>
          </p:cNvPr>
          <p:cNvSpPr txBox="1"/>
          <p:nvPr/>
        </p:nvSpPr>
        <p:spPr>
          <a:xfrm>
            <a:off x="1637076" y="506879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STR.01-H.01</a:t>
            </a:r>
          </a:p>
          <a:p>
            <a:r>
              <a:rPr lang="en-GB" sz="1400" b="1" dirty="0"/>
              <a:t>STR.01-V.01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801EBD2-A51D-0F4F-881C-65D61A52296E}"/>
              </a:ext>
            </a:extLst>
          </p:cNvPr>
          <p:cNvCxnSpPr>
            <a:cxnSpLocks/>
          </p:cNvCxnSpPr>
          <p:nvPr/>
        </p:nvCxnSpPr>
        <p:spPr>
          <a:xfrm flipV="1">
            <a:off x="2263128" y="78059"/>
            <a:ext cx="7264947" cy="6442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D9DEFCD-1531-8E6A-5FFE-B52C09866B4B}"/>
              </a:ext>
            </a:extLst>
          </p:cNvPr>
          <p:cNvSpPr txBox="1"/>
          <p:nvPr/>
        </p:nvSpPr>
        <p:spPr>
          <a:xfrm>
            <a:off x="1601057" y="3536862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B2791F-F46C-4175-94E3-F23315422741}"/>
              </a:ext>
            </a:extLst>
          </p:cNvPr>
          <p:cNvSpPr txBox="1"/>
          <p:nvPr/>
        </p:nvSpPr>
        <p:spPr>
          <a:xfrm>
            <a:off x="1875229" y="3904733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79890E-4CDC-A492-1AE5-73F399A7D6CF}"/>
              </a:ext>
            </a:extLst>
          </p:cNvPr>
          <p:cNvSpPr txBox="1"/>
          <p:nvPr/>
        </p:nvSpPr>
        <p:spPr>
          <a:xfrm>
            <a:off x="2329007" y="4476312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41079D-25A7-7FAC-CB65-0E39619C76E2}"/>
              </a:ext>
            </a:extLst>
          </p:cNvPr>
          <p:cNvSpPr txBox="1"/>
          <p:nvPr/>
        </p:nvSpPr>
        <p:spPr>
          <a:xfrm>
            <a:off x="2667733" y="4772576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9F8372-AAC6-6EE1-15A0-00DEA4A6FBDA}"/>
              </a:ext>
            </a:extLst>
          </p:cNvPr>
          <p:cNvSpPr txBox="1"/>
          <p:nvPr/>
        </p:nvSpPr>
        <p:spPr>
          <a:xfrm>
            <a:off x="3725698" y="5032325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376F77-5FF0-0C00-4CE2-B44B612624E0}"/>
              </a:ext>
            </a:extLst>
          </p:cNvPr>
          <p:cNvSpPr txBox="1"/>
          <p:nvPr/>
        </p:nvSpPr>
        <p:spPr>
          <a:xfrm>
            <a:off x="4465329" y="5032325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97E495-5B6B-E49E-423C-16537C447E57}"/>
              </a:ext>
            </a:extLst>
          </p:cNvPr>
          <p:cNvSpPr txBox="1"/>
          <p:nvPr/>
        </p:nvSpPr>
        <p:spPr>
          <a:xfrm>
            <a:off x="6585404" y="5039111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C7911B-E8D1-293C-9D3F-4EB962CDFC30}"/>
              </a:ext>
            </a:extLst>
          </p:cNvPr>
          <p:cNvSpPr txBox="1"/>
          <p:nvPr/>
        </p:nvSpPr>
        <p:spPr>
          <a:xfrm>
            <a:off x="7479374" y="5034167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D89065-01D9-3C5B-FDF9-83099AADC04D}"/>
              </a:ext>
            </a:extLst>
          </p:cNvPr>
          <p:cNvSpPr txBox="1"/>
          <p:nvPr/>
        </p:nvSpPr>
        <p:spPr>
          <a:xfrm>
            <a:off x="8542229" y="4737926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1AE06A-53D0-CEF7-CFB5-3522C547A257}"/>
              </a:ext>
            </a:extLst>
          </p:cNvPr>
          <p:cNvSpPr txBox="1"/>
          <p:nvPr/>
        </p:nvSpPr>
        <p:spPr>
          <a:xfrm>
            <a:off x="8845854" y="4437802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CF0349-17D9-3906-0F0F-D93ECDDB9165}"/>
              </a:ext>
            </a:extLst>
          </p:cNvPr>
          <p:cNvSpPr txBox="1"/>
          <p:nvPr/>
        </p:nvSpPr>
        <p:spPr>
          <a:xfrm>
            <a:off x="9189183" y="4038990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A1723B-E74D-2C8D-3544-103C1C3CD0DC}"/>
              </a:ext>
            </a:extLst>
          </p:cNvPr>
          <p:cNvSpPr txBox="1"/>
          <p:nvPr/>
        </p:nvSpPr>
        <p:spPr>
          <a:xfrm>
            <a:off x="9623284" y="3619494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58636B-B4AF-B323-4084-7CACD58D3CAB}"/>
              </a:ext>
            </a:extLst>
          </p:cNvPr>
          <p:cNvSpPr txBox="1"/>
          <p:nvPr/>
        </p:nvSpPr>
        <p:spPr>
          <a:xfrm>
            <a:off x="9584187" y="2683891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E88778-C612-6312-23D5-EF82245A894F}"/>
              </a:ext>
            </a:extLst>
          </p:cNvPr>
          <p:cNvSpPr txBox="1"/>
          <p:nvPr/>
        </p:nvSpPr>
        <p:spPr>
          <a:xfrm>
            <a:off x="9240328" y="2277295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27FD67-A666-465C-C4BB-BA9C02B4919B}"/>
              </a:ext>
            </a:extLst>
          </p:cNvPr>
          <p:cNvSpPr txBox="1"/>
          <p:nvPr/>
        </p:nvSpPr>
        <p:spPr>
          <a:xfrm>
            <a:off x="8853082" y="1852619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E3FEF-5F6C-15F5-E87E-DE55BB2C75CC}"/>
              </a:ext>
            </a:extLst>
          </p:cNvPr>
          <p:cNvSpPr txBox="1"/>
          <p:nvPr/>
        </p:nvSpPr>
        <p:spPr>
          <a:xfrm>
            <a:off x="8483752" y="1520552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00185A-B6CA-D55F-F1E0-C936A5F41072}"/>
              </a:ext>
            </a:extLst>
          </p:cNvPr>
          <p:cNvSpPr txBox="1"/>
          <p:nvPr/>
        </p:nvSpPr>
        <p:spPr>
          <a:xfrm>
            <a:off x="7165569" y="335796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A28102-E426-CF72-9EF1-B13CAE28283D}"/>
              </a:ext>
            </a:extLst>
          </p:cNvPr>
          <p:cNvSpPr txBox="1"/>
          <p:nvPr/>
        </p:nvSpPr>
        <p:spPr>
          <a:xfrm>
            <a:off x="6582035" y="337340"/>
            <a:ext cx="67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</a:rPr>
              <a:t>QP.02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FE28EB-1FC1-3844-3A94-F214AF01B23F}"/>
              </a:ext>
            </a:extLst>
          </p:cNvPr>
          <p:cNvSpPr txBox="1"/>
          <p:nvPr/>
        </p:nvSpPr>
        <p:spPr>
          <a:xfrm>
            <a:off x="4702275" y="261584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RI-C1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D9FC4D-1F6B-F162-14B9-41C8FD82423E}"/>
              </a:ext>
            </a:extLst>
          </p:cNvPr>
          <p:cNvSpPr txBox="1"/>
          <p:nvPr/>
        </p:nvSpPr>
        <p:spPr>
          <a:xfrm>
            <a:off x="6511879" y="341629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RI-C2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E9C77F-2407-F9A0-E4D0-6EE6887503B8}"/>
              </a:ext>
            </a:extLst>
          </p:cNvPr>
          <p:cNvSpPr txBox="1"/>
          <p:nvPr/>
        </p:nvSpPr>
        <p:spPr>
          <a:xfrm>
            <a:off x="1306911" y="1084470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STR.02-H.01</a:t>
            </a:r>
          </a:p>
          <a:p>
            <a:r>
              <a:rPr lang="en-GB" sz="1400" b="1" dirty="0"/>
              <a:t>STR.02-V.01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704E3A-D7E7-1838-DCE4-AF3764B42BB4}"/>
              </a:ext>
            </a:extLst>
          </p:cNvPr>
          <p:cNvSpPr txBox="1"/>
          <p:nvPr/>
        </p:nvSpPr>
        <p:spPr>
          <a:xfrm>
            <a:off x="752423" y="1629889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STR.03-H.01</a:t>
            </a:r>
          </a:p>
          <a:p>
            <a:r>
              <a:rPr lang="en-GB" sz="1400" b="1" dirty="0"/>
              <a:t>STR.03-V.01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16DE9A-FFB8-010C-B3F1-060CADE514B4}"/>
              </a:ext>
            </a:extLst>
          </p:cNvPr>
          <p:cNvSpPr txBox="1"/>
          <p:nvPr/>
        </p:nvSpPr>
        <p:spPr>
          <a:xfrm>
            <a:off x="478293" y="4387215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STR.04-H.01</a:t>
            </a:r>
          </a:p>
          <a:p>
            <a:r>
              <a:rPr lang="en-GB" sz="1400" b="1" dirty="0"/>
              <a:t>STR.04-V.01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541563-46E1-5458-666A-D29C35C9B5FD}"/>
              </a:ext>
            </a:extLst>
          </p:cNvPr>
          <p:cNvSpPr txBox="1"/>
          <p:nvPr/>
        </p:nvSpPr>
        <p:spPr>
          <a:xfrm>
            <a:off x="785486" y="4871805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STR.05-H.01</a:t>
            </a:r>
          </a:p>
          <a:p>
            <a:r>
              <a:rPr lang="en-GB" sz="1400" b="1" dirty="0"/>
              <a:t>STR.05-V.01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1362B5-A061-2354-C415-E54B5B176086}"/>
              </a:ext>
            </a:extLst>
          </p:cNvPr>
          <p:cNvSpPr txBox="1"/>
          <p:nvPr/>
        </p:nvSpPr>
        <p:spPr>
          <a:xfrm>
            <a:off x="1175201" y="5386999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STR.06-H.01</a:t>
            </a:r>
          </a:p>
          <a:p>
            <a:r>
              <a:rPr lang="en-GB" sz="1400" b="1" dirty="0"/>
              <a:t>STR.06-V.01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1C0298-A564-5B62-DB1E-513F8C173018}"/>
              </a:ext>
            </a:extLst>
          </p:cNvPr>
          <p:cNvSpPr txBox="1"/>
          <p:nvPr/>
        </p:nvSpPr>
        <p:spPr>
          <a:xfrm>
            <a:off x="9251955" y="5499987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STR.01-H.01</a:t>
            </a:r>
          </a:p>
          <a:p>
            <a:r>
              <a:rPr lang="en-GB" sz="1400" b="1" dirty="0"/>
              <a:t>STR.01-V.01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77883A-8260-5AD5-332B-C9F1168460E1}"/>
              </a:ext>
            </a:extLst>
          </p:cNvPr>
          <p:cNvSpPr txBox="1"/>
          <p:nvPr/>
        </p:nvSpPr>
        <p:spPr>
          <a:xfrm>
            <a:off x="9636394" y="5002532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STR.02-H.01</a:t>
            </a:r>
          </a:p>
          <a:p>
            <a:r>
              <a:rPr lang="en-GB" sz="1400" b="1" dirty="0"/>
              <a:t>STR.02-V.01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D61AA0-F62B-11F9-4035-8B56CACB2DBB}"/>
              </a:ext>
            </a:extLst>
          </p:cNvPr>
          <p:cNvSpPr txBox="1"/>
          <p:nvPr/>
        </p:nvSpPr>
        <p:spPr>
          <a:xfrm>
            <a:off x="10129368" y="4439819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STR.03-H.01</a:t>
            </a:r>
          </a:p>
          <a:p>
            <a:r>
              <a:rPr lang="en-GB" sz="1400" b="1" dirty="0"/>
              <a:t>STR.03-V.01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9F49AE-B6C0-7D1F-6195-9705BB3559BD}"/>
              </a:ext>
            </a:extLst>
          </p:cNvPr>
          <p:cNvSpPr txBox="1"/>
          <p:nvPr/>
        </p:nvSpPr>
        <p:spPr>
          <a:xfrm>
            <a:off x="9396130" y="725503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STR.06-H.01</a:t>
            </a:r>
          </a:p>
          <a:p>
            <a:r>
              <a:rPr lang="en-GB" sz="1400" b="1" dirty="0"/>
              <a:t>STR.06-V.01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B70684-935B-7D61-876D-8E6E431C2501}"/>
              </a:ext>
            </a:extLst>
          </p:cNvPr>
          <p:cNvSpPr txBox="1"/>
          <p:nvPr/>
        </p:nvSpPr>
        <p:spPr>
          <a:xfrm>
            <a:off x="10284003" y="1738060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STR.04-H.01</a:t>
            </a:r>
          </a:p>
          <a:p>
            <a:r>
              <a:rPr lang="en-GB" sz="1400" b="1" dirty="0"/>
              <a:t>STR.04-V.01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29C88D-6184-5F62-6DCC-FD759044552D}"/>
              </a:ext>
            </a:extLst>
          </p:cNvPr>
          <p:cNvSpPr txBox="1"/>
          <p:nvPr/>
        </p:nvSpPr>
        <p:spPr>
          <a:xfrm>
            <a:off x="9842420" y="1230941"/>
            <a:ext cx="108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STR.05-H.01</a:t>
            </a:r>
          </a:p>
          <a:p>
            <a:r>
              <a:rPr lang="en-GB" sz="1400" b="1" dirty="0"/>
              <a:t>STR.05-V.01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056C053-331D-A849-87FB-6F359D9A4130}"/>
              </a:ext>
            </a:extLst>
          </p:cNvPr>
          <p:cNvSpPr txBox="1"/>
          <p:nvPr/>
        </p:nvSpPr>
        <p:spPr>
          <a:xfrm>
            <a:off x="2744754" y="2344338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BPM.03-LIB.03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D26F83-890E-3521-4CDB-DF7AE99AB02F}"/>
              </a:ext>
            </a:extLst>
          </p:cNvPr>
          <p:cNvSpPr txBox="1"/>
          <p:nvPr/>
        </p:nvSpPr>
        <p:spPr>
          <a:xfrm>
            <a:off x="1916924" y="2920955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BPM.04-LIB.03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2DF8E3-31A6-4FCE-DBED-27A224956C8D}"/>
              </a:ext>
            </a:extLst>
          </p:cNvPr>
          <p:cNvSpPr txBox="1"/>
          <p:nvPr/>
        </p:nvSpPr>
        <p:spPr>
          <a:xfrm>
            <a:off x="1938282" y="3299206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BPM.05-LIB.04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F5AB69F-A7F2-8F99-8210-C01E974E21FF}"/>
              </a:ext>
            </a:extLst>
          </p:cNvPr>
          <p:cNvSpPr txBox="1"/>
          <p:nvPr/>
        </p:nvSpPr>
        <p:spPr>
          <a:xfrm>
            <a:off x="2628223" y="3907443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BPM.06-LIB.04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579B5F-23AA-BFA2-5BBD-8777C7433A1E}"/>
              </a:ext>
            </a:extLst>
          </p:cNvPr>
          <p:cNvSpPr txBox="1"/>
          <p:nvPr/>
        </p:nvSpPr>
        <p:spPr>
          <a:xfrm>
            <a:off x="4254908" y="4377544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BPM.01-LIB.04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9996DFE-DE98-48FA-4CB0-AB9E1584D098}"/>
              </a:ext>
            </a:extLst>
          </p:cNvPr>
          <p:cNvSpPr txBox="1"/>
          <p:nvPr/>
        </p:nvSpPr>
        <p:spPr>
          <a:xfrm>
            <a:off x="6096000" y="4377544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BPM.02-LIB.04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FBEB37-4534-0577-78A9-4D9D86230BB0}"/>
              </a:ext>
            </a:extLst>
          </p:cNvPr>
          <p:cNvSpPr txBox="1"/>
          <p:nvPr/>
        </p:nvSpPr>
        <p:spPr>
          <a:xfrm>
            <a:off x="7680616" y="3949834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BPM.03-LIB.05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A7E484A-9FCF-5AFE-6443-9CBFC1BFF876}"/>
              </a:ext>
            </a:extLst>
          </p:cNvPr>
          <p:cNvSpPr txBox="1"/>
          <p:nvPr/>
        </p:nvSpPr>
        <p:spPr>
          <a:xfrm>
            <a:off x="8276393" y="3357850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BPM.04-LIB.05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BEDC9B-00A0-A16A-7B62-697D6D71BBFE}"/>
              </a:ext>
            </a:extLst>
          </p:cNvPr>
          <p:cNvSpPr txBox="1"/>
          <p:nvPr/>
        </p:nvSpPr>
        <p:spPr>
          <a:xfrm>
            <a:off x="8279985" y="2941430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BPM.05-LIB.05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C4549F3-3BC9-BA71-4D86-09A6DA46F219}"/>
              </a:ext>
            </a:extLst>
          </p:cNvPr>
          <p:cNvSpPr txBox="1"/>
          <p:nvPr/>
        </p:nvSpPr>
        <p:spPr>
          <a:xfrm>
            <a:off x="7668679" y="2311377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BPM.06-LIB.05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E235E82-7188-AE20-0068-93B8E943F42D}"/>
              </a:ext>
            </a:extLst>
          </p:cNvPr>
          <p:cNvSpPr txBox="1"/>
          <p:nvPr/>
        </p:nvSpPr>
        <p:spPr>
          <a:xfrm>
            <a:off x="6287271" y="1706768"/>
            <a:ext cx="1433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BPM.01-LIB.03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C2C59F-48F7-5201-131F-4EAA8167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8AC9-F62D-F940-A53E-CF74364ADB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4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44B1CEFB-5415-7748-9714-00541A3B7A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058B36-F46C-B842-ABE5-F5FAD37054AF}" type="slidenum">
              <a:rPr lang="en-US" altLang="en-US" smtClean="0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>
              <a:solidFill>
                <a:srgbClr val="FF6F00"/>
              </a:solidFill>
            </a:endParaRPr>
          </a:p>
        </p:txBody>
      </p:sp>
      <p:pic>
        <p:nvPicPr>
          <p:cNvPr id="26626" name="Picture 4">
            <a:extLst>
              <a:ext uri="{FF2B5EF4-FFF2-40B4-BE49-F238E27FC236}">
                <a16:creationId xmlns:a16="http://schemas.microsoft.com/office/drawing/2014/main" id="{1D68EBFB-AEC9-C64E-9F6B-1CF85221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36525"/>
            <a:ext cx="1018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B0580FC-4962-9E4F-9CF1-7B94DF0B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309563"/>
            <a:ext cx="2502173" cy="33845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8 Dipoles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24 Quadrupoles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12 </a:t>
            </a:r>
            <a:r>
              <a:rPr lang="en-US" altLang="en-US" dirty="0" err="1">
                <a:ea typeface="ＭＳ Ｐゴシック" panose="020B0600070205080204" pitchFamily="34" charset="-128"/>
              </a:rPr>
              <a:t>Sextupoles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 Kickers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 Septum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 RF cavity 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12 BPM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12 Correctors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F99FB1AF-73F9-A341-B785-2D9F6F847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906963"/>
            <a:ext cx="22907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>
            <a:extLst>
              <a:ext uri="{FF2B5EF4-FFF2-40B4-BE49-F238E27FC236}">
                <a16:creationId xmlns:a16="http://schemas.microsoft.com/office/drawing/2014/main" id="{9F993057-A762-3A44-870E-4752F693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39115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703020202090204" pitchFamily="34" charset="0"/>
              <a:buChar char="—"/>
              <a:defRPr sz="12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28x40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B9788-1FCD-8149-BF55-B78021123843}"/>
              </a:ext>
            </a:extLst>
          </p:cNvPr>
          <p:cNvSpPr/>
          <p:nvPr/>
        </p:nvSpPr>
        <p:spPr>
          <a:xfrm>
            <a:off x="2170113" y="254000"/>
            <a:ext cx="527849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i-FI" dirty="0" err="1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ThomX</a:t>
            </a:r>
            <a:r>
              <a:rPr lang="fi-FI" dirty="0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 SR: L = 18 m, T = 60 </a:t>
            </a:r>
            <a:r>
              <a:rPr lang="fi-FI" dirty="0" err="1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ns</a:t>
            </a:r>
            <a:r>
              <a:rPr lang="fi-FI" dirty="0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, </a:t>
            </a:r>
            <a:r>
              <a:rPr lang="fi-FI" dirty="0" err="1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Frep</a:t>
            </a:r>
            <a:r>
              <a:rPr lang="fi-FI" dirty="0">
                <a:solidFill>
                  <a:srgbClr val="0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 = 16.7 MHz</a:t>
            </a:r>
            <a:endParaRPr lang="en-US" dirty="0">
              <a:solidFill>
                <a:srgbClr val="000000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8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29927</TotalTime>
  <Words>759</Words>
  <Application>Microsoft Macintosh PowerPoint</Application>
  <PresentationFormat>Widescreen</PresentationFormat>
  <Paragraphs>179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Trebuchet MS</vt:lpstr>
      <vt:lpstr>Office Theme</vt:lpstr>
      <vt:lpstr>ThomX meeting Ring commissioning  July 24, 2023</vt:lpstr>
      <vt:lpstr>New lattice to obtain 500.25 MHz (from Alex)</vt:lpstr>
      <vt:lpstr>Roadmap to going to the nominal RF frequency</vt:lpstr>
      <vt:lpstr>PowerPoint Presentation</vt:lpstr>
      <vt:lpstr>MML</vt:lpstr>
      <vt:lpstr>Tango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September 2022</dc:title>
  <dc:creator>Iryna Chaikovska</dc:creator>
  <cp:lastModifiedBy>Iryna Chaikovska</cp:lastModifiedBy>
  <cp:revision>464</cp:revision>
  <cp:lastPrinted>2022-09-29T15:57:53Z</cp:lastPrinted>
  <dcterms:created xsi:type="dcterms:W3CDTF">2022-09-21T20:22:29Z</dcterms:created>
  <dcterms:modified xsi:type="dcterms:W3CDTF">2023-07-24T12:01:14Z</dcterms:modified>
</cp:coreProperties>
</file>