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15" r:id="rId5"/>
  </p:sldMasterIdLst>
  <p:notesMasterIdLst>
    <p:notesMasterId r:id="rId26"/>
  </p:notesMasterIdLst>
  <p:handoutMasterIdLst>
    <p:handoutMasterId r:id="rId27"/>
  </p:handoutMasterIdLst>
  <p:sldIdLst>
    <p:sldId id="260" r:id="rId6"/>
    <p:sldId id="440" r:id="rId7"/>
    <p:sldId id="460" r:id="rId8"/>
    <p:sldId id="475" r:id="rId9"/>
    <p:sldId id="448" r:id="rId10"/>
    <p:sldId id="462" r:id="rId11"/>
    <p:sldId id="473" r:id="rId12"/>
    <p:sldId id="455" r:id="rId13"/>
    <p:sldId id="458" r:id="rId14"/>
    <p:sldId id="467" r:id="rId15"/>
    <p:sldId id="466" r:id="rId16"/>
    <p:sldId id="469" r:id="rId17"/>
    <p:sldId id="468" r:id="rId18"/>
    <p:sldId id="474" r:id="rId19"/>
    <p:sldId id="450" r:id="rId20"/>
    <p:sldId id="452" r:id="rId21"/>
    <p:sldId id="472" r:id="rId22"/>
    <p:sldId id="470" r:id="rId23"/>
    <p:sldId id="457" r:id="rId24"/>
    <p:sldId id="453" r:id="rId25"/>
  </p:sldIdLst>
  <p:sldSz cx="9906000" cy="6858000" type="A4"/>
  <p:notesSz cx="7099300" cy="10234613"/>
  <p:defaultTextStyle>
    <a:defPPr>
      <a:defRPr lang="fr-FR"/>
    </a:defPPr>
    <a:lvl1pPr algn="l" rtl="0" eaLnBrk="0" fontAlgn="base" hangingPunct="0">
      <a:spcBef>
        <a:spcPct val="0"/>
      </a:spcBef>
      <a:spcAft>
        <a:spcPct val="0"/>
      </a:spcAft>
      <a:defRPr kern="1200">
        <a:solidFill>
          <a:schemeClr val="tx1"/>
        </a:solidFill>
        <a:latin typeface="Arial" charset="0"/>
        <a:ea typeface="+mn-ea"/>
        <a:cs typeface="+mn-cs"/>
      </a:defRPr>
    </a:lvl1pPr>
    <a:lvl2pPr marL="402285" algn="l" rtl="0" eaLnBrk="0" fontAlgn="base" hangingPunct="0">
      <a:spcBef>
        <a:spcPct val="0"/>
      </a:spcBef>
      <a:spcAft>
        <a:spcPct val="0"/>
      </a:spcAft>
      <a:defRPr kern="1200">
        <a:solidFill>
          <a:schemeClr val="tx1"/>
        </a:solidFill>
        <a:latin typeface="Arial" charset="0"/>
        <a:ea typeface="+mn-ea"/>
        <a:cs typeface="+mn-cs"/>
      </a:defRPr>
    </a:lvl2pPr>
    <a:lvl3pPr marL="804569" algn="l" rtl="0" eaLnBrk="0" fontAlgn="base" hangingPunct="0">
      <a:spcBef>
        <a:spcPct val="0"/>
      </a:spcBef>
      <a:spcAft>
        <a:spcPct val="0"/>
      </a:spcAft>
      <a:defRPr kern="1200">
        <a:solidFill>
          <a:schemeClr val="tx1"/>
        </a:solidFill>
        <a:latin typeface="Arial" charset="0"/>
        <a:ea typeface="+mn-ea"/>
        <a:cs typeface="+mn-cs"/>
      </a:defRPr>
    </a:lvl3pPr>
    <a:lvl4pPr marL="1206854" algn="l" rtl="0" eaLnBrk="0" fontAlgn="base" hangingPunct="0">
      <a:spcBef>
        <a:spcPct val="0"/>
      </a:spcBef>
      <a:spcAft>
        <a:spcPct val="0"/>
      </a:spcAft>
      <a:defRPr kern="1200">
        <a:solidFill>
          <a:schemeClr val="tx1"/>
        </a:solidFill>
        <a:latin typeface="Arial" charset="0"/>
        <a:ea typeface="+mn-ea"/>
        <a:cs typeface="+mn-cs"/>
      </a:defRPr>
    </a:lvl4pPr>
    <a:lvl5pPr marL="1609139" algn="l" rtl="0" eaLnBrk="0" fontAlgn="base" hangingPunct="0">
      <a:spcBef>
        <a:spcPct val="0"/>
      </a:spcBef>
      <a:spcAft>
        <a:spcPct val="0"/>
      </a:spcAft>
      <a:defRPr kern="1200">
        <a:solidFill>
          <a:schemeClr val="tx1"/>
        </a:solidFill>
        <a:latin typeface="Arial" charset="0"/>
        <a:ea typeface="+mn-ea"/>
        <a:cs typeface="+mn-cs"/>
      </a:defRPr>
    </a:lvl5pPr>
    <a:lvl6pPr marL="2011425" algn="l" defTabSz="804569" rtl="0" eaLnBrk="1" latinLnBrk="0" hangingPunct="1">
      <a:defRPr kern="1200">
        <a:solidFill>
          <a:schemeClr val="tx1"/>
        </a:solidFill>
        <a:latin typeface="Arial" charset="0"/>
        <a:ea typeface="+mn-ea"/>
        <a:cs typeface="+mn-cs"/>
      </a:defRPr>
    </a:lvl6pPr>
    <a:lvl7pPr marL="2413707" algn="l" defTabSz="804569" rtl="0" eaLnBrk="1" latinLnBrk="0" hangingPunct="1">
      <a:defRPr kern="1200">
        <a:solidFill>
          <a:schemeClr val="tx1"/>
        </a:solidFill>
        <a:latin typeface="Arial" charset="0"/>
        <a:ea typeface="+mn-ea"/>
        <a:cs typeface="+mn-cs"/>
      </a:defRPr>
    </a:lvl7pPr>
    <a:lvl8pPr marL="2815990" algn="l" defTabSz="804569" rtl="0" eaLnBrk="1" latinLnBrk="0" hangingPunct="1">
      <a:defRPr kern="1200">
        <a:solidFill>
          <a:schemeClr val="tx1"/>
        </a:solidFill>
        <a:latin typeface="Arial" charset="0"/>
        <a:ea typeface="+mn-ea"/>
        <a:cs typeface="+mn-cs"/>
      </a:defRPr>
    </a:lvl8pPr>
    <a:lvl9pPr marL="3218275" algn="l" defTabSz="804569"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EVAUVILLERS Diane" initials="QD" lastIdx="1" clrIdx="0">
    <p:extLst>
      <p:ext uri="{19B8F6BF-5375-455C-9EA6-DF929625EA0E}">
        <p15:presenceInfo xmlns:p15="http://schemas.microsoft.com/office/powerpoint/2012/main" userId="S::diane.quevauvillers@irsn.fr::8f7a9d1e-708d-4448-bc5b-259f09fd07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77DF"/>
    <a:srgbClr val="65A775"/>
    <a:srgbClr val="518D5F"/>
    <a:srgbClr val="D3B1ED"/>
    <a:srgbClr val="FFFFFF"/>
    <a:srgbClr val="B90066"/>
    <a:srgbClr val="7D9ED5"/>
    <a:srgbClr val="FFFFCC"/>
    <a:srgbClr val="FF8E00"/>
    <a:srgbClr val="328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78613" autoAdjust="0"/>
  </p:normalViewPr>
  <p:slideViewPr>
    <p:cSldViewPr snapToGrid="0">
      <p:cViewPr varScale="1">
        <p:scale>
          <a:sx n="89" d="100"/>
          <a:sy n="89" d="100"/>
        </p:scale>
        <p:origin x="2088" y="96"/>
      </p:cViewPr>
      <p:guideLst>
        <p:guide orient="horz" pos="2160"/>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Grid="0">
      <p:cViewPr varScale="1">
        <p:scale>
          <a:sx n="48" d="100"/>
          <a:sy n="48" d="100"/>
        </p:scale>
        <p:origin x="2716"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3"/>
              </a:solidFill>
              <a:round/>
            </a:ln>
            <a:effectLst/>
          </c:spPr>
          <c:marker>
            <c:symbol val="none"/>
          </c:marker>
          <c:val>
            <c:numRef>
              <c:f>Feuil1!$B$1:$B$4097</c:f>
              <c:numCache>
                <c:formatCode>General</c:formatCode>
                <c:ptCount val="40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0.33333333333333331</c:v>
                </c:pt>
                <c:pt idx="23">
                  <c:v>0.33333333333333331</c:v>
                </c:pt>
                <c:pt idx="24">
                  <c:v>0.66666666666666663</c:v>
                </c:pt>
                <c:pt idx="25">
                  <c:v>0.33333333333333331</c:v>
                </c:pt>
                <c:pt idx="26">
                  <c:v>0.33333333333333331</c:v>
                </c:pt>
                <c:pt idx="27">
                  <c:v>0</c:v>
                </c:pt>
                <c:pt idx="28">
                  <c:v>0.66666666666666663</c:v>
                </c:pt>
                <c:pt idx="29">
                  <c:v>1.3333333333333333</c:v>
                </c:pt>
                <c:pt idx="30">
                  <c:v>2</c:v>
                </c:pt>
                <c:pt idx="31">
                  <c:v>2</c:v>
                </c:pt>
                <c:pt idx="32">
                  <c:v>2.3333333333333335</c:v>
                </c:pt>
                <c:pt idx="33">
                  <c:v>2.3333333333333335</c:v>
                </c:pt>
                <c:pt idx="34">
                  <c:v>2.6666666666666665</c:v>
                </c:pt>
                <c:pt idx="35">
                  <c:v>4.333333333333333</c:v>
                </c:pt>
                <c:pt idx="36">
                  <c:v>5.333333333333333</c:v>
                </c:pt>
                <c:pt idx="37">
                  <c:v>9</c:v>
                </c:pt>
                <c:pt idx="38">
                  <c:v>9</c:v>
                </c:pt>
                <c:pt idx="39">
                  <c:v>10</c:v>
                </c:pt>
                <c:pt idx="40">
                  <c:v>8.6666666666666661</c:v>
                </c:pt>
                <c:pt idx="41">
                  <c:v>11.666666666666666</c:v>
                </c:pt>
                <c:pt idx="42">
                  <c:v>16</c:v>
                </c:pt>
                <c:pt idx="43">
                  <c:v>21.666666666666668</c:v>
                </c:pt>
                <c:pt idx="44">
                  <c:v>25</c:v>
                </c:pt>
                <c:pt idx="45">
                  <c:v>26</c:v>
                </c:pt>
                <c:pt idx="46">
                  <c:v>30</c:v>
                </c:pt>
                <c:pt idx="47">
                  <c:v>32.666666666666664</c:v>
                </c:pt>
                <c:pt idx="48">
                  <c:v>36</c:v>
                </c:pt>
                <c:pt idx="49">
                  <c:v>31</c:v>
                </c:pt>
                <c:pt idx="50">
                  <c:v>27.666666666666668</c:v>
                </c:pt>
                <c:pt idx="51">
                  <c:v>26.666666666666668</c:v>
                </c:pt>
                <c:pt idx="52">
                  <c:v>29.333333333333332</c:v>
                </c:pt>
                <c:pt idx="53">
                  <c:v>36.333333333333336</c:v>
                </c:pt>
                <c:pt idx="54">
                  <c:v>35.666666666666664</c:v>
                </c:pt>
                <c:pt idx="55">
                  <c:v>34.333333333333336</c:v>
                </c:pt>
                <c:pt idx="56">
                  <c:v>31.333333333333332</c:v>
                </c:pt>
                <c:pt idx="57">
                  <c:v>31.333333333333332</c:v>
                </c:pt>
                <c:pt idx="58">
                  <c:v>36.666666666666664</c:v>
                </c:pt>
                <c:pt idx="59">
                  <c:v>37.333333333333336</c:v>
                </c:pt>
                <c:pt idx="60">
                  <c:v>38.666666666666664</c:v>
                </c:pt>
                <c:pt idx="61">
                  <c:v>35</c:v>
                </c:pt>
                <c:pt idx="62">
                  <c:v>36.333333333333336</c:v>
                </c:pt>
                <c:pt idx="63">
                  <c:v>38.666666666666664</c:v>
                </c:pt>
                <c:pt idx="64">
                  <c:v>40.666666666666664</c:v>
                </c:pt>
                <c:pt idx="65">
                  <c:v>37.666666666666664</c:v>
                </c:pt>
                <c:pt idx="66">
                  <c:v>38</c:v>
                </c:pt>
                <c:pt idx="67">
                  <c:v>36</c:v>
                </c:pt>
                <c:pt idx="68">
                  <c:v>41</c:v>
                </c:pt>
                <c:pt idx="69">
                  <c:v>41</c:v>
                </c:pt>
                <c:pt idx="70">
                  <c:v>42</c:v>
                </c:pt>
                <c:pt idx="71">
                  <c:v>34.333333333333336</c:v>
                </c:pt>
                <c:pt idx="72">
                  <c:v>27.333333333333332</c:v>
                </c:pt>
                <c:pt idx="73">
                  <c:v>25</c:v>
                </c:pt>
                <c:pt idx="74">
                  <c:v>26</c:v>
                </c:pt>
                <c:pt idx="75">
                  <c:v>32.666666666666664</c:v>
                </c:pt>
                <c:pt idx="76">
                  <c:v>33.333333333333336</c:v>
                </c:pt>
                <c:pt idx="77">
                  <c:v>35.666666666666664</c:v>
                </c:pt>
                <c:pt idx="78">
                  <c:v>32.666666666666664</c:v>
                </c:pt>
                <c:pt idx="79">
                  <c:v>32.333333333333336</c:v>
                </c:pt>
                <c:pt idx="80">
                  <c:v>31.333333333333332</c:v>
                </c:pt>
                <c:pt idx="81">
                  <c:v>31</c:v>
                </c:pt>
                <c:pt idx="82">
                  <c:v>33.666666666666664</c:v>
                </c:pt>
                <c:pt idx="83">
                  <c:v>35</c:v>
                </c:pt>
                <c:pt idx="84">
                  <c:v>37.666666666666664</c:v>
                </c:pt>
                <c:pt idx="85">
                  <c:v>33.666666666666664</c:v>
                </c:pt>
                <c:pt idx="86">
                  <c:v>33.333333333333336</c:v>
                </c:pt>
                <c:pt idx="87">
                  <c:v>33</c:v>
                </c:pt>
                <c:pt idx="88">
                  <c:v>36.666666666666664</c:v>
                </c:pt>
                <c:pt idx="89">
                  <c:v>37.333333333333336</c:v>
                </c:pt>
                <c:pt idx="90">
                  <c:v>35</c:v>
                </c:pt>
                <c:pt idx="91">
                  <c:v>33</c:v>
                </c:pt>
                <c:pt idx="92">
                  <c:v>31.333333333333332</c:v>
                </c:pt>
                <c:pt idx="93">
                  <c:v>29.333333333333332</c:v>
                </c:pt>
                <c:pt idx="94">
                  <c:v>28.666666666666668</c:v>
                </c:pt>
                <c:pt idx="95">
                  <c:v>25.333333333333332</c:v>
                </c:pt>
                <c:pt idx="96">
                  <c:v>29.333333333333332</c:v>
                </c:pt>
                <c:pt idx="97">
                  <c:v>29.333333333333332</c:v>
                </c:pt>
                <c:pt idx="98">
                  <c:v>29.666666666666668</c:v>
                </c:pt>
                <c:pt idx="99">
                  <c:v>25.666666666666668</c:v>
                </c:pt>
                <c:pt idx="100">
                  <c:v>24</c:v>
                </c:pt>
                <c:pt idx="101">
                  <c:v>23</c:v>
                </c:pt>
                <c:pt idx="102">
                  <c:v>22</c:v>
                </c:pt>
                <c:pt idx="103">
                  <c:v>23.333333333333332</c:v>
                </c:pt>
                <c:pt idx="104">
                  <c:v>25.666666666666668</c:v>
                </c:pt>
                <c:pt idx="105">
                  <c:v>28.333333333333332</c:v>
                </c:pt>
                <c:pt idx="106">
                  <c:v>27.333333333333332</c:v>
                </c:pt>
                <c:pt idx="107">
                  <c:v>25.666666666666668</c:v>
                </c:pt>
                <c:pt idx="108">
                  <c:v>24.666666666666668</c:v>
                </c:pt>
                <c:pt idx="109">
                  <c:v>28.333333333333332</c:v>
                </c:pt>
                <c:pt idx="110">
                  <c:v>28.333333333333332</c:v>
                </c:pt>
                <c:pt idx="111">
                  <c:v>27.333333333333332</c:v>
                </c:pt>
                <c:pt idx="112">
                  <c:v>22.333333333333332</c:v>
                </c:pt>
                <c:pt idx="113">
                  <c:v>20.666666666666668</c:v>
                </c:pt>
                <c:pt idx="114">
                  <c:v>20.333333333333332</c:v>
                </c:pt>
                <c:pt idx="115">
                  <c:v>19.333333333333332</c:v>
                </c:pt>
                <c:pt idx="116">
                  <c:v>22.666666666666668</c:v>
                </c:pt>
                <c:pt idx="117">
                  <c:v>19.333333333333332</c:v>
                </c:pt>
                <c:pt idx="118">
                  <c:v>21.333333333333332</c:v>
                </c:pt>
                <c:pt idx="119">
                  <c:v>17.333333333333332</c:v>
                </c:pt>
                <c:pt idx="120">
                  <c:v>20.333333333333332</c:v>
                </c:pt>
                <c:pt idx="121">
                  <c:v>18.333333333333332</c:v>
                </c:pt>
                <c:pt idx="122">
                  <c:v>18</c:v>
                </c:pt>
                <c:pt idx="123">
                  <c:v>16.333333333333332</c:v>
                </c:pt>
                <c:pt idx="124">
                  <c:v>18.333333333333332</c:v>
                </c:pt>
                <c:pt idx="125">
                  <c:v>19.666666666666668</c:v>
                </c:pt>
                <c:pt idx="126">
                  <c:v>21.333333333333332</c:v>
                </c:pt>
                <c:pt idx="127">
                  <c:v>20</c:v>
                </c:pt>
                <c:pt idx="128">
                  <c:v>22</c:v>
                </c:pt>
                <c:pt idx="129">
                  <c:v>22</c:v>
                </c:pt>
                <c:pt idx="130">
                  <c:v>21.333333333333332</c:v>
                </c:pt>
                <c:pt idx="131">
                  <c:v>16.666666666666668</c:v>
                </c:pt>
                <c:pt idx="132">
                  <c:v>17</c:v>
                </c:pt>
                <c:pt idx="133">
                  <c:v>15.666666666666666</c:v>
                </c:pt>
                <c:pt idx="134">
                  <c:v>18.666666666666668</c:v>
                </c:pt>
                <c:pt idx="135">
                  <c:v>16.666666666666668</c:v>
                </c:pt>
                <c:pt idx="136">
                  <c:v>19.333333333333332</c:v>
                </c:pt>
                <c:pt idx="137">
                  <c:v>18.666666666666668</c:v>
                </c:pt>
                <c:pt idx="138">
                  <c:v>18.666666666666668</c:v>
                </c:pt>
                <c:pt idx="139">
                  <c:v>18.666666666666668</c:v>
                </c:pt>
                <c:pt idx="140">
                  <c:v>18.666666666666668</c:v>
                </c:pt>
                <c:pt idx="141">
                  <c:v>18.333333333333332</c:v>
                </c:pt>
                <c:pt idx="142">
                  <c:v>14</c:v>
                </c:pt>
                <c:pt idx="143">
                  <c:v>12.666666666666666</c:v>
                </c:pt>
                <c:pt idx="144">
                  <c:v>13.666666666666666</c:v>
                </c:pt>
                <c:pt idx="145">
                  <c:v>15.666666666666666</c:v>
                </c:pt>
                <c:pt idx="146">
                  <c:v>15.333333333333334</c:v>
                </c:pt>
                <c:pt idx="147">
                  <c:v>14.333333333333334</c:v>
                </c:pt>
                <c:pt idx="148">
                  <c:v>11.666666666666666</c:v>
                </c:pt>
                <c:pt idx="149">
                  <c:v>11.666666666666666</c:v>
                </c:pt>
                <c:pt idx="150">
                  <c:v>11.333333333333334</c:v>
                </c:pt>
                <c:pt idx="151">
                  <c:v>13.333333333333334</c:v>
                </c:pt>
                <c:pt idx="152">
                  <c:v>13.333333333333334</c:v>
                </c:pt>
                <c:pt idx="153">
                  <c:v>12.333333333333334</c:v>
                </c:pt>
                <c:pt idx="154">
                  <c:v>11.333333333333334</c:v>
                </c:pt>
                <c:pt idx="155">
                  <c:v>11.333333333333334</c:v>
                </c:pt>
                <c:pt idx="156">
                  <c:v>10.333333333333334</c:v>
                </c:pt>
                <c:pt idx="157">
                  <c:v>9.3333333333333339</c:v>
                </c:pt>
                <c:pt idx="158">
                  <c:v>8</c:v>
                </c:pt>
                <c:pt idx="159">
                  <c:v>10</c:v>
                </c:pt>
                <c:pt idx="160">
                  <c:v>10.666666666666666</c:v>
                </c:pt>
                <c:pt idx="161">
                  <c:v>11.666666666666666</c:v>
                </c:pt>
                <c:pt idx="162">
                  <c:v>12</c:v>
                </c:pt>
                <c:pt idx="163">
                  <c:v>11.666666666666666</c:v>
                </c:pt>
                <c:pt idx="164">
                  <c:v>12.333333333333334</c:v>
                </c:pt>
                <c:pt idx="165">
                  <c:v>12</c:v>
                </c:pt>
                <c:pt idx="166">
                  <c:v>14.666666666666666</c:v>
                </c:pt>
                <c:pt idx="167">
                  <c:v>13</c:v>
                </c:pt>
                <c:pt idx="168">
                  <c:v>11.666666666666666</c:v>
                </c:pt>
                <c:pt idx="169">
                  <c:v>9</c:v>
                </c:pt>
                <c:pt idx="170">
                  <c:v>10.666666666666666</c:v>
                </c:pt>
                <c:pt idx="171">
                  <c:v>11.333333333333334</c:v>
                </c:pt>
                <c:pt idx="172">
                  <c:v>12.333333333333334</c:v>
                </c:pt>
                <c:pt idx="173">
                  <c:v>10.666666666666666</c:v>
                </c:pt>
                <c:pt idx="174">
                  <c:v>9.6666666666666661</c:v>
                </c:pt>
                <c:pt idx="175">
                  <c:v>10.333333333333334</c:v>
                </c:pt>
                <c:pt idx="176">
                  <c:v>10.666666666666666</c:v>
                </c:pt>
                <c:pt idx="177">
                  <c:v>10.666666666666666</c:v>
                </c:pt>
                <c:pt idx="178">
                  <c:v>8.6666666666666661</c:v>
                </c:pt>
                <c:pt idx="179">
                  <c:v>8</c:v>
                </c:pt>
                <c:pt idx="180">
                  <c:v>6.666666666666667</c:v>
                </c:pt>
                <c:pt idx="181">
                  <c:v>5.666666666666667</c:v>
                </c:pt>
                <c:pt idx="182">
                  <c:v>5.666666666666667</c:v>
                </c:pt>
                <c:pt idx="183">
                  <c:v>6.666666666666667</c:v>
                </c:pt>
                <c:pt idx="184">
                  <c:v>10.333333333333334</c:v>
                </c:pt>
                <c:pt idx="185">
                  <c:v>12.333333333333334</c:v>
                </c:pt>
                <c:pt idx="186">
                  <c:v>13.666666666666666</c:v>
                </c:pt>
                <c:pt idx="187">
                  <c:v>11</c:v>
                </c:pt>
                <c:pt idx="188">
                  <c:v>10.666666666666666</c:v>
                </c:pt>
                <c:pt idx="189">
                  <c:v>9</c:v>
                </c:pt>
                <c:pt idx="190">
                  <c:v>11.333333333333334</c:v>
                </c:pt>
                <c:pt idx="191">
                  <c:v>9</c:v>
                </c:pt>
                <c:pt idx="192">
                  <c:v>10.333333333333334</c:v>
                </c:pt>
                <c:pt idx="193">
                  <c:v>11</c:v>
                </c:pt>
                <c:pt idx="194">
                  <c:v>12</c:v>
                </c:pt>
                <c:pt idx="195">
                  <c:v>11.333333333333334</c:v>
                </c:pt>
                <c:pt idx="196">
                  <c:v>8</c:v>
                </c:pt>
                <c:pt idx="197">
                  <c:v>7.666666666666667</c:v>
                </c:pt>
                <c:pt idx="198">
                  <c:v>7.666666666666667</c:v>
                </c:pt>
                <c:pt idx="199">
                  <c:v>8</c:v>
                </c:pt>
                <c:pt idx="200">
                  <c:v>8.6666666666666661</c:v>
                </c:pt>
                <c:pt idx="201">
                  <c:v>7.666666666666667</c:v>
                </c:pt>
                <c:pt idx="202">
                  <c:v>7.666666666666667</c:v>
                </c:pt>
                <c:pt idx="203">
                  <c:v>6</c:v>
                </c:pt>
                <c:pt idx="204">
                  <c:v>5</c:v>
                </c:pt>
                <c:pt idx="205">
                  <c:v>5.333333333333333</c:v>
                </c:pt>
                <c:pt idx="206">
                  <c:v>5</c:v>
                </c:pt>
                <c:pt idx="207">
                  <c:v>6.333333333333333</c:v>
                </c:pt>
                <c:pt idx="208">
                  <c:v>6</c:v>
                </c:pt>
                <c:pt idx="209">
                  <c:v>6</c:v>
                </c:pt>
                <c:pt idx="210">
                  <c:v>7.333333333333333</c:v>
                </c:pt>
                <c:pt idx="211">
                  <c:v>7.666666666666667</c:v>
                </c:pt>
                <c:pt idx="212">
                  <c:v>9</c:v>
                </c:pt>
                <c:pt idx="213">
                  <c:v>6.666666666666667</c:v>
                </c:pt>
                <c:pt idx="214">
                  <c:v>5</c:v>
                </c:pt>
                <c:pt idx="215">
                  <c:v>4</c:v>
                </c:pt>
                <c:pt idx="216">
                  <c:v>4.333333333333333</c:v>
                </c:pt>
                <c:pt idx="217">
                  <c:v>4.333333333333333</c:v>
                </c:pt>
                <c:pt idx="218">
                  <c:v>7.333333333333333</c:v>
                </c:pt>
                <c:pt idx="219">
                  <c:v>8.3333333333333339</c:v>
                </c:pt>
                <c:pt idx="220">
                  <c:v>9</c:v>
                </c:pt>
                <c:pt idx="221">
                  <c:v>5.666666666666667</c:v>
                </c:pt>
                <c:pt idx="222">
                  <c:v>5.333333333333333</c:v>
                </c:pt>
                <c:pt idx="223">
                  <c:v>5</c:v>
                </c:pt>
                <c:pt idx="224">
                  <c:v>5.333333333333333</c:v>
                </c:pt>
                <c:pt idx="225">
                  <c:v>5.666666666666667</c:v>
                </c:pt>
                <c:pt idx="226">
                  <c:v>6.333333333333333</c:v>
                </c:pt>
                <c:pt idx="227">
                  <c:v>7.333333333333333</c:v>
                </c:pt>
                <c:pt idx="228">
                  <c:v>6.333333333333333</c:v>
                </c:pt>
                <c:pt idx="229">
                  <c:v>7</c:v>
                </c:pt>
                <c:pt idx="230">
                  <c:v>7.333333333333333</c:v>
                </c:pt>
                <c:pt idx="231">
                  <c:v>8</c:v>
                </c:pt>
                <c:pt idx="232">
                  <c:v>8</c:v>
                </c:pt>
                <c:pt idx="233">
                  <c:v>7</c:v>
                </c:pt>
                <c:pt idx="234">
                  <c:v>6</c:v>
                </c:pt>
                <c:pt idx="235">
                  <c:v>5</c:v>
                </c:pt>
                <c:pt idx="236">
                  <c:v>4.333333333333333</c:v>
                </c:pt>
                <c:pt idx="237">
                  <c:v>5.666666666666667</c:v>
                </c:pt>
                <c:pt idx="238">
                  <c:v>8</c:v>
                </c:pt>
                <c:pt idx="239">
                  <c:v>10.333333333333334</c:v>
                </c:pt>
                <c:pt idx="240">
                  <c:v>8.6666666666666661</c:v>
                </c:pt>
                <c:pt idx="241">
                  <c:v>7</c:v>
                </c:pt>
                <c:pt idx="242">
                  <c:v>5.666666666666667</c:v>
                </c:pt>
                <c:pt idx="243">
                  <c:v>7</c:v>
                </c:pt>
                <c:pt idx="244">
                  <c:v>7.333333333333333</c:v>
                </c:pt>
                <c:pt idx="245">
                  <c:v>7</c:v>
                </c:pt>
                <c:pt idx="246">
                  <c:v>8.3333333333333339</c:v>
                </c:pt>
                <c:pt idx="247">
                  <c:v>7</c:v>
                </c:pt>
                <c:pt idx="248">
                  <c:v>8.3333333333333339</c:v>
                </c:pt>
                <c:pt idx="249">
                  <c:v>6.333333333333333</c:v>
                </c:pt>
                <c:pt idx="250">
                  <c:v>8</c:v>
                </c:pt>
                <c:pt idx="251">
                  <c:v>6.333333333333333</c:v>
                </c:pt>
                <c:pt idx="252">
                  <c:v>5.666666666666667</c:v>
                </c:pt>
                <c:pt idx="253">
                  <c:v>5.333333333333333</c:v>
                </c:pt>
                <c:pt idx="254">
                  <c:v>5.333333333333333</c:v>
                </c:pt>
                <c:pt idx="255">
                  <c:v>5.666666666666667</c:v>
                </c:pt>
                <c:pt idx="256">
                  <c:v>4</c:v>
                </c:pt>
                <c:pt idx="257">
                  <c:v>5.333333333333333</c:v>
                </c:pt>
                <c:pt idx="258">
                  <c:v>8</c:v>
                </c:pt>
                <c:pt idx="259">
                  <c:v>9</c:v>
                </c:pt>
                <c:pt idx="260">
                  <c:v>8</c:v>
                </c:pt>
                <c:pt idx="261">
                  <c:v>6.333333333333333</c:v>
                </c:pt>
                <c:pt idx="262">
                  <c:v>6.333333333333333</c:v>
                </c:pt>
                <c:pt idx="263">
                  <c:v>8.3333333333333339</c:v>
                </c:pt>
                <c:pt idx="264">
                  <c:v>7.333333333333333</c:v>
                </c:pt>
                <c:pt idx="265">
                  <c:v>7.333333333333333</c:v>
                </c:pt>
                <c:pt idx="266">
                  <c:v>4.333333333333333</c:v>
                </c:pt>
                <c:pt idx="267">
                  <c:v>4.333333333333333</c:v>
                </c:pt>
                <c:pt idx="268">
                  <c:v>4</c:v>
                </c:pt>
                <c:pt idx="269">
                  <c:v>4.666666666666667</c:v>
                </c:pt>
                <c:pt idx="270">
                  <c:v>5.333333333333333</c:v>
                </c:pt>
                <c:pt idx="271">
                  <c:v>4.666666666666667</c:v>
                </c:pt>
                <c:pt idx="272">
                  <c:v>3.3333333333333335</c:v>
                </c:pt>
                <c:pt idx="273">
                  <c:v>2.6666666666666665</c:v>
                </c:pt>
                <c:pt idx="274">
                  <c:v>4</c:v>
                </c:pt>
                <c:pt idx="275">
                  <c:v>5</c:v>
                </c:pt>
                <c:pt idx="276">
                  <c:v>5.666666666666667</c:v>
                </c:pt>
                <c:pt idx="277">
                  <c:v>4.666666666666667</c:v>
                </c:pt>
                <c:pt idx="278">
                  <c:v>5</c:v>
                </c:pt>
                <c:pt idx="279">
                  <c:v>3.6666666666666665</c:v>
                </c:pt>
                <c:pt idx="280">
                  <c:v>4.666666666666667</c:v>
                </c:pt>
                <c:pt idx="281">
                  <c:v>3.6666666666666665</c:v>
                </c:pt>
                <c:pt idx="282">
                  <c:v>4.333333333333333</c:v>
                </c:pt>
                <c:pt idx="283">
                  <c:v>2.6666666666666665</c:v>
                </c:pt>
                <c:pt idx="284">
                  <c:v>3.6666666666666665</c:v>
                </c:pt>
                <c:pt idx="285">
                  <c:v>6</c:v>
                </c:pt>
                <c:pt idx="286">
                  <c:v>7</c:v>
                </c:pt>
                <c:pt idx="287">
                  <c:v>6.666666666666667</c:v>
                </c:pt>
                <c:pt idx="288">
                  <c:v>4.333333333333333</c:v>
                </c:pt>
                <c:pt idx="289">
                  <c:v>4.666666666666667</c:v>
                </c:pt>
                <c:pt idx="290">
                  <c:v>5</c:v>
                </c:pt>
                <c:pt idx="291">
                  <c:v>5</c:v>
                </c:pt>
                <c:pt idx="292">
                  <c:v>5</c:v>
                </c:pt>
                <c:pt idx="293">
                  <c:v>4.666666666666667</c:v>
                </c:pt>
                <c:pt idx="294">
                  <c:v>5.333333333333333</c:v>
                </c:pt>
                <c:pt idx="295">
                  <c:v>3.6666666666666665</c:v>
                </c:pt>
                <c:pt idx="296">
                  <c:v>3.6666666666666665</c:v>
                </c:pt>
                <c:pt idx="297">
                  <c:v>3</c:v>
                </c:pt>
                <c:pt idx="298">
                  <c:v>4.666666666666667</c:v>
                </c:pt>
                <c:pt idx="299">
                  <c:v>5.333333333333333</c:v>
                </c:pt>
                <c:pt idx="300">
                  <c:v>4.666666666666667</c:v>
                </c:pt>
                <c:pt idx="301">
                  <c:v>4</c:v>
                </c:pt>
                <c:pt idx="302">
                  <c:v>2.6666666666666665</c:v>
                </c:pt>
                <c:pt idx="303">
                  <c:v>2.6666666666666665</c:v>
                </c:pt>
                <c:pt idx="304">
                  <c:v>3.6666666666666665</c:v>
                </c:pt>
                <c:pt idx="305">
                  <c:v>4.666666666666667</c:v>
                </c:pt>
                <c:pt idx="306">
                  <c:v>6</c:v>
                </c:pt>
                <c:pt idx="307">
                  <c:v>5.666666666666667</c:v>
                </c:pt>
                <c:pt idx="308">
                  <c:v>5.333333333333333</c:v>
                </c:pt>
                <c:pt idx="309">
                  <c:v>4.333333333333333</c:v>
                </c:pt>
                <c:pt idx="310">
                  <c:v>3.6666666666666665</c:v>
                </c:pt>
                <c:pt idx="311">
                  <c:v>3</c:v>
                </c:pt>
                <c:pt idx="312">
                  <c:v>2.6666666666666665</c:v>
                </c:pt>
                <c:pt idx="313">
                  <c:v>2.3333333333333335</c:v>
                </c:pt>
                <c:pt idx="314">
                  <c:v>4.666666666666667</c:v>
                </c:pt>
                <c:pt idx="315">
                  <c:v>4.666666666666667</c:v>
                </c:pt>
                <c:pt idx="316">
                  <c:v>4.666666666666667</c:v>
                </c:pt>
                <c:pt idx="317">
                  <c:v>2.6666666666666665</c:v>
                </c:pt>
                <c:pt idx="318">
                  <c:v>4</c:v>
                </c:pt>
                <c:pt idx="319">
                  <c:v>4</c:v>
                </c:pt>
                <c:pt idx="320">
                  <c:v>3.6666666666666665</c:v>
                </c:pt>
                <c:pt idx="321">
                  <c:v>3.3333333333333335</c:v>
                </c:pt>
                <c:pt idx="322">
                  <c:v>4</c:v>
                </c:pt>
                <c:pt idx="323">
                  <c:v>4.666666666666667</c:v>
                </c:pt>
                <c:pt idx="324">
                  <c:v>5.333333333333333</c:v>
                </c:pt>
                <c:pt idx="325">
                  <c:v>5</c:v>
                </c:pt>
                <c:pt idx="326">
                  <c:v>5</c:v>
                </c:pt>
                <c:pt idx="327">
                  <c:v>3.3333333333333335</c:v>
                </c:pt>
                <c:pt idx="328">
                  <c:v>3</c:v>
                </c:pt>
                <c:pt idx="329">
                  <c:v>2.6666666666666665</c:v>
                </c:pt>
                <c:pt idx="330">
                  <c:v>3.6666666666666665</c:v>
                </c:pt>
                <c:pt idx="331">
                  <c:v>3.3333333333333335</c:v>
                </c:pt>
                <c:pt idx="332">
                  <c:v>3.3333333333333335</c:v>
                </c:pt>
                <c:pt idx="333">
                  <c:v>2.6666666666666665</c:v>
                </c:pt>
                <c:pt idx="334">
                  <c:v>3</c:v>
                </c:pt>
                <c:pt idx="335">
                  <c:v>2.6666666666666665</c:v>
                </c:pt>
                <c:pt idx="336">
                  <c:v>2.3333333333333335</c:v>
                </c:pt>
                <c:pt idx="337">
                  <c:v>4.333333333333333</c:v>
                </c:pt>
                <c:pt idx="338">
                  <c:v>5.333333333333333</c:v>
                </c:pt>
                <c:pt idx="339">
                  <c:v>6</c:v>
                </c:pt>
                <c:pt idx="340">
                  <c:v>3.6666666666666665</c:v>
                </c:pt>
                <c:pt idx="341">
                  <c:v>2.6666666666666665</c:v>
                </c:pt>
                <c:pt idx="342">
                  <c:v>3.3333333333333335</c:v>
                </c:pt>
                <c:pt idx="343">
                  <c:v>3.6666666666666665</c:v>
                </c:pt>
                <c:pt idx="344">
                  <c:v>5</c:v>
                </c:pt>
                <c:pt idx="345">
                  <c:v>5</c:v>
                </c:pt>
                <c:pt idx="346">
                  <c:v>5.333333333333333</c:v>
                </c:pt>
                <c:pt idx="347">
                  <c:v>4</c:v>
                </c:pt>
                <c:pt idx="348">
                  <c:v>3.3333333333333335</c:v>
                </c:pt>
                <c:pt idx="349">
                  <c:v>5</c:v>
                </c:pt>
                <c:pt idx="350">
                  <c:v>5</c:v>
                </c:pt>
                <c:pt idx="351">
                  <c:v>4.666666666666667</c:v>
                </c:pt>
                <c:pt idx="352">
                  <c:v>2.6666666666666665</c:v>
                </c:pt>
                <c:pt idx="353">
                  <c:v>2.6666666666666665</c:v>
                </c:pt>
                <c:pt idx="354">
                  <c:v>2.3333333333333335</c:v>
                </c:pt>
                <c:pt idx="355">
                  <c:v>3.3333333333333335</c:v>
                </c:pt>
                <c:pt idx="356">
                  <c:v>3.6666666666666665</c:v>
                </c:pt>
                <c:pt idx="357">
                  <c:v>5.333333333333333</c:v>
                </c:pt>
                <c:pt idx="358">
                  <c:v>3.6666666666666665</c:v>
                </c:pt>
                <c:pt idx="359">
                  <c:v>3.3333333333333335</c:v>
                </c:pt>
                <c:pt idx="360">
                  <c:v>2</c:v>
                </c:pt>
                <c:pt idx="361">
                  <c:v>2.6666666666666665</c:v>
                </c:pt>
                <c:pt idx="362">
                  <c:v>4</c:v>
                </c:pt>
                <c:pt idx="363">
                  <c:v>3.6666666666666665</c:v>
                </c:pt>
                <c:pt idx="364">
                  <c:v>4.333333333333333</c:v>
                </c:pt>
                <c:pt idx="365">
                  <c:v>4.333333333333333</c:v>
                </c:pt>
                <c:pt idx="366">
                  <c:v>4.333333333333333</c:v>
                </c:pt>
                <c:pt idx="367">
                  <c:v>4</c:v>
                </c:pt>
                <c:pt idx="368">
                  <c:v>3.3333333333333335</c:v>
                </c:pt>
                <c:pt idx="369">
                  <c:v>3.6666666666666665</c:v>
                </c:pt>
                <c:pt idx="370">
                  <c:v>3</c:v>
                </c:pt>
                <c:pt idx="371">
                  <c:v>2.6666666666666665</c:v>
                </c:pt>
                <c:pt idx="372">
                  <c:v>3</c:v>
                </c:pt>
                <c:pt idx="373">
                  <c:v>3</c:v>
                </c:pt>
                <c:pt idx="374">
                  <c:v>2.6666666666666665</c:v>
                </c:pt>
                <c:pt idx="375">
                  <c:v>1.3333333333333333</c:v>
                </c:pt>
                <c:pt idx="376">
                  <c:v>2.3333333333333335</c:v>
                </c:pt>
                <c:pt idx="377">
                  <c:v>1.6666666666666667</c:v>
                </c:pt>
                <c:pt idx="378">
                  <c:v>3</c:v>
                </c:pt>
                <c:pt idx="379">
                  <c:v>3.3333333333333335</c:v>
                </c:pt>
                <c:pt idx="380">
                  <c:v>4</c:v>
                </c:pt>
                <c:pt idx="381">
                  <c:v>4.333333333333333</c:v>
                </c:pt>
                <c:pt idx="382">
                  <c:v>4</c:v>
                </c:pt>
                <c:pt idx="383">
                  <c:v>4.666666666666667</c:v>
                </c:pt>
                <c:pt idx="384">
                  <c:v>3.3333333333333335</c:v>
                </c:pt>
                <c:pt idx="385">
                  <c:v>4</c:v>
                </c:pt>
                <c:pt idx="386">
                  <c:v>5.666666666666667</c:v>
                </c:pt>
                <c:pt idx="387">
                  <c:v>6.333333333333333</c:v>
                </c:pt>
                <c:pt idx="388">
                  <c:v>5.666666666666667</c:v>
                </c:pt>
                <c:pt idx="389">
                  <c:v>4.333333333333333</c:v>
                </c:pt>
                <c:pt idx="390">
                  <c:v>4.666666666666667</c:v>
                </c:pt>
                <c:pt idx="391">
                  <c:v>4.666666666666667</c:v>
                </c:pt>
                <c:pt idx="392">
                  <c:v>3.3333333333333335</c:v>
                </c:pt>
                <c:pt idx="393">
                  <c:v>2.3333333333333335</c:v>
                </c:pt>
                <c:pt idx="394">
                  <c:v>2</c:v>
                </c:pt>
                <c:pt idx="395">
                  <c:v>3.3333333333333335</c:v>
                </c:pt>
                <c:pt idx="396">
                  <c:v>3.6666666666666665</c:v>
                </c:pt>
                <c:pt idx="397">
                  <c:v>2.3333333333333335</c:v>
                </c:pt>
                <c:pt idx="398">
                  <c:v>1</c:v>
                </c:pt>
                <c:pt idx="399">
                  <c:v>2</c:v>
                </c:pt>
                <c:pt idx="400">
                  <c:v>3.3333333333333335</c:v>
                </c:pt>
                <c:pt idx="401">
                  <c:v>3.6666666666666665</c:v>
                </c:pt>
                <c:pt idx="402">
                  <c:v>3.3333333333333335</c:v>
                </c:pt>
                <c:pt idx="403">
                  <c:v>3</c:v>
                </c:pt>
                <c:pt idx="404">
                  <c:v>3.6666666666666665</c:v>
                </c:pt>
                <c:pt idx="405">
                  <c:v>3.3333333333333335</c:v>
                </c:pt>
                <c:pt idx="406">
                  <c:v>2.3333333333333335</c:v>
                </c:pt>
                <c:pt idx="407">
                  <c:v>2.3333333333333335</c:v>
                </c:pt>
                <c:pt idx="408">
                  <c:v>2.3333333333333335</c:v>
                </c:pt>
                <c:pt idx="409">
                  <c:v>4</c:v>
                </c:pt>
                <c:pt idx="410">
                  <c:v>4</c:v>
                </c:pt>
                <c:pt idx="411">
                  <c:v>3.3333333333333335</c:v>
                </c:pt>
                <c:pt idx="412">
                  <c:v>2.6666666666666665</c:v>
                </c:pt>
                <c:pt idx="413">
                  <c:v>2.6666666666666665</c:v>
                </c:pt>
                <c:pt idx="414">
                  <c:v>4.333333333333333</c:v>
                </c:pt>
                <c:pt idx="415">
                  <c:v>3.6666666666666665</c:v>
                </c:pt>
                <c:pt idx="416">
                  <c:v>2.6666666666666665</c:v>
                </c:pt>
                <c:pt idx="417">
                  <c:v>2.3333333333333335</c:v>
                </c:pt>
                <c:pt idx="418">
                  <c:v>2.3333333333333335</c:v>
                </c:pt>
                <c:pt idx="419">
                  <c:v>2.6666666666666665</c:v>
                </c:pt>
                <c:pt idx="420">
                  <c:v>1.3333333333333333</c:v>
                </c:pt>
                <c:pt idx="421">
                  <c:v>2.6666666666666665</c:v>
                </c:pt>
                <c:pt idx="422">
                  <c:v>4</c:v>
                </c:pt>
                <c:pt idx="423">
                  <c:v>4.333333333333333</c:v>
                </c:pt>
                <c:pt idx="424">
                  <c:v>5</c:v>
                </c:pt>
                <c:pt idx="425">
                  <c:v>3.6666666666666665</c:v>
                </c:pt>
                <c:pt idx="426">
                  <c:v>3.6666666666666665</c:v>
                </c:pt>
                <c:pt idx="427">
                  <c:v>2.6666666666666665</c:v>
                </c:pt>
                <c:pt idx="428">
                  <c:v>3.6666666666666665</c:v>
                </c:pt>
                <c:pt idx="429">
                  <c:v>3.6666666666666665</c:v>
                </c:pt>
                <c:pt idx="430">
                  <c:v>2.6666666666666665</c:v>
                </c:pt>
                <c:pt idx="431">
                  <c:v>1.6666666666666667</c:v>
                </c:pt>
                <c:pt idx="432">
                  <c:v>2.3333333333333335</c:v>
                </c:pt>
                <c:pt idx="433">
                  <c:v>3.3333333333333335</c:v>
                </c:pt>
                <c:pt idx="434">
                  <c:v>4</c:v>
                </c:pt>
                <c:pt idx="435">
                  <c:v>3.6666666666666665</c:v>
                </c:pt>
                <c:pt idx="436">
                  <c:v>4.666666666666667</c:v>
                </c:pt>
                <c:pt idx="437">
                  <c:v>4</c:v>
                </c:pt>
                <c:pt idx="438">
                  <c:v>3</c:v>
                </c:pt>
                <c:pt idx="439">
                  <c:v>1.3333333333333333</c:v>
                </c:pt>
                <c:pt idx="440">
                  <c:v>1.6666666666666667</c:v>
                </c:pt>
                <c:pt idx="441">
                  <c:v>3.3333333333333335</c:v>
                </c:pt>
                <c:pt idx="442">
                  <c:v>3</c:v>
                </c:pt>
                <c:pt idx="443">
                  <c:v>2.3333333333333335</c:v>
                </c:pt>
                <c:pt idx="444">
                  <c:v>1.3333333333333333</c:v>
                </c:pt>
                <c:pt idx="445">
                  <c:v>2.3333333333333335</c:v>
                </c:pt>
                <c:pt idx="446">
                  <c:v>3.3333333333333335</c:v>
                </c:pt>
                <c:pt idx="447">
                  <c:v>4</c:v>
                </c:pt>
                <c:pt idx="448">
                  <c:v>3.6666666666666665</c:v>
                </c:pt>
                <c:pt idx="449">
                  <c:v>3</c:v>
                </c:pt>
                <c:pt idx="450">
                  <c:v>2.3333333333333335</c:v>
                </c:pt>
                <c:pt idx="451">
                  <c:v>2</c:v>
                </c:pt>
                <c:pt idx="452">
                  <c:v>3.3333333333333335</c:v>
                </c:pt>
                <c:pt idx="453">
                  <c:v>3.6666666666666665</c:v>
                </c:pt>
                <c:pt idx="454">
                  <c:v>3.3333333333333335</c:v>
                </c:pt>
                <c:pt idx="455">
                  <c:v>3</c:v>
                </c:pt>
                <c:pt idx="456">
                  <c:v>3.6666666666666665</c:v>
                </c:pt>
                <c:pt idx="457">
                  <c:v>4</c:v>
                </c:pt>
                <c:pt idx="458">
                  <c:v>3.6666666666666665</c:v>
                </c:pt>
                <c:pt idx="459">
                  <c:v>2</c:v>
                </c:pt>
                <c:pt idx="460">
                  <c:v>2</c:v>
                </c:pt>
                <c:pt idx="461">
                  <c:v>1.6666666666666667</c:v>
                </c:pt>
                <c:pt idx="462">
                  <c:v>1.6666666666666667</c:v>
                </c:pt>
                <c:pt idx="463">
                  <c:v>1.6666666666666667</c:v>
                </c:pt>
                <c:pt idx="464">
                  <c:v>1.3333333333333333</c:v>
                </c:pt>
                <c:pt idx="465">
                  <c:v>1.6666666666666667</c:v>
                </c:pt>
                <c:pt idx="466">
                  <c:v>2.3333333333333335</c:v>
                </c:pt>
                <c:pt idx="467">
                  <c:v>2.3333333333333335</c:v>
                </c:pt>
                <c:pt idx="468">
                  <c:v>3</c:v>
                </c:pt>
                <c:pt idx="469">
                  <c:v>2.3333333333333335</c:v>
                </c:pt>
                <c:pt idx="470">
                  <c:v>2</c:v>
                </c:pt>
                <c:pt idx="471">
                  <c:v>2</c:v>
                </c:pt>
                <c:pt idx="472">
                  <c:v>2.6666666666666665</c:v>
                </c:pt>
                <c:pt idx="473">
                  <c:v>2.6666666666666665</c:v>
                </c:pt>
                <c:pt idx="474">
                  <c:v>2</c:v>
                </c:pt>
                <c:pt idx="475">
                  <c:v>1.6666666666666667</c:v>
                </c:pt>
                <c:pt idx="476">
                  <c:v>2.3333333333333335</c:v>
                </c:pt>
                <c:pt idx="477">
                  <c:v>3</c:v>
                </c:pt>
                <c:pt idx="478">
                  <c:v>3</c:v>
                </c:pt>
                <c:pt idx="479">
                  <c:v>3</c:v>
                </c:pt>
                <c:pt idx="480">
                  <c:v>3.3333333333333335</c:v>
                </c:pt>
                <c:pt idx="481">
                  <c:v>4.333333333333333</c:v>
                </c:pt>
                <c:pt idx="482">
                  <c:v>3.6666666666666665</c:v>
                </c:pt>
                <c:pt idx="483">
                  <c:v>3.3333333333333335</c:v>
                </c:pt>
                <c:pt idx="484">
                  <c:v>2.3333333333333335</c:v>
                </c:pt>
                <c:pt idx="485">
                  <c:v>4</c:v>
                </c:pt>
                <c:pt idx="486">
                  <c:v>5.333333333333333</c:v>
                </c:pt>
                <c:pt idx="487">
                  <c:v>5.666666666666667</c:v>
                </c:pt>
                <c:pt idx="488">
                  <c:v>5</c:v>
                </c:pt>
                <c:pt idx="489">
                  <c:v>3</c:v>
                </c:pt>
                <c:pt idx="490">
                  <c:v>2.6666666666666665</c:v>
                </c:pt>
                <c:pt idx="491">
                  <c:v>2</c:v>
                </c:pt>
                <c:pt idx="492">
                  <c:v>2.6666666666666665</c:v>
                </c:pt>
                <c:pt idx="493">
                  <c:v>2.3333333333333335</c:v>
                </c:pt>
                <c:pt idx="494">
                  <c:v>3.6666666666666665</c:v>
                </c:pt>
                <c:pt idx="495">
                  <c:v>3.6666666666666665</c:v>
                </c:pt>
                <c:pt idx="496">
                  <c:v>4.333333333333333</c:v>
                </c:pt>
                <c:pt idx="497">
                  <c:v>2.6666666666666665</c:v>
                </c:pt>
                <c:pt idx="498">
                  <c:v>2.3333333333333335</c:v>
                </c:pt>
                <c:pt idx="499">
                  <c:v>1.3333333333333333</c:v>
                </c:pt>
                <c:pt idx="500">
                  <c:v>2</c:v>
                </c:pt>
                <c:pt idx="501">
                  <c:v>3.3333333333333335</c:v>
                </c:pt>
                <c:pt idx="502">
                  <c:v>4.333333333333333</c:v>
                </c:pt>
                <c:pt idx="503">
                  <c:v>4.666666666666667</c:v>
                </c:pt>
                <c:pt idx="504">
                  <c:v>3.6666666666666665</c:v>
                </c:pt>
                <c:pt idx="505">
                  <c:v>2.6666666666666665</c:v>
                </c:pt>
                <c:pt idx="506">
                  <c:v>2.3333333333333335</c:v>
                </c:pt>
                <c:pt idx="507">
                  <c:v>2.3333333333333335</c:v>
                </c:pt>
                <c:pt idx="508">
                  <c:v>2.6666666666666665</c:v>
                </c:pt>
                <c:pt idx="509">
                  <c:v>2.3333333333333335</c:v>
                </c:pt>
                <c:pt idx="510">
                  <c:v>2.3333333333333335</c:v>
                </c:pt>
                <c:pt idx="511">
                  <c:v>2.3333333333333335</c:v>
                </c:pt>
                <c:pt idx="512">
                  <c:v>3.3333333333333335</c:v>
                </c:pt>
                <c:pt idx="513">
                  <c:v>2.6666666666666665</c:v>
                </c:pt>
                <c:pt idx="514">
                  <c:v>2.3333333333333335</c:v>
                </c:pt>
                <c:pt idx="515">
                  <c:v>1.3333333333333333</c:v>
                </c:pt>
                <c:pt idx="516">
                  <c:v>2.6666666666666665</c:v>
                </c:pt>
                <c:pt idx="517">
                  <c:v>3</c:v>
                </c:pt>
                <c:pt idx="518">
                  <c:v>4.666666666666667</c:v>
                </c:pt>
                <c:pt idx="519">
                  <c:v>4.666666666666667</c:v>
                </c:pt>
                <c:pt idx="520">
                  <c:v>6.333333333333333</c:v>
                </c:pt>
                <c:pt idx="521">
                  <c:v>4.666666666666667</c:v>
                </c:pt>
                <c:pt idx="522">
                  <c:v>3.3333333333333335</c:v>
                </c:pt>
                <c:pt idx="523">
                  <c:v>2.6666666666666665</c:v>
                </c:pt>
                <c:pt idx="524">
                  <c:v>3</c:v>
                </c:pt>
                <c:pt idx="525">
                  <c:v>3.6666666666666665</c:v>
                </c:pt>
                <c:pt idx="526">
                  <c:v>4.666666666666667</c:v>
                </c:pt>
                <c:pt idx="527">
                  <c:v>3.6666666666666665</c:v>
                </c:pt>
                <c:pt idx="528">
                  <c:v>3</c:v>
                </c:pt>
                <c:pt idx="529">
                  <c:v>1</c:v>
                </c:pt>
                <c:pt idx="530">
                  <c:v>2.3333333333333335</c:v>
                </c:pt>
                <c:pt idx="531">
                  <c:v>3</c:v>
                </c:pt>
                <c:pt idx="532">
                  <c:v>3.6666666666666665</c:v>
                </c:pt>
                <c:pt idx="533">
                  <c:v>3.3333333333333335</c:v>
                </c:pt>
                <c:pt idx="534">
                  <c:v>2.3333333333333335</c:v>
                </c:pt>
                <c:pt idx="535">
                  <c:v>3.3333333333333335</c:v>
                </c:pt>
                <c:pt idx="536">
                  <c:v>3.6666666666666665</c:v>
                </c:pt>
                <c:pt idx="537">
                  <c:v>5.333333333333333</c:v>
                </c:pt>
                <c:pt idx="538">
                  <c:v>4.666666666666667</c:v>
                </c:pt>
                <c:pt idx="539">
                  <c:v>4.666666666666667</c:v>
                </c:pt>
                <c:pt idx="540">
                  <c:v>3</c:v>
                </c:pt>
                <c:pt idx="541">
                  <c:v>3</c:v>
                </c:pt>
                <c:pt idx="542">
                  <c:v>3</c:v>
                </c:pt>
                <c:pt idx="543">
                  <c:v>5</c:v>
                </c:pt>
                <c:pt idx="544">
                  <c:v>4.333333333333333</c:v>
                </c:pt>
                <c:pt idx="545">
                  <c:v>5.666666666666667</c:v>
                </c:pt>
                <c:pt idx="546">
                  <c:v>4.666666666666667</c:v>
                </c:pt>
                <c:pt idx="547">
                  <c:v>4.666666666666667</c:v>
                </c:pt>
                <c:pt idx="548">
                  <c:v>3</c:v>
                </c:pt>
                <c:pt idx="549">
                  <c:v>3.3333333333333335</c:v>
                </c:pt>
                <c:pt idx="550">
                  <c:v>3.6666666666666665</c:v>
                </c:pt>
                <c:pt idx="551">
                  <c:v>3.3333333333333335</c:v>
                </c:pt>
                <c:pt idx="552">
                  <c:v>3.6666666666666665</c:v>
                </c:pt>
                <c:pt idx="553">
                  <c:v>3</c:v>
                </c:pt>
                <c:pt idx="554">
                  <c:v>3</c:v>
                </c:pt>
                <c:pt idx="555">
                  <c:v>2.6666666666666665</c:v>
                </c:pt>
                <c:pt idx="556">
                  <c:v>3.3333333333333335</c:v>
                </c:pt>
                <c:pt idx="557">
                  <c:v>3</c:v>
                </c:pt>
                <c:pt idx="558">
                  <c:v>3</c:v>
                </c:pt>
                <c:pt idx="559">
                  <c:v>2.6666666666666665</c:v>
                </c:pt>
                <c:pt idx="560">
                  <c:v>3</c:v>
                </c:pt>
                <c:pt idx="561">
                  <c:v>3</c:v>
                </c:pt>
                <c:pt idx="562">
                  <c:v>3</c:v>
                </c:pt>
                <c:pt idx="563">
                  <c:v>3.3333333333333335</c:v>
                </c:pt>
                <c:pt idx="564">
                  <c:v>2.6666666666666665</c:v>
                </c:pt>
                <c:pt idx="565">
                  <c:v>2</c:v>
                </c:pt>
                <c:pt idx="566">
                  <c:v>2.6666666666666665</c:v>
                </c:pt>
                <c:pt idx="567">
                  <c:v>3</c:v>
                </c:pt>
                <c:pt idx="568">
                  <c:v>3.6666666666666665</c:v>
                </c:pt>
                <c:pt idx="569">
                  <c:v>4</c:v>
                </c:pt>
                <c:pt idx="570">
                  <c:v>3.3333333333333335</c:v>
                </c:pt>
                <c:pt idx="571">
                  <c:v>3</c:v>
                </c:pt>
                <c:pt idx="572">
                  <c:v>2</c:v>
                </c:pt>
                <c:pt idx="573">
                  <c:v>3</c:v>
                </c:pt>
                <c:pt idx="574">
                  <c:v>3.6666666666666665</c:v>
                </c:pt>
                <c:pt idx="575">
                  <c:v>3.3333333333333335</c:v>
                </c:pt>
                <c:pt idx="576">
                  <c:v>3.6666666666666665</c:v>
                </c:pt>
                <c:pt idx="577">
                  <c:v>3.6666666666666665</c:v>
                </c:pt>
                <c:pt idx="578">
                  <c:v>5</c:v>
                </c:pt>
                <c:pt idx="579">
                  <c:v>4</c:v>
                </c:pt>
                <c:pt idx="580">
                  <c:v>4.333333333333333</c:v>
                </c:pt>
                <c:pt idx="581">
                  <c:v>4</c:v>
                </c:pt>
                <c:pt idx="582">
                  <c:v>4</c:v>
                </c:pt>
                <c:pt idx="583">
                  <c:v>3.3333333333333335</c:v>
                </c:pt>
                <c:pt idx="584">
                  <c:v>2.3333333333333335</c:v>
                </c:pt>
                <c:pt idx="585">
                  <c:v>2.3333333333333335</c:v>
                </c:pt>
                <c:pt idx="586">
                  <c:v>2</c:v>
                </c:pt>
                <c:pt idx="587">
                  <c:v>2</c:v>
                </c:pt>
                <c:pt idx="588">
                  <c:v>2.3333333333333335</c:v>
                </c:pt>
                <c:pt idx="589">
                  <c:v>3</c:v>
                </c:pt>
                <c:pt idx="590">
                  <c:v>2.6666666666666665</c:v>
                </c:pt>
                <c:pt idx="591">
                  <c:v>3</c:v>
                </c:pt>
                <c:pt idx="592">
                  <c:v>2.6666666666666665</c:v>
                </c:pt>
                <c:pt idx="593">
                  <c:v>3</c:v>
                </c:pt>
                <c:pt idx="594">
                  <c:v>2</c:v>
                </c:pt>
                <c:pt idx="595">
                  <c:v>3</c:v>
                </c:pt>
                <c:pt idx="596">
                  <c:v>2.6666666666666665</c:v>
                </c:pt>
                <c:pt idx="597">
                  <c:v>3.3333333333333335</c:v>
                </c:pt>
                <c:pt idx="598">
                  <c:v>2</c:v>
                </c:pt>
                <c:pt idx="599">
                  <c:v>3</c:v>
                </c:pt>
                <c:pt idx="600">
                  <c:v>3.3333333333333335</c:v>
                </c:pt>
                <c:pt idx="601">
                  <c:v>4.333333333333333</c:v>
                </c:pt>
                <c:pt idx="602">
                  <c:v>3.3333333333333335</c:v>
                </c:pt>
                <c:pt idx="603">
                  <c:v>2.3333333333333335</c:v>
                </c:pt>
                <c:pt idx="604">
                  <c:v>1.3333333333333333</c:v>
                </c:pt>
                <c:pt idx="605">
                  <c:v>1.3333333333333333</c:v>
                </c:pt>
                <c:pt idx="606">
                  <c:v>1.3333333333333333</c:v>
                </c:pt>
                <c:pt idx="607">
                  <c:v>2.3333333333333335</c:v>
                </c:pt>
                <c:pt idx="608">
                  <c:v>2.6666666666666665</c:v>
                </c:pt>
                <c:pt idx="609">
                  <c:v>3.6666666666666665</c:v>
                </c:pt>
                <c:pt idx="610">
                  <c:v>3.3333333333333335</c:v>
                </c:pt>
                <c:pt idx="611">
                  <c:v>3.6666666666666665</c:v>
                </c:pt>
                <c:pt idx="612">
                  <c:v>3</c:v>
                </c:pt>
                <c:pt idx="613">
                  <c:v>3.3333333333333335</c:v>
                </c:pt>
                <c:pt idx="614">
                  <c:v>3.3333333333333335</c:v>
                </c:pt>
                <c:pt idx="615">
                  <c:v>4</c:v>
                </c:pt>
                <c:pt idx="616">
                  <c:v>2.3333333333333335</c:v>
                </c:pt>
                <c:pt idx="617">
                  <c:v>3.3333333333333335</c:v>
                </c:pt>
                <c:pt idx="618">
                  <c:v>3</c:v>
                </c:pt>
                <c:pt idx="619">
                  <c:v>4.333333333333333</c:v>
                </c:pt>
                <c:pt idx="620">
                  <c:v>2.6666666666666665</c:v>
                </c:pt>
                <c:pt idx="621">
                  <c:v>2.3333333333333335</c:v>
                </c:pt>
                <c:pt idx="622">
                  <c:v>1.3333333333333333</c:v>
                </c:pt>
                <c:pt idx="623">
                  <c:v>2.3333333333333335</c:v>
                </c:pt>
                <c:pt idx="624">
                  <c:v>3</c:v>
                </c:pt>
                <c:pt idx="625">
                  <c:v>4</c:v>
                </c:pt>
                <c:pt idx="626">
                  <c:v>3.6666666666666665</c:v>
                </c:pt>
                <c:pt idx="627">
                  <c:v>3</c:v>
                </c:pt>
                <c:pt idx="628">
                  <c:v>2.3333333333333335</c:v>
                </c:pt>
                <c:pt idx="629">
                  <c:v>2</c:v>
                </c:pt>
                <c:pt idx="630">
                  <c:v>2.3333333333333335</c:v>
                </c:pt>
                <c:pt idx="631">
                  <c:v>3.6666666666666665</c:v>
                </c:pt>
                <c:pt idx="632">
                  <c:v>3.3333333333333335</c:v>
                </c:pt>
                <c:pt idx="633">
                  <c:v>3</c:v>
                </c:pt>
                <c:pt idx="634">
                  <c:v>1.6666666666666667</c:v>
                </c:pt>
                <c:pt idx="635">
                  <c:v>2.6666666666666665</c:v>
                </c:pt>
                <c:pt idx="636">
                  <c:v>2</c:v>
                </c:pt>
                <c:pt idx="637">
                  <c:v>2</c:v>
                </c:pt>
                <c:pt idx="638">
                  <c:v>0.66666666666666663</c:v>
                </c:pt>
                <c:pt idx="639">
                  <c:v>1.6666666666666667</c:v>
                </c:pt>
                <c:pt idx="640">
                  <c:v>1.3333333333333333</c:v>
                </c:pt>
                <c:pt idx="641">
                  <c:v>2.6666666666666665</c:v>
                </c:pt>
                <c:pt idx="642">
                  <c:v>3</c:v>
                </c:pt>
                <c:pt idx="643">
                  <c:v>4.333333333333333</c:v>
                </c:pt>
                <c:pt idx="644">
                  <c:v>4.666666666666667</c:v>
                </c:pt>
                <c:pt idx="645">
                  <c:v>4.333333333333333</c:v>
                </c:pt>
                <c:pt idx="646">
                  <c:v>3</c:v>
                </c:pt>
                <c:pt idx="647">
                  <c:v>2.3333333333333335</c:v>
                </c:pt>
                <c:pt idx="648">
                  <c:v>2.3333333333333335</c:v>
                </c:pt>
                <c:pt idx="649">
                  <c:v>4</c:v>
                </c:pt>
                <c:pt idx="650">
                  <c:v>4.333333333333333</c:v>
                </c:pt>
                <c:pt idx="651">
                  <c:v>3.3333333333333335</c:v>
                </c:pt>
                <c:pt idx="652">
                  <c:v>1.3333333333333333</c:v>
                </c:pt>
                <c:pt idx="653">
                  <c:v>0.33333333333333331</c:v>
                </c:pt>
                <c:pt idx="654">
                  <c:v>0.66666666666666663</c:v>
                </c:pt>
                <c:pt idx="655">
                  <c:v>1.6666666666666667</c:v>
                </c:pt>
                <c:pt idx="656">
                  <c:v>2</c:v>
                </c:pt>
                <c:pt idx="657">
                  <c:v>2</c:v>
                </c:pt>
                <c:pt idx="658">
                  <c:v>2.3333333333333335</c:v>
                </c:pt>
                <c:pt idx="659">
                  <c:v>1.6666666666666667</c:v>
                </c:pt>
                <c:pt idx="660">
                  <c:v>2.3333333333333335</c:v>
                </c:pt>
                <c:pt idx="661">
                  <c:v>1.6666666666666667</c:v>
                </c:pt>
                <c:pt idx="662">
                  <c:v>2.6666666666666665</c:v>
                </c:pt>
                <c:pt idx="663">
                  <c:v>1.6666666666666667</c:v>
                </c:pt>
                <c:pt idx="664">
                  <c:v>2.3333333333333335</c:v>
                </c:pt>
                <c:pt idx="665">
                  <c:v>2</c:v>
                </c:pt>
                <c:pt idx="666">
                  <c:v>2</c:v>
                </c:pt>
                <c:pt idx="667">
                  <c:v>2</c:v>
                </c:pt>
                <c:pt idx="668">
                  <c:v>2</c:v>
                </c:pt>
                <c:pt idx="669">
                  <c:v>3</c:v>
                </c:pt>
                <c:pt idx="670">
                  <c:v>1.6666666666666667</c:v>
                </c:pt>
                <c:pt idx="671">
                  <c:v>1.3333333333333333</c:v>
                </c:pt>
                <c:pt idx="672">
                  <c:v>1.6666666666666667</c:v>
                </c:pt>
                <c:pt idx="673">
                  <c:v>3</c:v>
                </c:pt>
                <c:pt idx="674">
                  <c:v>3.3333333333333335</c:v>
                </c:pt>
                <c:pt idx="675">
                  <c:v>2.3333333333333335</c:v>
                </c:pt>
                <c:pt idx="676">
                  <c:v>1.3333333333333333</c:v>
                </c:pt>
                <c:pt idx="677">
                  <c:v>1.6666666666666667</c:v>
                </c:pt>
                <c:pt idx="678">
                  <c:v>2.6666666666666665</c:v>
                </c:pt>
                <c:pt idx="679">
                  <c:v>3</c:v>
                </c:pt>
                <c:pt idx="680">
                  <c:v>2.6666666666666665</c:v>
                </c:pt>
                <c:pt idx="681">
                  <c:v>2.3333333333333335</c:v>
                </c:pt>
                <c:pt idx="682">
                  <c:v>2.6666666666666665</c:v>
                </c:pt>
                <c:pt idx="683">
                  <c:v>3.3333333333333335</c:v>
                </c:pt>
                <c:pt idx="684">
                  <c:v>3.3333333333333335</c:v>
                </c:pt>
                <c:pt idx="685">
                  <c:v>2.3333333333333335</c:v>
                </c:pt>
                <c:pt idx="686">
                  <c:v>2</c:v>
                </c:pt>
                <c:pt idx="687">
                  <c:v>1.6666666666666667</c:v>
                </c:pt>
                <c:pt idx="688">
                  <c:v>2.6666666666666665</c:v>
                </c:pt>
                <c:pt idx="689">
                  <c:v>2</c:v>
                </c:pt>
                <c:pt idx="690">
                  <c:v>3.3333333333333335</c:v>
                </c:pt>
                <c:pt idx="691">
                  <c:v>3</c:v>
                </c:pt>
                <c:pt idx="692">
                  <c:v>4.333333333333333</c:v>
                </c:pt>
                <c:pt idx="693">
                  <c:v>3.3333333333333335</c:v>
                </c:pt>
                <c:pt idx="694">
                  <c:v>4</c:v>
                </c:pt>
                <c:pt idx="695">
                  <c:v>3</c:v>
                </c:pt>
                <c:pt idx="696">
                  <c:v>3</c:v>
                </c:pt>
                <c:pt idx="697">
                  <c:v>3.3333333333333335</c:v>
                </c:pt>
                <c:pt idx="698">
                  <c:v>3.3333333333333335</c:v>
                </c:pt>
                <c:pt idx="699">
                  <c:v>4</c:v>
                </c:pt>
                <c:pt idx="700">
                  <c:v>3.3333333333333335</c:v>
                </c:pt>
                <c:pt idx="701">
                  <c:v>4.333333333333333</c:v>
                </c:pt>
                <c:pt idx="702">
                  <c:v>4</c:v>
                </c:pt>
                <c:pt idx="703">
                  <c:v>4</c:v>
                </c:pt>
                <c:pt idx="704">
                  <c:v>3</c:v>
                </c:pt>
                <c:pt idx="705">
                  <c:v>2.6666666666666665</c:v>
                </c:pt>
                <c:pt idx="706">
                  <c:v>2.6666666666666665</c:v>
                </c:pt>
                <c:pt idx="707">
                  <c:v>2.6666666666666665</c:v>
                </c:pt>
                <c:pt idx="708">
                  <c:v>2.6666666666666665</c:v>
                </c:pt>
                <c:pt idx="709">
                  <c:v>2</c:v>
                </c:pt>
                <c:pt idx="710">
                  <c:v>2</c:v>
                </c:pt>
                <c:pt idx="711">
                  <c:v>1.6666666666666667</c:v>
                </c:pt>
                <c:pt idx="712">
                  <c:v>2.6666666666666665</c:v>
                </c:pt>
                <c:pt idx="713">
                  <c:v>3</c:v>
                </c:pt>
                <c:pt idx="714">
                  <c:v>4</c:v>
                </c:pt>
                <c:pt idx="715">
                  <c:v>4.666666666666667</c:v>
                </c:pt>
                <c:pt idx="716">
                  <c:v>4.666666666666667</c:v>
                </c:pt>
                <c:pt idx="717">
                  <c:v>4.333333333333333</c:v>
                </c:pt>
                <c:pt idx="718">
                  <c:v>3.3333333333333335</c:v>
                </c:pt>
                <c:pt idx="719">
                  <c:v>3.6666666666666665</c:v>
                </c:pt>
                <c:pt idx="720">
                  <c:v>2.6666666666666665</c:v>
                </c:pt>
                <c:pt idx="721">
                  <c:v>2</c:v>
                </c:pt>
                <c:pt idx="722">
                  <c:v>0.66666666666666663</c:v>
                </c:pt>
                <c:pt idx="723">
                  <c:v>1</c:v>
                </c:pt>
                <c:pt idx="724">
                  <c:v>2</c:v>
                </c:pt>
                <c:pt idx="725">
                  <c:v>3.6666666666666665</c:v>
                </c:pt>
                <c:pt idx="726">
                  <c:v>4.333333333333333</c:v>
                </c:pt>
                <c:pt idx="727">
                  <c:v>4</c:v>
                </c:pt>
                <c:pt idx="728">
                  <c:v>3.6666666666666665</c:v>
                </c:pt>
                <c:pt idx="729">
                  <c:v>4.333333333333333</c:v>
                </c:pt>
                <c:pt idx="730">
                  <c:v>3.6666666666666665</c:v>
                </c:pt>
                <c:pt idx="731">
                  <c:v>4</c:v>
                </c:pt>
                <c:pt idx="732">
                  <c:v>3.3333333333333335</c:v>
                </c:pt>
                <c:pt idx="733">
                  <c:v>4</c:v>
                </c:pt>
                <c:pt idx="734">
                  <c:v>3</c:v>
                </c:pt>
                <c:pt idx="735">
                  <c:v>3.6666666666666665</c:v>
                </c:pt>
                <c:pt idx="736">
                  <c:v>4.666666666666667</c:v>
                </c:pt>
                <c:pt idx="737">
                  <c:v>6.333333333333333</c:v>
                </c:pt>
                <c:pt idx="738">
                  <c:v>5</c:v>
                </c:pt>
                <c:pt idx="739">
                  <c:v>5.333333333333333</c:v>
                </c:pt>
                <c:pt idx="740">
                  <c:v>3.3333333333333335</c:v>
                </c:pt>
                <c:pt idx="741">
                  <c:v>3.6666666666666665</c:v>
                </c:pt>
                <c:pt idx="742">
                  <c:v>1.6666666666666667</c:v>
                </c:pt>
                <c:pt idx="743">
                  <c:v>2.6666666666666665</c:v>
                </c:pt>
                <c:pt idx="744">
                  <c:v>2</c:v>
                </c:pt>
                <c:pt idx="745">
                  <c:v>2.3333333333333335</c:v>
                </c:pt>
                <c:pt idx="746">
                  <c:v>1.6666666666666667</c:v>
                </c:pt>
                <c:pt idx="747">
                  <c:v>1.3333333333333333</c:v>
                </c:pt>
                <c:pt idx="748">
                  <c:v>2</c:v>
                </c:pt>
                <c:pt idx="749">
                  <c:v>2</c:v>
                </c:pt>
                <c:pt idx="750">
                  <c:v>2.6666666666666665</c:v>
                </c:pt>
                <c:pt idx="751">
                  <c:v>2.6666666666666665</c:v>
                </c:pt>
                <c:pt idx="752">
                  <c:v>4.333333333333333</c:v>
                </c:pt>
                <c:pt idx="753">
                  <c:v>4.666666666666667</c:v>
                </c:pt>
                <c:pt idx="754">
                  <c:v>5</c:v>
                </c:pt>
                <c:pt idx="755">
                  <c:v>3</c:v>
                </c:pt>
                <c:pt idx="756">
                  <c:v>3</c:v>
                </c:pt>
                <c:pt idx="757">
                  <c:v>2.3333333333333335</c:v>
                </c:pt>
                <c:pt idx="758">
                  <c:v>2.3333333333333335</c:v>
                </c:pt>
                <c:pt idx="759">
                  <c:v>2.3333333333333335</c:v>
                </c:pt>
                <c:pt idx="760">
                  <c:v>3.6666666666666665</c:v>
                </c:pt>
                <c:pt idx="761">
                  <c:v>3.6666666666666665</c:v>
                </c:pt>
                <c:pt idx="762">
                  <c:v>3.3333333333333335</c:v>
                </c:pt>
                <c:pt idx="763">
                  <c:v>2.3333333333333335</c:v>
                </c:pt>
                <c:pt idx="764">
                  <c:v>3</c:v>
                </c:pt>
                <c:pt idx="765">
                  <c:v>2.6666666666666665</c:v>
                </c:pt>
                <c:pt idx="766">
                  <c:v>2</c:v>
                </c:pt>
                <c:pt idx="767">
                  <c:v>1.6666666666666667</c:v>
                </c:pt>
                <c:pt idx="768">
                  <c:v>2</c:v>
                </c:pt>
                <c:pt idx="769">
                  <c:v>2.6666666666666665</c:v>
                </c:pt>
                <c:pt idx="770">
                  <c:v>3.3333333333333335</c:v>
                </c:pt>
                <c:pt idx="771">
                  <c:v>2.6666666666666665</c:v>
                </c:pt>
                <c:pt idx="772">
                  <c:v>2</c:v>
                </c:pt>
                <c:pt idx="773">
                  <c:v>2</c:v>
                </c:pt>
                <c:pt idx="774">
                  <c:v>2.3333333333333335</c:v>
                </c:pt>
                <c:pt idx="775">
                  <c:v>3</c:v>
                </c:pt>
                <c:pt idx="776">
                  <c:v>2.3333333333333335</c:v>
                </c:pt>
                <c:pt idx="777">
                  <c:v>3</c:v>
                </c:pt>
                <c:pt idx="778">
                  <c:v>3.6666666666666665</c:v>
                </c:pt>
                <c:pt idx="779">
                  <c:v>4.666666666666667</c:v>
                </c:pt>
                <c:pt idx="780">
                  <c:v>5.666666666666667</c:v>
                </c:pt>
                <c:pt idx="781">
                  <c:v>4</c:v>
                </c:pt>
                <c:pt idx="782">
                  <c:v>3.3333333333333335</c:v>
                </c:pt>
                <c:pt idx="783">
                  <c:v>2</c:v>
                </c:pt>
                <c:pt idx="784">
                  <c:v>2.6666666666666665</c:v>
                </c:pt>
                <c:pt idx="785">
                  <c:v>2.3333333333333335</c:v>
                </c:pt>
                <c:pt idx="786">
                  <c:v>3</c:v>
                </c:pt>
                <c:pt idx="787">
                  <c:v>2.3333333333333335</c:v>
                </c:pt>
                <c:pt idx="788">
                  <c:v>2.3333333333333335</c:v>
                </c:pt>
                <c:pt idx="789">
                  <c:v>2.6666666666666665</c:v>
                </c:pt>
                <c:pt idx="790">
                  <c:v>3.3333333333333335</c:v>
                </c:pt>
                <c:pt idx="791">
                  <c:v>3</c:v>
                </c:pt>
                <c:pt idx="792">
                  <c:v>2</c:v>
                </c:pt>
                <c:pt idx="793">
                  <c:v>2</c:v>
                </c:pt>
                <c:pt idx="794">
                  <c:v>2.3333333333333335</c:v>
                </c:pt>
                <c:pt idx="795">
                  <c:v>1.6666666666666667</c:v>
                </c:pt>
                <c:pt idx="796">
                  <c:v>1.3333333333333333</c:v>
                </c:pt>
                <c:pt idx="797">
                  <c:v>1</c:v>
                </c:pt>
                <c:pt idx="798">
                  <c:v>2.6666666666666665</c:v>
                </c:pt>
                <c:pt idx="799">
                  <c:v>2.3333333333333335</c:v>
                </c:pt>
                <c:pt idx="800">
                  <c:v>2.3333333333333335</c:v>
                </c:pt>
                <c:pt idx="801">
                  <c:v>1.3333333333333333</c:v>
                </c:pt>
                <c:pt idx="802">
                  <c:v>1.6666666666666667</c:v>
                </c:pt>
                <c:pt idx="803">
                  <c:v>1.6666666666666667</c:v>
                </c:pt>
                <c:pt idx="804">
                  <c:v>1.3333333333333333</c:v>
                </c:pt>
                <c:pt idx="805">
                  <c:v>1.6666666666666667</c:v>
                </c:pt>
                <c:pt idx="806">
                  <c:v>3</c:v>
                </c:pt>
                <c:pt idx="807">
                  <c:v>3.6666666666666665</c:v>
                </c:pt>
                <c:pt idx="808">
                  <c:v>3</c:v>
                </c:pt>
                <c:pt idx="809">
                  <c:v>2.3333333333333335</c:v>
                </c:pt>
                <c:pt idx="810">
                  <c:v>2</c:v>
                </c:pt>
                <c:pt idx="811">
                  <c:v>4.333333333333333</c:v>
                </c:pt>
                <c:pt idx="812">
                  <c:v>4.666666666666667</c:v>
                </c:pt>
                <c:pt idx="813">
                  <c:v>4.666666666666667</c:v>
                </c:pt>
                <c:pt idx="814">
                  <c:v>2.3333333333333335</c:v>
                </c:pt>
                <c:pt idx="815">
                  <c:v>2.3333333333333335</c:v>
                </c:pt>
                <c:pt idx="816">
                  <c:v>2</c:v>
                </c:pt>
                <c:pt idx="817">
                  <c:v>2</c:v>
                </c:pt>
                <c:pt idx="818">
                  <c:v>1.3333333333333333</c:v>
                </c:pt>
                <c:pt idx="819">
                  <c:v>2.6666666666666665</c:v>
                </c:pt>
                <c:pt idx="820">
                  <c:v>3</c:v>
                </c:pt>
                <c:pt idx="821">
                  <c:v>3.3333333333333335</c:v>
                </c:pt>
                <c:pt idx="822">
                  <c:v>2.6666666666666665</c:v>
                </c:pt>
                <c:pt idx="823">
                  <c:v>3</c:v>
                </c:pt>
                <c:pt idx="824">
                  <c:v>2.6666666666666665</c:v>
                </c:pt>
                <c:pt idx="825">
                  <c:v>3</c:v>
                </c:pt>
                <c:pt idx="826">
                  <c:v>4</c:v>
                </c:pt>
                <c:pt idx="827">
                  <c:v>4.666666666666667</c:v>
                </c:pt>
                <c:pt idx="828">
                  <c:v>4</c:v>
                </c:pt>
                <c:pt idx="829">
                  <c:v>2.3333333333333335</c:v>
                </c:pt>
                <c:pt idx="830">
                  <c:v>2</c:v>
                </c:pt>
                <c:pt idx="831">
                  <c:v>1.3333333333333333</c:v>
                </c:pt>
                <c:pt idx="832">
                  <c:v>1.3333333333333333</c:v>
                </c:pt>
                <c:pt idx="833">
                  <c:v>0.66666666666666663</c:v>
                </c:pt>
                <c:pt idx="834">
                  <c:v>2.6666666666666665</c:v>
                </c:pt>
                <c:pt idx="835">
                  <c:v>3.6666666666666665</c:v>
                </c:pt>
                <c:pt idx="836">
                  <c:v>4</c:v>
                </c:pt>
                <c:pt idx="837">
                  <c:v>2.6666666666666665</c:v>
                </c:pt>
                <c:pt idx="838">
                  <c:v>1.6666666666666667</c:v>
                </c:pt>
                <c:pt idx="839">
                  <c:v>1.6666666666666667</c:v>
                </c:pt>
                <c:pt idx="840">
                  <c:v>3.3333333333333335</c:v>
                </c:pt>
                <c:pt idx="841">
                  <c:v>3.6666666666666665</c:v>
                </c:pt>
                <c:pt idx="842">
                  <c:v>4</c:v>
                </c:pt>
                <c:pt idx="843">
                  <c:v>3</c:v>
                </c:pt>
                <c:pt idx="844">
                  <c:v>3</c:v>
                </c:pt>
                <c:pt idx="845">
                  <c:v>3.6666666666666665</c:v>
                </c:pt>
                <c:pt idx="846">
                  <c:v>3</c:v>
                </c:pt>
                <c:pt idx="847">
                  <c:v>3</c:v>
                </c:pt>
                <c:pt idx="848">
                  <c:v>1.6666666666666667</c:v>
                </c:pt>
                <c:pt idx="849">
                  <c:v>1.6666666666666667</c:v>
                </c:pt>
                <c:pt idx="850">
                  <c:v>1.6666666666666667</c:v>
                </c:pt>
                <c:pt idx="851">
                  <c:v>1.3333333333333333</c:v>
                </c:pt>
                <c:pt idx="852">
                  <c:v>1.6666666666666667</c:v>
                </c:pt>
                <c:pt idx="853">
                  <c:v>1.3333333333333333</c:v>
                </c:pt>
                <c:pt idx="854">
                  <c:v>2.3333333333333335</c:v>
                </c:pt>
                <c:pt idx="855">
                  <c:v>3</c:v>
                </c:pt>
                <c:pt idx="856">
                  <c:v>2.6666666666666665</c:v>
                </c:pt>
                <c:pt idx="857">
                  <c:v>2.3333333333333335</c:v>
                </c:pt>
                <c:pt idx="858">
                  <c:v>1.6666666666666667</c:v>
                </c:pt>
                <c:pt idx="859">
                  <c:v>2.6666666666666665</c:v>
                </c:pt>
                <c:pt idx="860">
                  <c:v>3</c:v>
                </c:pt>
                <c:pt idx="861">
                  <c:v>3</c:v>
                </c:pt>
                <c:pt idx="862">
                  <c:v>3.3333333333333335</c:v>
                </c:pt>
                <c:pt idx="863">
                  <c:v>3.3333333333333335</c:v>
                </c:pt>
                <c:pt idx="864">
                  <c:v>3.3333333333333335</c:v>
                </c:pt>
                <c:pt idx="865">
                  <c:v>2.3333333333333335</c:v>
                </c:pt>
                <c:pt idx="866">
                  <c:v>2.6666666666666665</c:v>
                </c:pt>
                <c:pt idx="867">
                  <c:v>2.3333333333333335</c:v>
                </c:pt>
                <c:pt idx="868">
                  <c:v>3</c:v>
                </c:pt>
                <c:pt idx="869">
                  <c:v>2.3333333333333335</c:v>
                </c:pt>
                <c:pt idx="870">
                  <c:v>2.6666666666666665</c:v>
                </c:pt>
                <c:pt idx="871">
                  <c:v>2.3333333333333335</c:v>
                </c:pt>
                <c:pt idx="872">
                  <c:v>3</c:v>
                </c:pt>
                <c:pt idx="873">
                  <c:v>2.6666666666666665</c:v>
                </c:pt>
                <c:pt idx="874">
                  <c:v>2.3333333333333335</c:v>
                </c:pt>
                <c:pt idx="875">
                  <c:v>2.3333333333333335</c:v>
                </c:pt>
                <c:pt idx="876">
                  <c:v>4</c:v>
                </c:pt>
                <c:pt idx="877">
                  <c:v>4.333333333333333</c:v>
                </c:pt>
                <c:pt idx="878">
                  <c:v>4</c:v>
                </c:pt>
                <c:pt idx="879">
                  <c:v>2.6666666666666665</c:v>
                </c:pt>
                <c:pt idx="880">
                  <c:v>4</c:v>
                </c:pt>
                <c:pt idx="881">
                  <c:v>4</c:v>
                </c:pt>
                <c:pt idx="882">
                  <c:v>4.333333333333333</c:v>
                </c:pt>
                <c:pt idx="883">
                  <c:v>3</c:v>
                </c:pt>
                <c:pt idx="884">
                  <c:v>2.6666666666666665</c:v>
                </c:pt>
                <c:pt idx="885">
                  <c:v>1.6666666666666667</c:v>
                </c:pt>
                <c:pt idx="886">
                  <c:v>2.6666666666666665</c:v>
                </c:pt>
                <c:pt idx="887">
                  <c:v>3.3333333333333335</c:v>
                </c:pt>
                <c:pt idx="888">
                  <c:v>3.6666666666666665</c:v>
                </c:pt>
                <c:pt idx="889">
                  <c:v>3</c:v>
                </c:pt>
                <c:pt idx="890">
                  <c:v>2.3333333333333335</c:v>
                </c:pt>
                <c:pt idx="891">
                  <c:v>4.666666666666667</c:v>
                </c:pt>
                <c:pt idx="892">
                  <c:v>3.6666666666666665</c:v>
                </c:pt>
                <c:pt idx="893">
                  <c:v>4</c:v>
                </c:pt>
                <c:pt idx="894">
                  <c:v>2.3333333333333335</c:v>
                </c:pt>
                <c:pt idx="895">
                  <c:v>4.333333333333333</c:v>
                </c:pt>
                <c:pt idx="896">
                  <c:v>4.333333333333333</c:v>
                </c:pt>
                <c:pt idx="897">
                  <c:v>3.6666666666666665</c:v>
                </c:pt>
                <c:pt idx="898">
                  <c:v>2</c:v>
                </c:pt>
                <c:pt idx="899">
                  <c:v>2.6666666666666665</c:v>
                </c:pt>
                <c:pt idx="900">
                  <c:v>3</c:v>
                </c:pt>
                <c:pt idx="901">
                  <c:v>3.3333333333333335</c:v>
                </c:pt>
                <c:pt idx="902">
                  <c:v>2.6666666666666665</c:v>
                </c:pt>
                <c:pt idx="903">
                  <c:v>3</c:v>
                </c:pt>
                <c:pt idx="904">
                  <c:v>3.3333333333333335</c:v>
                </c:pt>
                <c:pt idx="905">
                  <c:v>2.3333333333333335</c:v>
                </c:pt>
                <c:pt idx="906">
                  <c:v>2</c:v>
                </c:pt>
                <c:pt idx="907">
                  <c:v>2</c:v>
                </c:pt>
                <c:pt idx="908">
                  <c:v>2.6666666666666665</c:v>
                </c:pt>
                <c:pt idx="909">
                  <c:v>2.6666666666666665</c:v>
                </c:pt>
                <c:pt idx="910">
                  <c:v>3</c:v>
                </c:pt>
                <c:pt idx="911">
                  <c:v>3.3333333333333335</c:v>
                </c:pt>
                <c:pt idx="912">
                  <c:v>2.3333333333333335</c:v>
                </c:pt>
                <c:pt idx="913">
                  <c:v>1.6666666666666667</c:v>
                </c:pt>
                <c:pt idx="914">
                  <c:v>3</c:v>
                </c:pt>
                <c:pt idx="915">
                  <c:v>4.666666666666667</c:v>
                </c:pt>
                <c:pt idx="916">
                  <c:v>4.666666666666667</c:v>
                </c:pt>
                <c:pt idx="917">
                  <c:v>3.3333333333333335</c:v>
                </c:pt>
                <c:pt idx="918">
                  <c:v>4</c:v>
                </c:pt>
                <c:pt idx="919">
                  <c:v>5.333333333333333</c:v>
                </c:pt>
                <c:pt idx="920">
                  <c:v>5.333333333333333</c:v>
                </c:pt>
                <c:pt idx="921">
                  <c:v>4</c:v>
                </c:pt>
                <c:pt idx="922">
                  <c:v>3.3333333333333335</c:v>
                </c:pt>
                <c:pt idx="923">
                  <c:v>2.6666666666666665</c:v>
                </c:pt>
                <c:pt idx="924">
                  <c:v>2.6666666666666665</c:v>
                </c:pt>
                <c:pt idx="925">
                  <c:v>2.3333333333333335</c:v>
                </c:pt>
                <c:pt idx="926">
                  <c:v>2.6666666666666665</c:v>
                </c:pt>
                <c:pt idx="927">
                  <c:v>2</c:v>
                </c:pt>
                <c:pt idx="928">
                  <c:v>1</c:v>
                </c:pt>
                <c:pt idx="929">
                  <c:v>0.66666666666666663</c:v>
                </c:pt>
                <c:pt idx="930">
                  <c:v>1</c:v>
                </c:pt>
                <c:pt idx="931">
                  <c:v>1.3333333333333333</c:v>
                </c:pt>
                <c:pt idx="932">
                  <c:v>2</c:v>
                </c:pt>
                <c:pt idx="933">
                  <c:v>3</c:v>
                </c:pt>
                <c:pt idx="934">
                  <c:v>3.6666666666666665</c:v>
                </c:pt>
                <c:pt idx="935">
                  <c:v>3.3333333333333335</c:v>
                </c:pt>
                <c:pt idx="936">
                  <c:v>3</c:v>
                </c:pt>
                <c:pt idx="937">
                  <c:v>3</c:v>
                </c:pt>
                <c:pt idx="938">
                  <c:v>3.6666666666666665</c:v>
                </c:pt>
                <c:pt idx="939">
                  <c:v>4</c:v>
                </c:pt>
                <c:pt idx="940">
                  <c:v>4.333333333333333</c:v>
                </c:pt>
                <c:pt idx="941">
                  <c:v>3.6666666666666665</c:v>
                </c:pt>
                <c:pt idx="942">
                  <c:v>3</c:v>
                </c:pt>
                <c:pt idx="943">
                  <c:v>2.6666666666666665</c:v>
                </c:pt>
                <c:pt idx="944">
                  <c:v>4</c:v>
                </c:pt>
                <c:pt idx="945">
                  <c:v>3.3333333333333335</c:v>
                </c:pt>
                <c:pt idx="946">
                  <c:v>3.3333333333333335</c:v>
                </c:pt>
                <c:pt idx="947">
                  <c:v>1.6666666666666667</c:v>
                </c:pt>
                <c:pt idx="948">
                  <c:v>3</c:v>
                </c:pt>
                <c:pt idx="949">
                  <c:v>3</c:v>
                </c:pt>
                <c:pt idx="950">
                  <c:v>3.6666666666666665</c:v>
                </c:pt>
                <c:pt idx="951">
                  <c:v>2.3333333333333335</c:v>
                </c:pt>
                <c:pt idx="952">
                  <c:v>1.3333333333333333</c:v>
                </c:pt>
                <c:pt idx="953">
                  <c:v>1.3333333333333333</c:v>
                </c:pt>
                <c:pt idx="954">
                  <c:v>2.3333333333333335</c:v>
                </c:pt>
                <c:pt idx="955">
                  <c:v>3</c:v>
                </c:pt>
                <c:pt idx="956">
                  <c:v>3</c:v>
                </c:pt>
                <c:pt idx="957">
                  <c:v>1.6666666666666667</c:v>
                </c:pt>
                <c:pt idx="958">
                  <c:v>2</c:v>
                </c:pt>
                <c:pt idx="959">
                  <c:v>2</c:v>
                </c:pt>
                <c:pt idx="960">
                  <c:v>3</c:v>
                </c:pt>
                <c:pt idx="961">
                  <c:v>2.3333333333333335</c:v>
                </c:pt>
                <c:pt idx="962">
                  <c:v>2</c:v>
                </c:pt>
                <c:pt idx="963">
                  <c:v>2.3333333333333335</c:v>
                </c:pt>
                <c:pt idx="964">
                  <c:v>2.3333333333333335</c:v>
                </c:pt>
                <c:pt idx="965">
                  <c:v>2.3333333333333335</c:v>
                </c:pt>
                <c:pt idx="966">
                  <c:v>1.3333333333333333</c:v>
                </c:pt>
                <c:pt idx="967">
                  <c:v>2.3333333333333335</c:v>
                </c:pt>
                <c:pt idx="968">
                  <c:v>2.6666666666666665</c:v>
                </c:pt>
                <c:pt idx="969">
                  <c:v>4</c:v>
                </c:pt>
                <c:pt idx="970">
                  <c:v>2.6666666666666665</c:v>
                </c:pt>
                <c:pt idx="971">
                  <c:v>3</c:v>
                </c:pt>
                <c:pt idx="972">
                  <c:v>2.6666666666666665</c:v>
                </c:pt>
                <c:pt idx="973">
                  <c:v>3.3333333333333335</c:v>
                </c:pt>
                <c:pt idx="974">
                  <c:v>5.666666666666667</c:v>
                </c:pt>
                <c:pt idx="975">
                  <c:v>6</c:v>
                </c:pt>
                <c:pt idx="976">
                  <c:v>6</c:v>
                </c:pt>
                <c:pt idx="977">
                  <c:v>2.6666666666666665</c:v>
                </c:pt>
                <c:pt idx="978">
                  <c:v>2</c:v>
                </c:pt>
                <c:pt idx="979">
                  <c:v>2.3333333333333335</c:v>
                </c:pt>
                <c:pt idx="980">
                  <c:v>3.3333333333333335</c:v>
                </c:pt>
                <c:pt idx="981">
                  <c:v>2.6666666666666665</c:v>
                </c:pt>
                <c:pt idx="982">
                  <c:v>3.3333333333333335</c:v>
                </c:pt>
                <c:pt idx="983">
                  <c:v>3.3333333333333335</c:v>
                </c:pt>
                <c:pt idx="984">
                  <c:v>3.3333333333333335</c:v>
                </c:pt>
                <c:pt idx="985">
                  <c:v>2</c:v>
                </c:pt>
                <c:pt idx="986">
                  <c:v>1.3333333333333333</c:v>
                </c:pt>
                <c:pt idx="987">
                  <c:v>2.3333333333333335</c:v>
                </c:pt>
                <c:pt idx="988">
                  <c:v>2</c:v>
                </c:pt>
                <c:pt idx="989">
                  <c:v>2</c:v>
                </c:pt>
                <c:pt idx="990">
                  <c:v>2</c:v>
                </c:pt>
                <c:pt idx="991">
                  <c:v>2.6666666666666665</c:v>
                </c:pt>
                <c:pt idx="992">
                  <c:v>3</c:v>
                </c:pt>
                <c:pt idx="993">
                  <c:v>1.6666666666666667</c:v>
                </c:pt>
                <c:pt idx="994">
                  <c:v>1.6666666666666667</c:v>
                </c:pt>
                <c:pt idx="995">
                  <c:v>2</c:v>
                </c:pt>
                <c:pt idx="996">
                  <c:v>2.6666666666666665</c:v>
                </c:pt>
                <c:pt idx="997">
                  <c:v>2</c:v>
                </c:pt>
                <c:pt idx="998">
                  <c:v>1</c:v>
                </c:pt>
                <c:pt idx="999">
                  <c:v>1.6666666666666667</c:v>
                </c:pt>
                <c:pt idx="1000">
                  <c:v>3.3333333333333335</c:v>
                </c:pt>
                <c:pt idx="1001">
                  <c:v>3.6666666666666665</c:v>
                </c:pt>
                <c:pt idx="1002">
                  <c:v>3</c:v>
                </c:pt>
                <c:pt idx="1003">
                  <c:v>2.3333333333333335</c:v>
                </c:pt>
                <c:pt idx="1004">
                  <c:v>2.3333333333333335</c:v>
                </c:pt>
                <c:pt idx="1005">
                  <c:v>2.3333333333333335</c:v>
                </c:pt>
                <c:pt idx="1006">
                  <c:v>2.3333333333333335</c:v>
                </c:pt>
                <c:pt idx="1007">
                  <c:v>3.6666666666666665</c:v>
                </c:pt>
                <c:pt idx="1008">
                  <c:v>5.333333333333333</c:v>
                </c:pt>
                <c:pt idx="1009">
                  <c:v>4.666666666666667</c:v>
                </c:pt>
                <c:pt idx="1010">
                  <c:v>3.6666666666666665</c:v>
                </c:pt>
                <c:pt idx="1011">
                  <c:v>1.6666666666666667</c:v>
                </c:pt>
                <c:pt idx="1012">
                  <c:v>2.6666666666666665</c:v>
                </c:pt>
                <c:pt idx="1013">
                  <c:v>2.6666666666666665</c:v>
                </c:pt>
                <c:pt idx="1014">
                  <c:v>3</c:v>
                </c:pt>
                <c:pt idx="1015">
                  <c:v>2</c:v>
                </c:pt>
                <c:pt idx="1016">
                  <c:v>1.3333333333333333</c:v>
                </c:pt>
                <c:pt idx="1017">
                  <c:v>1.3333333333333333</c:v>
                </c:pt>
                <c:pt idx="1018">
                  <c:v>1.3333333333333333</c:v>
                </c:pt>
                <c:pt idx="1019">
                  <c:v>2</c:v>
                </c:pt>
                <c:pt idx="1020">
                  <c:v>1.6666666666666667</c:v>
                </c:pt>
                <c:pt idx="1021">
                  <c:v>2</c:v>
                </c:pt>
                <c:pt idx="1022">
                  <c:v>1.3333333333333333</c:v>
                </c:pt>
                <c:pt idx="1023">
                  <c:v>2</c:v>
                </c:pt>
                <c:pt idx="1024">
                  <c:v>2.6666666666666665</c:v>
                </c:pt>
                <c:pt idx="1025">
                  <c:v>3.6666666666666665</c:v>
                </c:pt>
                <c:pt idx="1026">
                  <c:v>4.333333333333333</c:v>
                </c:pt>
                <c:pt idx="1027">
                  <c:v>4</c:v>
                </c:pt>
                <c:pt idx="1028">
                  <c:v>2.6666666666666665</c:v>
                </c:pt>
                <c:pt idx="1029">
                  <c:v>1.6666666666666667</c:v>
                </c:pt>
                <c:pt idx="1030">
                  <c:v>0.66666666666666663</c:v>
                </c:pt>
                <c:pt idx="1031">
                  <c:v>2.3333333333333335</c:v>
                </c:pt>
                <c:pt idx="1032">
                  <c:v>2</c:v>
                </c:pt>
                <c:pt idx="1033">
                  <c:v>2.6666666666666665</c:v>
                </c:pt>
                <c:pt idx="1034">
                  <c:v>2.6666666666666665</c:v>
                </c:pt>
                <c:pt idx="1035">
                  <c:v>3.3333333333333335</c:v>
                </c:pt>
                <c:pt idx="1036">
                  <c:v>4</c:v>
                </c:pt>
                <c:pt idx="1037">
                  <c:v>2.6666666666666665</c:v>
                </c:pt>
                <c:pt idx="1038">
                  <c:v>3.3333333333333335</c:v>
                </c:pt>
                <c:pt idx="1039">
                  <c:v>3.3333333333333335</c:v>
                </c:pt>
                <c:pt idx="1040">
                  <c:v>3.6666666666666665</c:v>
                </c:pt>
                <c:pt idx="1041">
                  <c:v>3</c:v>
                </c:pt>
                <c:pt idx="1042">
                  <c:v>3</c:v>
                </c:pt>
                <c:pt idx="1043">
                  <c:v>3.3333333333333335</c:v>
                </c:pt>
                <c:pt idx="1044">
                  <c:v>2.3333333333333335</c:v>
                </c:pt>
                <c:pt idx="1045">
                  <c:v>1.6666666666666667</c:v>
                </c:pt>
                <c:pt idx="1046">
                  <c:v>2</c:v>
                </c:pt>
                <c:pt idx="1047">
                  <c:v>2.6666666666666665</c:v>
                </c:pt>
                <c:pt idx="1048">
                  <c:v>3.6666666666666665</c:v>
                </c:pt>
                <c:pt idx="1049">
                  <c:v>2.3333333333333335</c:v>
                </c:pt>
                <c:pt idx="1050">
                  <c:v>2.6666666666666665</c:v>
                </c:pt>
                <c:pt idx="1051">
                  <c:v>1.6666666666666667</c:v>
                </c:pt>
                <c:pt idx="1052">
                  <c:v>3</c:v>
                </c:pt>
                <c:pt idx="1053">
                  <c:v>2.6666666666666665</c:v>
                </c:pt>
                <c:pt idx="1054">
                  <c:v>4</c:v>
                </c:pt>
                <c:pt idx="1055">
                  <c:v>3</c:v>
                </c:pt>
                <c:pt idx="1056">
                  <c:v>5</c:v>
                </c:pt>
                <c:pt idx="1057">
                  <c:v>4.333333333333333</c:v>
                </c:pt>
                <c:pt idx="1058">
                  <c:v>5</c:v>
                </c:pt>
                <c:pt idx="1059">
                  <c:v>3.3333333333333335</c:v>
                </c:pt>
                <c:pt idx="1060">
                  <c:v>2.6666666666666665</c:v>
                </c:pt>
                <c:pt idx="1061">
                  <c:v>3.6666666666666665</c:v>
                </c:pt>
                <c:pt idx="1062">
                  <c:v>4.333333333333333</c:v>
                </c:pt>
                <c:pt idx="1063">
                  <c:v>4</c:v>
                </c:pt>
                <c:pt idx="1064">
                  <c:v>2</c:v>
                </c:pt>
                <c:pt idx="1065">
                  <c:v>1.6666666666666667</c:v>
                </c:pt>
                <c:pt idx="1066">
                  <c:v>2</c:v>
                </c:pt>
                <c:pt idx="1067">
                  <c:v>4.333333333333333</c:v>
                </c:pt>
                <c:pt idx="1068">
                  <c:v>4</c:v>
                </c:pt>
                <c:pt idx="1069">
                  <c:v>4.666666666666667</c:v>
                </c:pt>
                <c:pt idx="1070">
                  <c:v>3.3333333333333335</c:v>
                </c:pt>
                <c:pt idx="1071">
                  <c:v>4.333333333333333</c:v>
                </c:pt>
                <c:pt idx="1072">
                  <c:v>3.3333333333333335</c:v>
                </c:pt>
                <c:pt idx="1073">
                  <c:v>3.6666666666666665</c:v>
                </c:pt>
                <c:pt idx="1074">
                  <c:v>3.6666666666666665</c:v>
                </c:pt>
                <c:pt idx="1075">
                  <c:v>3.6666666666666665</c:v>
                </c:pt>
                <c:pt idx="1076">
                  <c:v>3</c:v>
                </c:pt>
                <c:pt idx="1077">
                  <c:v>1.6666666666666667</c:v>
                </c:pt>
                <c:pt idx="1078">
                  <c:v>2.6666666666666665</c:v>
                </c:pt>
                <c:pt idx="1079">
                  <c:v>2.3333333333333335</c:v>
                </c:pt>
                <c:pt idx="1080">
                  <c:v>3</c:v>
                </c:pt>
                <c:pt idx="1081">
                  <c:v>2.6666666666666665</c:v>
                </c:pt>
                <c:pt idx="1082">
                  <c:v>2.6666666666666665</c:v>
                </c:pt>
                <c:pt idx="1083">
                  <c:v>2</c:v>
                </c:pt>
                <c:pt idx="1084">
                  <c:v>1.3333333333333333</c:v>
                </c:pt>
                <c:pt idx="1085">
                  <c:v>1.6666666666666667</c:v>
                </c:pt>
                <c:pt idx="1086">
                  <c:v>2.3333333333333335</c:v>
                </c:pt>
                <c:pt idx="1087">
                  <c:v>4</c:v>
                </c:pt>
                <c:pt idx="1088">
                  <c:v>4.333333333333333</c:v>
                </c:pt>
                <c:pt idx="1089">
                  <c:v>3.6666666666666665</c:v>
                </c:pt>
                <c:pt idx="1090">
                  <c:v>2</c:v>
                </c:pt>
                <c:pt idx="1091">
                  <c:v>2.6666666666666665</c:v>
                </c:pt>
                <c:pt idx="1092">
                  <c:v>3</c:v>
                </c:pt>
                <c:pt idx="1093">
                  <c:v>3.6666666666666665</c:v>
                </c:pt>
                <c:pt idx="1094">
                  <c:v>3</c:v>
                </c:pt>
                <c:pt idx="1095">
                  <c:v>2.3333333333333335</c:v>
                </c:pt>
                <c:pt idx="1096">
                  <c:v>2</c:v>
                </c:pt>
                <c:pt idx="1097">
                  <c:v>1.6666666666666667</c:v>
                </c:pt>
                <c:pt idx="1098">
                  <c:v>1.6666666666666667</c:v>
                </c:pt>
                <c:pt idx="1099">
                  <c:v>2.6666666666666665</c:v>
                </c:pt>
                <c:pt idx="1100">
                  <c:v>3.6666666666666665</c:v>
                </c:pt>
                <c:pt idx="1101">
                  <c:v>3.3333333333333335</c:v>
                </c:pt>
                <c:pt idx="1102">
                  <c:v>3</c:v>
                </c:pt>
                <c:pt idx="1103">
                  <c:v>2.3333333333333335</c:v>
                </c:pt>
                <c:pt idx="1104">
                  <c:v>4.666666666666667</c:v>
                </c:pt>
                <c:pt idx="1105">
                  <c:v>4.333333333333333</c:v>
                </c:pt>
                <c:pt idx="1106">
                  <c:v>3.6666666666666665</c:v>
                </c:pt>
                <c:pt idx="1107">
                  <c:v>2</c:v>
                </c:pt>
                <c:pt idx="1108">
                  <c:v>2.3333333333333335</c:v>
                </c:pt>
                <c:pt idx="1109">
                  <c:v>3.3333333333333335</c:v>
                </c:pt>
                <c:pt idx="1110">
                  <c:v>5</c:v>
                </c:pt>
                <c:pt idx="1111">
                  <c:v>4.666666666666667</c:v>
                </c:pt>
                <c:pt idx="1112">
                  <c:v>4</c:v>
                </c:pt>
                <c:pt idx="1113">
                  <c:v>4</c:v>
                </c:pt>
                <c:pt idx="1114">
                  <c:v>3.3333333333333335</c:v>
                </c:pt>
                <c:pt idx="1115">
                  <c:v>4.333333333333333</c:v>
                </c:pt>
                <c:pt idx="1116">
                  <c:v>4</c:v>
                </c:pt>
                <c:pt idx="1117">
                  <c:v>4</c:v>
                </c:pt>
                <c:pt idx="1118">
                  <c:v>3.6666666666666665</c:v>
                </c:pt>
                <c:pt idx="1119">
                  <c:v>2.3333333333333335</c:v>
                </c:pt>
                <c:pt idx="1120">
                  <c:v>3</c:v>
                </c:pt>
                <c:pt idx="1121">
                  <c:v>2</c:v>
                </c:pt>
                <c:pt idx="1122">
                  <c:v>3</c:v>
                </c:pt>
                <c:pt idx="1123">
                  <c:v>2.3333333333333335</c:v>
                </c:pt>
                <c:pt idx="1124">
                  <c:v>2.6666666666666665</c:v>
                </c:pt>
                <c:pt idx="1125">
                  <c:v>2.3333333333333335</c:v>
                </c:pt>
                <c:pt idx="1126">
                  <c:v>3.6666666666666665</c:v>
                </c:pt>
                <c:pt idx="1127">
                  <c:v>3.6666666666666665</c:v>
                </c:pt>
                <c:pt idx="1128">
                  <c:v>4</c:v>
                </c:pt>
                <c:pt idx="1129">
                  <c:v>3.3333333333333335</c:v>
                </c:pt>
                <c:pt idx="1130">
                  <c:v>3</c:v>
                </c:pt>
                <c:pt idx="1131">
                  <c:v>1.3333333333333333</c:v>
                </c:pt>
                <c:pt idx="1132">
                  <c:v>2</c:v>
                </c:pt>
                <c:pt idx="1133">
                  <c:v>2.3333333333333335</c:v>
                </c:pt>
                <c:pt idx="1134">
                  <c:v>4</c:v>
                </c:pt>
                <c:pt idx="1135">
                  <c:v>3.3333333333333335</c:v>
                </c:pt>
                <c:pt idx="1136">
                  <c:v>3.6666666666666665</c:v>
                </c:pt>
                <c:pt idx="1137">
                  <c:v>3</c:v>
                </c:pt>
                <c:pt idx="1138">
                  <c:v>2.3333333333333335</c:v>
                </c:pt>
                <c:pt idx="1139">
                  <c:v>1.3333333333333333</c:v>
                </c:pt>
                <c:pt idx="1140">
                  <c:v>1</c:v>
                </c:pt>
                <c:pt idx="1141">
                  <c:v>1</c:v>
                </c:pt>
                <c:pt idx="1142">
                  <c:v>1.6666666666666667</c:v>
                </c:pt>
                <c:pt idx="1143">
                  <c:v>1.6666666666666667</c:v>
                </c:pt>
                <c:pt idx="1144">
                  <c:v>2.3333333333333335</c:v>
                </c:pt>
                <c:pt idx="1145">
                  <c:v>2</c:v>
                </c:pt>
                <c:pt idx="1146">
                  <c:v>1.6666666666666667</c:v>
                </c:pt>
                <c:pt idx="1147">
                  <c:v>1.6666666666666667</c:v>
                </c:pt>
                <c:pt idx="1148">
                  <c:v>3</c:v>
                </c:pt>
                <c:pt idx="1149">
                  <c:v>2.6666666666666665</c:v>
                </c:pt>
                <c:pt idx="1150">
                  <c:v>2</c:v>
                </c:pt>
                <c:pt idx="1151">
                  <c:v>1.3333333333333333</c:v>
                </c:pt>
                <c:pt idx="1152">
                  <c:v>2</c:v>
                </c:pt>
                <c:pt idx="1153">
                  <c:v>3.3333333333333335</c:v>
                </c:pt>
                <c:pt idx="1154">
                  <c:v>3</c:v>
                </c:pt>
                <c:pt idx="1155">
                  <c:v>3</c:v>
                </c:pt>
                <c:pt idx="1156">
                  <c:v>2</c:v>
                </c:pt>
                <c:pt idx="1157">
                  <c:v>2.3333333333333335</c:v>
                </c:pt>
                <c:pt idx="1158">
                  <c:v>2</c:v>
                </c:pt>
                <c:pt idx="1159">
                  <c:v>1.6666666666666667</c:v>
                </c:pt>
                <c:pt idx="1160">
                  <c:v>1.3333333333333333</c:v>
                </c:pt>
                <c:pt idx="1161">
                  <c:v>2.3333333333333335</c:v>
                </c:pt>
                <c:pt idx="1162">
                  <c:v>3</c:v>
                </c:pt>
                <c:pt idx="1163">
                  <c:v>3</c:v>
                </c:pt>
                <c:pt idx="1164">
                  <c:v>2.3333333333333335</c:v>
                </c:pt>
                <c:pt idx="1165">
                  <c:v>2.3333333333333335</c:v>
                </c:pt>
                <c:pt idx="1166">
                  <c:v>2.3333333333333335</c:v>
                </c:pt>
                <c:pt idx="1167">
                  <c:v>2.3333333333333335</c:v>
                </c:pt>
                <c:pt idx="1168">
                  <c:v>1.3333333333333333</c:v>
                </c:pt>
                <c:pt idx="1169">
                  <c:v>3</c:v>
                </c:pt>
                <c:pt idx="1170">
                  <c:v>3</c:v>
                </c:pt>
                <c:pt idx="1171">
                  <c:v>3.6666666666666665</c:v>
                </c:pt>
                <c:pt idx="1172">
                  <c:v>2</c:v>
                </c:pt>
                <c:pt idx="1173">
                  <c:v>2</c:v>
                </c:pt>
                <c:pt idx="1174">
                  <c:v>3</c:v>
                </c:pt>
                <c:pt idx="1175">
                  <c:v>3</c:v>
                </c:pt>
                <c:pt idx="1176">
                  <c:v>2.3333333333333335</c:v>
                </c:pt>
                <c:pt idx="1177">
                  <c:v>1.3333333333333333</c:v>
                </c:pt>
                <c:pt idx="1178">
                  <c:v>1</c:v>
                </c:pt>
                <c:pt idx="1179">
                  <c:v>1.6666666666666667</c:v>
                </c:pt>
                <c:pt idx="1180">
                  <c:v>1</c:v>
                </c:pt>
                <c:pt idx="1181">
                  <c:v>1.6666666666666667</c:v>
                </c:pt>
                <c:pt idx="1182">
                  <c:v>1.3333333333333333</c:v>
                </c:pt>
                <c:pt idx="1183">
                  <c:v>2</c:v>
                </c:pt>
                <c:pt idx="1184">
                  <c:v>2.6666666666666665</c:v>
                </c:pt>
                <c:pt idx="1185">
                  <c:v>3</c:v>
                </c:pt>
                <c:pt idx="1186">
                  <c:v>2.6666666666666665</c:v>
                </c:pt>
                <c:pt idx="1187">
                  <c:v>2</c:v>
                </c:pt>
                <c:pt idx="1188">
                  <c:v>1.6666666666666667</c:v>
                </c:pt>
                <c:pt idx="1189">
                  <c:v>2</c:v>
                </c:pt>
                <c:pt idx="1190">
                  <c:v>2.6666666666666665</c:v>
                </c:pt>
                <c:pt idx="1191">
                  <c:v>3.3333333333333335</c:v>
                </c:pt>
                <c:pt idx="1192">
                  <c:v>3.6666666666666665</c:v>
                </c:pt>
                <c:pt idx="1193">
                  <c:v>3.3333333333333335</c:v>
                </c:pt>
                <c:pt idx="1194">
                  <c:v>3.3333333333333335</c:v>
                </c:pt>
                <c:pt idx="1195">
                  <c:v>3.6666666666666665</c:v>
                </c:pt>
                <c:pt idx="1196">
                  <c:v>2.6666666666666665</c:v>
                </c:pt>
                <c:pt idx="1197">
                  <c:v>3.6666666666666665</c:v>
                </c:pt>
                <c:pt idx="1198">
                  <c:v>3</c:v>
                </c:pt>
                <c:pt idx="1199">
                  <c:v>3.3333333333333335</c:v>
                </c:pt>
                <c:pt idx="1200">
                  <c:v>2</c:v>
                </c:pt>
                <c:pt idx="1201">
                  <c:v>2</c:v>
                </c:pt>
                <c:pt idx="1202">
                  <c:v>2.6666666666666665</c:v>
                </c:pt>
                <c:pt idx="1203">
                  <c:v>2.6666666666666665</c:v>
                </c:pt>
                <c:pt idx="1204">
                  <c:v>2.6666666666666665</c:v>
                </c:pt>
                <c:pt idx="1205">
                  <c:v>1.3333333333333333</c:v>
                </c:pt>
                <c:pt idx="1206">
                  <c:v>1</c:v>
                </c:pt>
                <c:pt idx="1207">
                  <c:v>1.3333333333333333</c:v>
                </c:pt>
                <c:pt idx="1208">
                  <c:v>2</c:v>
                </c:pt>
                <c:pt idx="1209">
                  <c:v>2.3333333333333335</c:v>
                </c:pt>
                <c:pt idx="1210">
                  <c:v>2</c:v>
                </c:pt>
                <c:pt idx="1211">
                  <c:v>2</c:v>
                </c:pt>
                <c:pt idx="1212">
                  <c:v>1.3333333333333333</c:v>
                </c:pt>
                <c:pt idx="1213">
                  <c:v>1.6666666666666667</c:v>
                </c:pt>
                <c:pt idx="1214">
                  <c:v>1.6666666666666667</c:v>
                </c:pt>
                <c:pt idx="1215">
                  <c:v>2</c:v>
                </c:pt>
                <c:pt idx="1216">
                  <c:v>2</c:v>
                </c:pt>
                <c:pt idx="1217">
                  <c:v>1.6666666666666667</c:v>
                </c:pt>
                <c:pt idx="1218">
                  <c:v>1.6666666666666667</c:v>
                </c:pt>
                <c:pt idx="1219">
                  <c:v>1.6666666666666667</c:v>
                </c:pt>
                <c:pt idx="1220">
                  <c:v>1.6666666666666667</c:v>
                </c:pt>
                <c:pt idx="1221">
                  <c:v>2.6666666666666665</c:v>
                </c:pt>
                <c:pt idx="1222">
                  <c:v>2</c:v>
                </c:pt>
                <c:pt idx="1223">
                  <c:v>2.3333333333333335</c:v>
                </c:pt>
                <c:pt idx="1224">
                  <c:v>1.6666666666666667</c:v>
                </c:pt>
                <c:pt idx="1225">
                  <c:v>1.6666666666666667</c:v>
                </c:pt>
                <c:pt idx="1226">
                  <c:v>2</c:v>
                </c:pt>
                <c:pt idx="1227">
                  <c:v>1.6666666666666667</c:v>
                </c:pt>
                <c:pt idx="1228">
                  <c:v>2</c:v>
                </c:pt>
                <c:pt idx="1229">
                  <c:v>2</c:v>
                </c:pt>
                <c:pt idx="1230">
                  <c:v>2.6666666666666665</c:v>
                </c:pt>
                <c:pt idx="1231">
                  <c:v>3.3333333333333335</c:v>
                </c:pt>
                <c:pt idx="1232">
                  <c:v>3</c:v>
                </c:pt>
                <c:pt idx="1233">
                  <c:v>4</c:v>
                </c:pt>
                <c:pt idx="1234">
                  <c:v>4</c:v>
                </c:pt>
                <c:pt idx="1235">
                  <c:v>4.333333333333333</c:v>
                </c:pt>
                <c:pt idx="1236">
                  <c:v>3.6666666666666665</c:v>
                </c:pt>
                <c:pt idx="1237">
                  <c:v>2.3333333333333335</c:v>
                </c:pt>
                <c:pt idx="1238">
                  <c:v>1.6666666666666667</c:v>
                </c:pt>
                <c:pt idx="1239">
                  <c:v>2</c:v>
                </c:pt>
                <c:pt idx="1240">
                  <c:v>2.6666666666666665</c:v>
                </c:pt>
                <c:pt idx="1241">
                  <c:v>3.6666666666666665</c:v>
                </c:pt>
                <c:pt idx="1242">
                  <c:v>2.3333333333333335</c:v>
                </c:pt>
                <c:pt idx="1243">
                  <c:v>2</c:v>
                </c:pt>
                <c:pt idx="1244">
                  <c:v>1</c:v>
                </c:pt>
                <c:pt idx="1245">
                  <c:v>1.3333333333333333</c:v>
                </c:pt>
                <c:pt idx="1246">
                  <c:v>2</c:v>
                </c:pt>
                <c:pt idx="1247">
                  <c:v>2.6666666666666665</c:v>
                </c:pt>
                <c:pt idx="1248">
                  <c:v>2.3333333333333335</c:v>
                </c:pt>
                <c:pt idx="1249">
                  <c:v>2</c:v>
                </c:pt>
                <c:pt idx="1250">
                  <c:v>1.6666666666666667</c:v>
                </c:pt>
                <c:pt idx="1251">
                  <c:v>2</c:v>
                </c:pt>
                <c:pt idx="1252">
                  <c:v>2.6666666666666665</c:v>
                </c:pt>
                <c:pt idx="1253">
                  <c:v>2.6666666666666665</c:v>
                </c:pt>
                <c:pt idx="1254">
                  <c:v>4</c:v>
                </c:pt>
                <c:pt idx="1255">
                  <c:v>4.333333333333333</c:v>
                </c:pt>
                <c:pt idx="1256">
                  <c:v>4</c:v>
                </c:pt>
                <c:pt idx="1257">
                  <c:v>2.6666666666666665</c:v>
                </c:pt>
                <c:pt idx="1258">
                  <c:v>2.3333333333333335</c:v>
                </c:pt>
                <c:pt idx="1259">
                  <c:v>3</c:v>
                </c:pt>
                <c:pt idx="1260">
                  <c:v>5</c:v>
                </c:pt>
                <c:pt idx="1261">
                  <c:v>4</c:v>
                </c:pt>
                <c:pt idx="1262">
                  <c:v>4.333333333333333</c:v>
                </c:pt>
                <c:pt idx="1263">
                  <c:v>2.3333333333333335</c:v>
                </c:pt>
                <c:pt idx="1264">
                  <c:v>2.6666666666666665</c:v>
                </c:pt>
                <c:pt idx="1265">
                  <c:v>2.3333333333333335</c:v>
                </c:pt>
                <c:pt idx="1266">
                  <c:v>2</c:v>
                </c:pt>
                <c:pt idx="1267">
                  <c:v>2.3333333333333335</c:v>
                </c:pt>
                <c:pt idx="1268">
                  <c:v>2</c:v>
                </c:pt>
                <c:pt idx="1269">
                  <c:v>1.6666666666666667</c:v>
                </c:pt>
                <c:pt idx="1270">
                  <c:v>1.6666666666666667</c:v>
                </c:pt>
                <c:pt idx="1271">
                  <c:v>1.3333333333333333</c:v>
                </c:pt>
                <c:pt idx="1272">
                  <c:v>2.3333333333333335</c:v>
                </c:pt>
                <c:pt idx="1273">
                  <c:v>1.6666666666666667</c:v>
                </c:pt>
                <c:pt idx="1274">
                  <c:v>1.6666666666666667</c:v>
                </c:pt>
                <c:pt idx="1275">
                  <c:v>1.6666666666666667</c:v>
                </c:pt>
                <c:pt idx="1276">
                  <c:v>2.3333333333333335</c:v>
                </c:pt>
                <c:pt idx="1277">
                  <c:v>3.3333333333333335</c:v>
                </c:pt>
                <c:pt idx="1278">
                  <c:v>3.6666666666666665</c:v>
                </c:pt>
                <c:pt idx="1279">
                  <c:v>3.6666666666666665</c:v>
                </c:pt>
                <c:pt idx="1280">
                  <c:v>3.3333333333333335</c:v>
                </c:pt>
                <c:pt idx="1281">
                  <c:v>4.333333333333333</c:v>
                </c:pt>
                <c:pt idx="1282">
                  <c:v>4.333333333333333</c:v>
                </c:pt>
                <c:pt idx="1283">
                  <c:v>5</c:v>
                </c:pt>
                <c:pt idx="1284">
                  <c:v>3.3333333333333335</c:v>
                </c:pt>
                <c:pt idx="1285">
                  <c:v>2.3333333333333335</c:v>
                </c:pt>
                <c:pt idx="1286">
                  <c:v>1</c:v>
                </c:pt>
                <c:pt idx="1287">
                  <c:v>3.3333333333333335</c:v>
                </c:pt>
                <c:pt idx="1288">
                  <c:v>4.333333333333333</c:v>
                </c:pt>
                <c:pt idx="1289">
                  <c:v>5</c:v>
                </c:pt>
                <c:pt idx="1290">
                  <c:v>2.6666666666666665</c:v>
                </c:pt>
                <c:pt idx="1291">
                  <c:v>2.6666666666666665</c:v>
                </c:pt>
                <c:pt idx="1292">
                  <c:v>3</c:v>
                </c:pt>
                <c:pt idx="1293">
                  <c:v>3</c:v>
                </c:pt>
                <c:pt idx="1294">
                  <c:v>4.333333333333333</c:v>
                </c:pt>
                <c:pt idx="1295">
                  <c:v>4.666666666666667</c:v>
                </c:pt>
                <c:pt idx="1296">
                  <c:v>4.666666666666667</c:v>
                </c:pt>
                <c:pt idx="1297">
                  <c:v>2.6666666666666665</c:v>
                </c:pt>
                <c:pt idx="1298">
                  <c:v>1.3333333333333333</c:v>
                </c:pt>
                <c:pt idx="1299">
                  <c:v>2</c:v>
                </c:pt>
                <c:pt idx="1300">
                  <c:v>2</c:v>
                </c:pt>
                <c:pt idx="1301">
                  <c:v>2</c:v>
                </c:pt>
                <c:pt idx="1302">
                  <c:v>1.6666666666666667</c:v>
                </c:pt>
                <c:pt idx="1303">
                  <c:v>2</c:v>
                </c:pt>
                <c:pt idx="1304">
                  <c:v>2.3333333333333335</c:v>
                </c:pt>
                <c:pt idx="1305">
                  <c:v>3</c:v>
                </c:pt>
                <c:pt idx="1306">
                  <c:v>4</c:v>
                </c:pt>
                <c:pt idx="1307">
                  <c:v>4.333333333333333</c:v>
                </c:pt>
                <c:pt idx="1308">
                  <c:v>3.6666666666666665</c:v>
                </c:pt>
                <c:pt idx="1309">
                  <c:v>3</c:v>
                </c:pt>
                <c:pt idx="1310">
                  <c:v>4.333333333333333</c:v>
                </c:pt>
                <c:pt idx="1311">
                  <c:v>3.6666666666666665</c:v>
                </c:pt>
                <c:pt idx="1312">
                  <c:v>4</c:v>
                </c:pt>
                <c:pt idx="1313">
                  <c:v>2.3333333333333335</c:v>
                </c:pt>
                <c:pt idx="1314">
                  <c:v>2.6666666666666665</c:v>
                </c:pt>
                <c:pt idx="1315">
                  <c:v>1.6666666666666667</c:v>
                </c:pt>
                <c:pt idx="1316">
                  <c:v>2.3333333333333335</c:v>
                </c:pt>
                <c:pt idx="1317">
                  <c:v>2.3333333333333335</c:v>
                </c:pt>
                <c:pt idx="1318">
                  <c:v>2</c:v>
                </c:pt>
                <c:pt idx="1319">
                  <c:v>1.6666666666666667</c:v>
                </c:pt>
                <c:pt idx="1320">
                  <c:v>2.3333333333333335</c:v>
                </c:pt>
                <c:pt idx="1321">
                  <c:v>3.6666666666666665</c:v>
                </c:pt>
                <c:pt idx="1322">
                  <c:v>4</c:v>
                </c:pt>
                <c:pt idx="1323">
                  <c:v>3.6666666666666665</c:v>
                </c:pt>
                <c:pt idx="1324">
                  <c:v>2.6666666666666665</c:v>
                </c:pt>
                <c:pt idx="1325">
                  <c:v>1.6666666666666667</c:v>
                </c:pt>
                <c:pt idx="1326">
                  <c:v>2</c:v>
                </c:pt>
                <c:pt idx="1327">
                  <c:v>2.3333333333333335</c:v>
                </c:pt>
                <c:pt idx="1328">
                  <c:v>3</c:v>
                </c:pt>
                <c:pt idx="1329">
                  <c:v>1.6666666666666667</c:v>
                </c:pt>
                <c:pt idx="1330">
                  <c:v>2.6666666666666665</c:v>
                </c:pt>
                <c:pt idx="1331">
                  <c:v>1.6666666666666667</c:v>
                </c:pt>
                <c:pt idx="1332">
                  <c:v>2.6666666666666665</c:v>
                </c:pt>
                <c:pt idx="1333">
                  <c:v>2</c:v>
                </c:pt>
                <c:pt idx="1334">
                  <c:v>3.6666666666666665</c:v>
                </c:pt>
                <c:pt idx="1335">
                  <c:v>3.3333333333333335</c:v>
                </c:pt>
                <c:pt idx="1336">
                  <c:v>2.6666666666666665</c:v>
                </c:pt>
                <c:pt idx="1337">
                  <c:v>1.6666666666666667</c:v>
                </c:pt>
                <c:pt idx="1338">
                  <c:v>2</c:v>
                </c:pt>
                <c:pt idx="1339">
                  <c:v>3</c:v>
                </c:pt>
                <c:pt idx="1340">
                  <c:v>3.6666666666666665</c:v>
                </c:pt>
                <c:pt idx="1341">
                  <c:v>3.3333333333333335</c:v>
                </c:pt>
                <c:pt idx="1342">
                  <c:v>3.3333333333333335</c:v>
                </c:pt>
                <c:pt idx="1343">
                  <c:v>3.6666666666666665</c:v>
                </c:pt>
                <c:pt idx="1344">
                  <c:v>4.333333333333333</c:v>
                </c:pt>
                <c:pt idx="1345">
                  <c:v>3.6666666666666665</c:v>
                </c:pt>
                <c:pt idx="1346">
                  <c:v>2.3333333333333335</c:v>
                </c:pt>
                <c:pt idx="1347">
                  <c:v>2.3333333333333335</c:v>
                </c:pt>
                <c:pt idx="1348">
                  <c:v>2.3333333333333335</c:v>
                </c:pt>
                <c:pt idx="1349">
                  <c:v>3.3333333333333335</c:v>
                </c:pt>
                <c:pt idx="1350">
                  <c:v>3.3333333333333335</c:v>
                </c:pt>
                <c:pt idx="1351">
                  <c:v>2.6666666666666665</c:v>
                </c:pt>
                <c:pt idx="1352">
                  <c:v>2.3333333333333335</c:v>
                </c:pt>
                <c:pt idx="1353">
                  <c:v>1.6666666666666667</c:v>
                </c:pt>
                <c:pt idx="1354">
                  <c:v>2.3333333333333335</c:v>
                </c:pt>
                <c:pt idx="1355">
                  <c:v>1.6666666666666667</c:v>
                </c:pt>
                <c:pt idx="1356">
                  <c:v>3.3333333333333335</c:v>
                </c:pt>
                <c:pt idx="1357">
                  <c:v>3</c:v>
                </c:pt>
                <c:pt idx="1358">
                  <c:v>2.6666666666666665</c:v>
                </c:pt>
                <c:pt idx="1359">
                  <c:v>0.33333333333333331</c:v>
                </c:pt>
                <c:pt idx="1360">
                  <c:v>1</c:v>
                </c:pt>
                <c:pt idx="1361">
                  <c:v>2.6666666666666665</c:v>
                </c:pt>
                <c:pt idx="1362">
                  <c:v>3.3333333333333335</c:v>
                </c:pt>
                <c:pt idx="1363">
                  <c:v>2.3333333333333335</c:v>
                </c:pt>
                <c:pt idx="1364">
                  <c:v>1</c:v>
                </c:pt>
                <c:pt idx="1365">
                  <c:v>1.3333333333333333</c:v>
                </c:pt>
                <c:pt idx="1366">
                  <c:v>3</c:v>
                </c:pt>
                <c:pt idx="1367">
                  <c:v>3</c:v>
                </c:pt>
                <c:pt idx="1368">
                  <c:v>2.3333333333333335</c:v>
                </c:pt>
                <c:pt idx="1369">
                  <c:v>2</c:v>
                </c:pt>
                <c:pt idx="1370">
                  <c:v>2.3333333333333335</c:v>
                </c:pt>
                <c:pt idx="1371">
                  <c:v>3.3333333333333335</c:v>
                </c:pt>
                <c:pt idx="1372">
                  <c:v>3.3333333333333335</c:v>
                </c:pt>
                <c:pt idx="1373">
                  <c:v>3</c:v>
                </c:pt>
                <c:pt idx="1374">
                  <c:v>1.6666666666666667</c:v>
                </c:pt>
                <c:pt idx="1375">
                  <c:v>1.3333333333333333</c:v>
                </c:pt>
                <c:pt idx="1376">
                  <c:v>1.3333333333333333</c:v>
                </c:pt>
                <c:pt idx="1377">
                  <c:v>2</c:v>
                </c:pt>
                <c:pt idx="1378">
                  <c:v>1.3333333333333333</c:v>
                </c:pt>
                <c:pt idx="1379">
                  <c:v>2</c:v>
                </c:pt>
                <c:pt idx="1380">
                  <c:v>1.6666666666666667</c:v>
                </c:pt>
                <c:pt idx="1381">
                  <c:v>3</c:v>
                </c:pt>
                <c:pt idx="1382">
                  <c:v>3.3333333333333335</c:v>
                </c:pt>
                <c:pt idx="1383">
                  <c:v>3.6666666666666665</c:v>
                </c:pt>
                <c:pt idx="1384">
                  <c:v>3</c:v>
                </c:pt>
                <c:pt idx="1385">
                  <c:v>2</c:v>
                </c:pt>
                <c:pt idx="1386">
                  <c:v>1.6666666666666667</c:v>
                </c:pt>
                <c:pt idx="1387">
                  <c:v>2.6666666666666665</c:v>
                </c:pt>
                <c:pt idx="1388">
                  <c:v>3.3333333333333335</c:v>
                </c:pt>
                <c:pt idx="1389">
                  <c:v>6.333333333333333</c:v>
                </c:pt>
                <c:pt idx="1390">
                  <c:v>5</c:v>
                </c:pt>
                <c:pt idx="1391">
                  <c:v>5.333333333333333</c:v>
                </c:pt>
                <c:pt idx="1392">
                  <c:v>3</c:v>
                </c:pt>
                <c:pt idx="1393">
                  <c:v>2.6666666666666665</c:v>
                </c:pt>
                <c:pt idx="1394">
                  <c:v>2.3333333333333335</c:v>
                </c:pt>
                <c:pt idx="1395">
                  <c:v>2</c:v>
                </c:pt>
                <c:pt idx="1396">
                  <c:v>2</c:v>
                </c:pt>
                <c:pt idx="1397">
                  <c:v>2.3333333333333335</c:v>
                </c:pt>
                <c:pt idx="1398">
                  <c:v>2.6666666666666665</c:v>
                </c:pt>
                <c:pt idx="1399">
                  <c:v>3</c:v>
                </c:pt>
                <c:pt idx="1400">
                  <c:v>2.3333333333333335</c:v>
                </c:pt>
                <c:pt idx="1401">
                  <c:v>1.6666666666666667</c:v>
                </c:pt>
                <c:pt idx="1402">
                  <c:v>1.6666666666666667</c:v>
                </c:pt>
                <c:pt idx="1403">
                  <c:v>2.3333333333333335</c:v>
                </c:pt>
                <c:pt idx="1404">
                  <c:v>3</c:v>
                </c:pt>
                <c:pt idx="1405">
                  <c:v>2.6666666666666665</c:v>
                </c:pt>
                <c:pt idx="1406">
                  <c:v>2</c:v>
                </c:pt>
                <c:pt idx="1407">
                  <c:v>1.3333333333333333</c:v>
                </c:pt>
                <c:pt idx="1408">
                  <c:v>2</c:v>
                </c:pt>
                <c:pt idx="1409">
                  <c:v>3</c:v>
                </c:pt>
                <c:pt idx="1410">
                  <c:v>3</c:v>
                </c:pt>
                <c:pt idx="1411">
                  <c:v>2.6666666666666665</c:v>
                </c:pt>
                <c:pt idx="1412">
                  <c:v>2.3333333333333335</c:v>
                </c:pt>
                <c:pt idx="1413">
                  <c:v>2.3333333333333335</c:v>
                </c:pt>
                <c:pt idx="1414">
                  <c:v>2</c:v>
                </c:pt>
                <c:pt idx="1415">
                  <c:v>2</c:v>
                </c:pt>
                <c:pt idx="1416">
                  <c:v>3.3333333333333335</c:v>
                </c:pt>
                <c:pt idx="1417">
                  <c:v>4</c:v>
                </c:pt>
                <c:pt idx="1418">
                  <c:v>4.333333333333333</c:v>
                </c:pt>
                <c:pt idx="1419">
                  <c:v>3.6666666666666665</c:v>
                </c:pt>
                <c:pt idx="1420">
                  <c:v>3</c:v>
                </c:pt>
                <c:pt idx="1421">
                  <c:v>2</c:v>
                </c:pt>
                <c:pt idx="1422">
                  <c:v>3.6666666666666665</c:v>
                </c:pt>
                <c:pt idx="1423">
                  <c:v>4.333333333333333</c:v>
                </c:pt>
                <c:pt idx="1424">
                  <c:v>4.333333333333333</c:v>
                </c:pt>
                <c:pt idx="1425">
                  <c:v>3</c:v>
                </c:pt>
                <c:pt idx="1426">
                  <c:v>3</c:v>
                </c:pt>
                <c:pt idx="1427">
                  <c:v>4</c:v>
                </c:pt>
                <c:pt idx="1428">
                  <c:v>3</c:v>
                </c:pt>
                <c:pt idx="1429">
                  <c:v>2.3333333333333335</c:v>
                </c:pt>
                <c:pt idx="1430">
                  <c:v>1</c:v>
                </c:pt>
                <c:pt idx="1431">
                  <c:v>2.3333333333333335</c:v>
                </c:pt>
                <c:pt idx="1432">
                  <c:v>3</c:v>
                </c:pt>
                <c:pt idx="1433">
                  <c:v>3.3333333333333335</c:v>
                </c:pt>
                <c:pt idx="1434">
                  <c:v>2.3333333333333335</c:v>
                </c:pt>
                <c:pt idx="1435">
                  <c:v>2</c:v>
                </c:pt>
                <c:pt idx="1436">
                  <c:v>2.6666666666666665</c:v>
                </c:pt>
                <c:pt idx="1437">
                  <c:v>3</c:v>
                </c:pt>
                <c:pt idx="1438">
                  <c:v>2.3333333333333335</c:v>
                </c:pt>
                <c:pt idx="1439">
                  <c:v>2.6666666666666665</c:v>
                </c:pt>
                <c:pt idx="1440">
                  <c:v>2.3333333333333335</c:v>
                </c:pt>
                <c:pt idx="1441">
                  <c:v>3</c:v>
                </c:pt>
                <c:pt idx="1442">
                  <c:v>1.3333333333333333</c:v>
                </c:pt>
                <c:pt idx="1443">
                  <c:v>1.6666666666666667</c:v>
                </c:pt>
                <c:pt idx="1444">
                  <c:v>2</c:v>
                </c:pt>
                <c:pt idx="1445">
                  <c:v>2.3333333333333335</c:v>
                </c:pt>
                <c:pt idx="1446">
                  <c:v>2.6666666666666665</c:v>
                </c:pt>
                <c:pt idx="1447">
                  <c:v>2.3333333333333335</c:v>
                </c:pt>
                <c:pt idx="1448">
                  <c:v>2.3333333333333335</c:v>
                </c:pt>
                <c:pt idx="1449">
                  <c:v>2.3333333333333335</c:v>
                </c:pt>
                <c:pt idx="1450">
                  <c:v>2</c:v>
                </c:pt>
                <c:pt idx="1451">
                  <c:v>2.3333333333333335</c:v>
                </c:pt>
                <c:pt idx="1452">
                  <c:v>2.3333333333333335</c:v>
                </c:pt>
                <c:pt idx="1453">
                  <c:v>3.3333333333333335</c:v>
                </c:pt>
                <c:pt idx="1454">
                  <c:v>4</c:v>
                </c:pt>
                <c:pt idx="1455">
                  <c:v>3.3333333333333335</c:v>
                </c:pt>
                <c:pt idx="1456">
                  <c:v>2.6666666666666665</c:v>
                </c:pt>
                <c:pt idx="1457">
                  <c:v>1.3333333333333333</c:v>
                </c:pt>
                <c:pt idx="1458">
                  <c:v>1</c:v>
                </c:pt>
                <c:pt idx="1459">
                  <c:v>1.3333333333333333</c:v>
                </c:pt>
                <c:pt idx="1460">
                  <c:v>2.6666666666666665</c:v>
                </c:pt>
                <c:pt idx="1461">
                  <c:v>3.3333333333333335</c:v>
                </c:pt>
                <c:pt idx="1462">
                  <c:v>2.6666666666666665</c:v>
                </c:pt>
                <c:pt idx="1463">
                  <c:v>3</c:v>
                </c:pt>
                <c:pt idx="1464">
                  <c:v>3</c:v>
                </c:pt>
                <c:pt idx="1465">
                  <c:v>3.6666666666666665</c:v>
                </c:pt>
                <c:pt idx="1466">
                  <c:v>2.3333333333333335</c:v>
                </c:pt>
                <c:pt idx="1467">
                  <c:v>1.6666666666666667</c:v>
                </c:pt>
                <c:pt idx="1468">
                  <c:v>2.3333333333333335</c:v>
                </c:pt>
                <c:pt idx="1469">
                  <c:v>2.6666666666666665</c:v>
                </c:pt>
                <c:pt idx="1470">
                  <c:v>2.6666666666666665</c:v>
                </c:pt>
                <c:pt idx="1471">
                  <c:v>1.3333333333333333</c:v>
                </c:pt>
                <c:pt idx="1472">
                  <c:v>1.3333333333333333</c:v>
                </c:pt>
                <c:pt idx="1473">
                  <c:v>2</c:v>
                </c:pt>
                <c:pt idx="1474">
                  <c:v>2</c:v>
                </c:pt>
                <c:pt idx="1475">
                  <c:v>3</c:v>
                </c:pt>
                <c:pt idx="1476">
                  <c:v>3</c:v>
                </c:pt>
                <c:pt idx="1477">
                  <c:v>2.6666666666666665</c:v>
                </c:pt>
                <c:pt idx="1478">
                  <c:v>2</c:v>
                </c:pt>
                <c:pt idx="1479">
                  <c:v>1.6666666666666667</c:v>
                </c:pt>
                <c:pt idx="1480">
                  <c:v>2.3333333333333335</c:v>
                </c:pt>
                <c:pt idx="1481">
                  <c:v>3</c:v>
                </c:pt>
                <c:pt idx="1482">
                  <c:v>3.3333333333333335</c:v>
                </c:pt>
                <c:pt idx="1483">
                  <c:v>3</c:v>
                </c:pt>
                <c:pt idx="1484">
                  <c:v>1.3333333333333333</c:v>
                </c:pt>
                <c:pt idx="1485">
                  <c:v>2</c:v>
                </c:pt>
                <c:pt idx="1486">
                  <c:v>2.3333333333333335</c:v>
                </c:pt>
                <c:pt idx="1487">
                  <c:v>2.6666666666666665</c:v>
                </c:pt>
                <c:pt idx="1488">
                  <c:v>1.3333333333333333</c:v>
                </c:pt>
                <c:pt idx="1489">
                  <c:v>2</c:v>
                </c:pt>
                <c:pt idx="1490">
                  <c:v>2.6666666666666665</c:v>
                </c:pt>
                <c:pt idx="1491">
                  <c:v>3</c:v>
                </c:pt>
                <c:pt idx="1492">
                  <c:v>2.6666666666666665</c:v>
                </c:pt>
                <c:pt idx="1493">
                  <c:v>3.6666666666666665</c:v>
                </c:pt>
                <c:pt idx="1494">
                  <c:v>4</c:v>
                </c:pt>
                <c:pt idx="1495">
                  <c:v>4</c:v>
                </c:pt>
                <c:pt idx="1496">
                  <c:v>2.3333333333333335</c:v>
                </c:pt>
                <c:pt idx="1497">
                  <c:v>2.6666666666666665</c:v>
                </c:pt>
                <c:pt idx="1498">
                  <c:v>2.6666666666666665</c:v>
                </c:pt>
                <c:pt idx="1499">
                  <c:v>3.3333333333333335</c:v>
                </c:pt>
                <c:pt idx="1500">
                  <c:v>2.6666666666666665</c:v>
                </c:pt>
                <c:pt idx="1501">
                  <c:v>3.3333333333333335</c:v>
                </c:pt>
                <c:pt idx="1502">
                  <c:v>3.6666666666666665</c:v>
                </c:pt>
                <c:pt idx="1503">
                  <c:v>3.6666666666666665</c:v>
                </c:pt>
                <c:pt idx="1504">
                  <c:v>3</c:v>
                </c:pt>
                <c:pt idx="1505">
                  <c:v>2.3333333333333335</c:v>
                </c:pt>
                <c:pt idx="1506">
                  <c:v>2</c:v>
                </c:pt>
                <c:pt idx="1507">
                  <c:v>1.3333333333333333</c:v>
                </c:pt>
                <c:pt idx="1508">
                  <c:v>3</c:v>
                </c:pt>
                <c:pt idx="1509">
                  <c:v>3.6666666666666665</c:v>
                </c:pt>
                <c:pt idx="1510">
                  <c:v>5.333333333333333</c:v>
                </c:pt>
                <c:pt idx="1511">
                  <c:v>4</c:v>
                </c:pt>
                <c:pt idx="1512">
                  <c:v>3.3333333333333335</c:v>
                </c:pt>
                <c:pt idx="1513">
                  <c:v>1.3333333333333333</c:v>
                </c:pt>
                <c:pt idx="1514">
                  <c:v>0.66666666666666663</c:v>
                </c:pt>
                <c:pt idx="1515">
                  <c:v>0.66666666666666663</c:v>
                </c:pt>
                <c:pt idx="1516">
                  <c:v>0.66666666666666663</c:v>
                </c:pt>
                <c:pt idx="1517">
                  <c:v>1.6666666666666667</c:v>
                </c:pt>
                <c:pt idx="1518">
                  <c:v>2</c:v>
                </c:pt>
                <c:pt idx="1519">
                  <c:v>2.6666666666666665</c:v>
                </c:pt>
                <c:pt idx="1520">
                  <c:v>1.6666666666666667</c:v>
                </c:pt>
                <c:pt idx="1521">
                  <c:v>2.6666666666666665</c:v>
                </c:pt>
                <c:pt idx="1522">
                  <c:v>3</c:v>
                </c:pt>
                <c:pt idx="1523">
                  <c:v>3</c:v>
                </c:pt>
                <c:pt idx="1524">
                  <c:v>2</c:v>
                </c:pt>
                <c:pt idx="1525">
                  <c:v>2</c:v>
                </c:pt>
                <c:pt idx="1526">
                  <c:v>2.6666666666666665</c:v>
                </c:pt>
                <c:pt idx="1527">
                  <c:v>2.6666666666666665</c:v>
                </c:pt>
                <c:pt idx="1528">
                  <c:v>3</c:v>
                </c:pt>
                <c:pt idx="1529">
                  <c:v>3.6666666666666665</c:v>
                </c:pt>
                <c:pt idx="1530">
                  <c:v>3.3333333333333335</c:v>
                </c:pt>
                <c:pt idx="1531">
                  <c:v>4.666666666666667</c:v>
                </c:pt>
                <c:pt idx="1532">
                  <c:v>4.666666666666667</c:v>
                </c:pt>
                <c:pt idx="1533">
                  <c:v>5</c:v>
                </c:pt>
                <c:pt idx="1534">
                  <c:v>4</c:v>
                </c:pt>
                <c:pt idx="1535">
                  <c:v>3.6666666666666665</c:v>
                </c:pt>
                <c:pt idx="1536">
                  <c:v>4.333333333333333</c:v>
                </c:pt>
                <c:pt idx="1537">
                  <c:v>4</c:v>
                </c:pt>
                <c:pt idx="1538">
                  <c:v>3.3333333333333335</c:v>
                </c:pt>
                <c:pt idx="1539">
                  <c:v>2.6666666666666665</c:v>
                </c:pt>
                <c:pt idx="1540">
                  <c:v>1.6666666666666667</c:v>
                </c:pt>
                <c:pt idx="1541">
                  <c:v>1</c:v>
                </c:pt>
                <c:pt idx="1542">
                  <c:v>1.3333333333333333</c:v>
                </c:pt>
                <c:pt idx="1543">
                  <c:v>1.6666666666666667</c:v>
                </c:pt>
                <c:pt idx="1544">
                  <c:v>2</c:v>
                </c:pt>
                <c:pt idx="1545">
                  <c:v>1.3333333333333333</c:v>
                </c:pt>
                <c:pt idx="1546">
                  <c:v>1.3333333333333333</c:v>
                </c:pt>
                <c:pt idx="1547">
                  <c:v>2.6666666666666665</c:v>
                </c:pt>
                <c:pt idx="1548">
                  <c:v>3.3333333333333335</c:v>
                </c:pt>
                <c:pt idx="1549">
                  <c:v>3.3333333333333335</c:v>
                </c:pt>
                <c:pt idx="1550">
                  <c:v>2.3333333333333335</c:v>
                </c:pt>
                <c:pt idx="1551">
                  <c:v>2</c:v>
                </c:pt>
                <c:pt idx="1552">
                  <c:v>2</c:v>
                </c:pt>
                <c:pt idx="1553">
                  <c:v>2</c:v>
                </c:pt>
                <c:pt idx="1554">
                  <c:v>1.6666666666666667</c:v>
                </c:pt>
                <c:pt idx="1555">
                  <c:v>2.3333333333333335</c:v>
                </c:pt>
                <c:pt idx="1556">
                  <c:v>1.6666666666666667</c:v>
                </c:pt>
                <c:pt idx="1557">
                  <c:v>2.6666666666666665</c:v>
                </c:pt>
                <c:pt idx="1558">
                  <c:v>1.6666666666666667</c:v>
                </c:pt>
                <c:pt idx="1559">
                  <c:v>2</c:v>
                </c:pt>
                <c:pt idx="1560">
                  <c:v>1</c:v>
                </c:pt>
                <c:pt idx="1561">
                  <c:v>1</c:v>
                </c:pt>
                <c:pt idx="1562">
                  <c:v>1.3333333333333333</c:v>
                </c:pt>
                <c:pt idx="1563">
                  <c:v>2.6666666666666665</c:v>
                </c:pt>
                <c:pt idx="1564">
                  <c:v>3.6666666666666665</c:v>
                </c:pt>
                <c:pt idx="1565">
                  <c:v>4.666666666666667</c:v>
                </c:pt>
                <c:pt idx="1566">
                  <c:v>3.6666666666666665</c:v>
                </c:pt>
                <c:pt idx="1567">
                  <c:v>3.6666666666666665</c:v>
                </c:pt>
                <c:pt idx="1568">
                  <c:v>2.3333333333333335</c:v>
                </c:pt>
                <c:pt idx="1569">
                  <c:v>2.3333333333333335</c:v>
                </c:pt>
                <c:pt idx="1570">
                  <c:v>2.3333333333333335</c:v>
                </c:pt>
                <c:pt idx="1571">
                  <c:v>2.6666666666666665</c:v>
                </c:pt>
                <c:pt idx="1572">
                  <c:v>3.6666666666666665</c:v>
                </c:pt>
                <c:pt idx="1573">
                  <c:v>3.3333333333333335</c:v>
                </c:pt>
                <c:pt idx="1574">
                  <c:v>2.6666666666666665</c:v>
                </c:pt>
                <c:pt idx="1575">
                  <c:v>2.3333333333333335</c:v>
                </c:pt>
                <c:pt idx="1576">
                  <c:v>2.6666666666666665</c:v>
                </c:pt>
                <c:pt idx="1577">
                  <c:v>3.3333333333333335</c:v>
                </c:pt>
                <c:pt idx="1578">
                  <c:v>2.6666666666666665</c:v>
                </c:pt>
                <c:pt idx="1579">
                  <c:v>2</c:v>
                </c:pt>
                <c:pt idx="1580">
                  <c:v>1.6666666666666667</c:v>
                </c:pt>
                <c:pt idx="1581">
                  <c:v>2.3333333333333335</c:v>
                </c:pt>
                <c:pt idx="1582">
                  <c:v>2.3333333333333335</c:v>
                </c:pt>
                <c:pt idx="1583">
                  <c:v>3.3333333333333335</c:v>
                </c:pt>
                <c:pt idx="1584">
                  <c:v>4</c:v>
                </c:pt>
                <c:pt idx="1585">
                  <c:v>4.666666666666667</c:v>
                </c:pt>
                <c:pt idx="1586">
                  <c:v>4.333333333333333</c:v>
                </c:pt>
                <c:pt idx="1587">
                  <c:v>3.6666666666666665</c:v>
                </c:pt>
                <c:pt idx="1588">
                  <c:v>4</c:v>
                </c:pt>
                <c:pt idx="1589">
                  <c:v>3.6666666666666665</c:v>
                </c:pt>
                <c:pt idx="1590">
                  <c:v>3.3333333333333335</c:v>
                </c:pt>
                <c:pt idx="1591">
                  <c:v>2.3333333333333335</c:v>
                </c:pt>
                <c:pt idx="1592">
                  <c:v>2.3333333333333335</c:v>
                </c:pt>
                <c:pt idx="1593">
                  <c:v>2</c:v>
                </c:pt>
                <c:pt idx="1594">
                  <c:v>2</c:v>
                </c:pt>
                <c:pt idx="1595">
                  <c:v>2</c:v>
                </c:pt>
                <c:pt idx="1596">
                  <c:v>2</c:v>
                </c:pt>
                <c:pt idx="1597">
                  <c:v>3</c:v>
                </c:pt>
                <c:pt idx="1598">
                  <c:v>4</c:v>
                </c:pt>
                <c:pt idx="1599">
                  <c:v>4</c:v>
                </c:pt>
                <c:pt idx="1600">
                  <c:v>3</c:v>
                </c:pt>
                <c:pt idx="1601">
                  <c:v>1.6666666666666667</c:v>
                </c:pt>
                <c:pt idx="1602">
                  <c:v>2</c:v>
                </c:pt>
                <c:pt idx="1603">
                  <c:v>2.3333333333333335</c:v>
                </c:pt>
                <c:pt idx="1604">
                  <c:v>3.3333333333333335</c:v>
                </c:pt>
                <c:pt idx="1605">
                  <c:v>3.3333333333333335</c:v>
                </c:pt>
                <c:pt idx="1606">
                  <c:v>3.6666666666666665</c:v>
                </c:pt>
                <c:pt idx="1607">
                  <c:v>3</c:v>
                </c:pt>
                <c:pt idx="1608">
                  <c:v>3</c:v>
                </c:pt>
                <c:pt idx="1609">
                  <c:v>2.6666666666666665</c:v>
                </c:pt>
                <c:pt idx="1610">
                  <c:v>3</c:v>
                </c:pt>
                <c:pt idx="1611">
                  <c:v>2.3333333333333335</c:v>
                </c:pt>
                <c:pt idx="1612">
                  <c:v>3.3333333333333335</c:v>
                </c:pt>
                <c:pt idx="1613">
                  <c:v>3.6666666666666665</c:v>
                </c:pt>
                <c:pt idx="1614">
                  <c:v>4.666666666666667</c:v>
                </c:pt>
                <c:pt idx="1615">
                  <c:v>3</c:v>
                </c:pt>
                <c:pt idx="1616">
                  <c:v>3.6666666666666665</c:v>
                </c:pt>
                <c:pt idx="1617">
                  <c:v>3</c:v>
                </c:pt>
                <c:pt idx="1618">
                  <c:v>3</c:v>
                </c:pt>
                <c:pt idx="1619">
                  <c:v>2</c:v>
                </c:pt>
                <c:pt idx="1620">
                  <c:v>1.6666666666666667</c:v>
                </c:pt>
                <c:pt idx="1621">
                  <c:v>2.3333333333333335</c:v>
                </c:pt>
                <c:pt idx="1622">
                  <c:v>2.3333333333333335</c:v>
                </c:pt>
                <c:pt idx="1623">
                  <c:v>3</c:v>
                </c:pt>
                <c:pt idx="1624">
                  <c:v>3</c:v>
                </c:pt>
                <c:pt idx="1625">
                  <c:v>2.3333333333333335</c:v>
                </c:pt>
                <c:pt idx="1626">
                  <c:v>1.6666666666666667</c:v>
                </c:pt>
                <c:pt idx="1627">
                  <c:v>0.66666666666666663</c:v>
                </c:pt>
                <c:pt idx="1628">
                  <c:v>0.66666666666666663</c:v>
                </c:pt>
                <c:pt idx="1629">
                  <c:v>1.6666666666666667</c:v>
                </c:pt>
                <c:pt idx="1630">
                  <c:v>3.3333333333333335</c:v>
                </c:pt>
                <c:pt idx="1631">
                  <c:v>3</c:v>
                </c:pt>
                <c:pt idx="1632">
                  <c:v>2.6666666666666665</c:v>
                </c:pt>
                <c:pt idx="1633">
                  <c:v>2.3333333333333335</c:v>
                </c:pt>
                <c:pt idx="1634">
                  <c:v>3</c:v>
                </c:pt>
                <c:pt idx="1635">
                  <c:v>3.6666666666666665</c:v>
                </c:pt>
                <c:pt idx="1636">
                  <c:v>3</c:v>
                </c:pt>
                <c:pt idx="1637">
                  <c:v>4</c:v>
                </c:pt>
                <c:pt idx="1638">
                  <c:v>3.6666666666666665</c:v>
                </c:pt>
                <c:pt idx="1639">
                  <c:v>4.666666666666667</c:v>
                </c:pt>
                <c:pt idx="1640">
                  <c:v>3.3333333333333335</c:v>
                </c:pt>
                <c:pt idx="1641">
                  <c:v>3</c:v>
                </c:pt>
                <c:pt idx="1642">
                  <c:v>3</c:v>
                </c:pt>
                <c:pt idx="1643">
                  <c:v>3</c:v>
                </c:pt>
                <c:pt idx="1644">
                  <c:v>2.6666666666666665</c:v>
                </c:pt>
                <c:pt idx="1645">
                  <c:v>1.6666666666666667</c:v>
                </c:pt>
                <c:pt idx="1646">
                  <c:v>2.3333333333333335</c:v>
                </c:pt>
                <c:pt idx="1647">
                  <c:v>2.3333333333333335</c:v>
                </c:pt>
                <c:pt idx="1648">
                  <c:v>2.6666666666666665</c:v>
                </c:pt>
                <c:pt idx="1649">
                  <c:v>3</c:v>
                </c:pt>
                <c:pt idx="1650">
                  <c:v>3.6666666666666665</c:v>
                </c:pt>
                <c:pt idx="1651">
                  <c:v>3.3333333333333335</c:v>
                </c:pt>
                <c:pt idx="1652">
                  <c:v>2.6666666666666665</c:v>
                </c:pt>
                <c:pt idx="1653">
                  <c:v>3</c:v>
                </c:pt>
                <c:pt idx="1654">
                  <c:v>3</c:v>
                </c:pt>
                <c:pt idx="1655">
                  <c:v>4</c:v>
                </c:pt>
                <c:pt idx="1656">
                  <c:v>3.6666666666666665</c:v>
                </c:pt>
                <c:pt idx="1657">
                  <c:v>4.333333333333333</c:v>
                </c:pt>
                <c:pt idx="1658">
                  <c:v>3.6666666666666665</c:v>
                </c:pt>
                <c:pt idx="1659">
                  <c:v>4.333333333333333</c:v>
                </c:pt>
                <c:pt idx="1660">
                  <c:v>4</c:v>
                </c:pt>
                <c:pt idx="1661">
                  <c:v>4.666666666666667</c:v>
                </c:pt>
                <c:pt idx="1662">
                  <c:v>4.666666666666667</c:v>
                </c:pt>
                <c:pt idx="1663">
                  <c:v>4.333333333333333</c:v>
                </c:pt>
                <c:pt idx="1664">
                  <c:v>4.333333333333333</c:v>
                </c:pt>
                <c:pt idx="1665">
                  <c:v>2.6666666666666665</c:v>
                </c:pt>
                <c:pt idx="1666">
                  <c:v>2</c:v>
                </c:pt>
                <c:pt idx="1667">
                  <c:v>0.33333333333333331</c:v>
                </c:pt>
                <c:pt idx="1668">
                  <c:v>1.3333333333333333</c:v>
                </c:pt>
                <c:pt idx="1669">
                  <c:v>1.6666666666666667</c:v>
                </c:pt>
                <c:pt idx="1670">
                  <c:v>3.3333333333333335</c:v>
                </c:pt>
                <c:pt idx="1671">
                  <c:v>2</c:v>
                </c:pt>
                <c:pt idx="1672">
                  <c:v>2.3333333333333335</c:v>
                </c:pt>
                <c:pt idx="1673">
                  <c:v>1.3333333333333333</c:v>
                </c:pt>
                <c:pt idx="1674">
                  <c:v>3</c:v>
                </c:pt>
                <c:pt idx="1675">
                  <c:v>3</c:v>
                </c:pt>
                <c:pt idx="1676">
                  <c:v>4.333333333333333</c:v>
                </c:pt>
                <c:pt idx="1677">
                  <c:v>4</c:v>
                </c:pt>
                <c:pt idx="1678">
                  <c:v>4.666666666666667</c:v>
                </c:pt>
                <c:pt idx="1679">
                  <c:v>4.666666666666667</c:v>
                </c:pt>
                <c:pt idx="1680">
                  <c:v>5.333333333333333</c:v>
                </c:pt>
                <c:pt idx="1681">
                  <c:v>4.666666666666667</c:v>
                </c:pt>
                <c:pt idx="1682">
                  <c:v>4.333333333333333</c:v>
                </c:pt>
                <c:pt idx="1683">
                  <c:v>3.3333333333333335</c:v>
                </c:pt>
                <c:pt idx="1684">
                  <c:v>4.666666666666667</c:v>
                </c:pt>
                <c:pt idx="1685">
                  <c:v>4.333333333333333</c:v>
                </c:pt>
                <c:pt idx="1686">
                  <c:v>5.666666666666667</c:v>
                </c:pt>
                <c:pt idx="1687">
                  <c:v>5.666666666666667</c:v>
                </c:pt>
                <c:pt idx="1688">
                  <c:v>5</c:v>
                </c:pt>
                <c:pt idx="1689">
                  <c:v>3.3333333333333335</c:v>
                </c:pt>
                <c:pt idx="1690">
                  <c:v>1.3333333333333333</c:v>
                </c:pt>
                <c:pt idx="1691">
                  <c:v>0.66666666666666663</c:v>
                </c:pt>
                <c:pt idx="1692">
                  <c:v>1</c:v>
                </c:pt>
                <c:pt idx="1693">
                  <c:v>1.3333333333333333</c:v>
                </c:pt>
                <c:pt idx="1694">
                  <c:v>2.3333333333333335</c:v>
                </c:pt>
                <c:pt idx="1695">
                  <c:v>2</c:v>
                </c:pt>
                <c:pt idx="1696">
                  <c:v>2.6666666666666665</c:v>
                </c:pt>
                <c:pt idx="1697">
                  <c:v>3.3333333333333335</c:v>
                </c:pt>
                <c:pt idx="1698">
                  <c:v>4</c:v>
                </c:pt>
                <c:pt idx="1699">
                  <c:v>4.666666666666667</c:v>
                </c:pt>
                <c:pt idx="1700">
                  <c:v>4.333333333333333</c:v>
                </c:pt>
                <c:pt idx="1701">
                  <c:v>3.6666666666666665</c:v>
                </c:pt>
                <c:pt idx="1702">
                  <c:v>2.3333333333333335</c:v>
                </c:pt>
                <c:pt idx="1703">
                  <c:v>2</c:v>
                </c:pt>
                <c:pt idx="1704">
                  <c:v>2.3333333333333335</c:v>
                </c:pt>
                <c:pt idx="1705">
                  <c:v>3.3333333333333335</c:v>
                </c:pt>
                <c:pt idx="1706">
                  <c:v>4</c:v>
                </c:pt>
                <c:pt idx="1707">
                  <c:v>3</c:v>
                </c:pt>
                <c:pt idx="1708">
                  <c:v>3</c:v>
                </c:pt>
                <c:pt idx="1709">
                  <c:v>1.6666666666666667</c:v>
                </c:pt>
                <c:pt idx="1710">
                  <c:v>3</c:v>
                </c:pt>
                <c:pt idx="1711">
                  <c:v>3.6666666666666665</c:v>
                </c:pt>
                <c:pt idx="1712">
                  <c:v>4</c:v>
                </c:pt>
                <c:pt idx="1713">
                  <c:v>2.6666666666666665</c:v>
                </c:pt>
                <c:pt idx="1714">
                  <c:v>0.66666666666666663</c:v>
                </c:pt>
                <c:pt idx="1715">
                  <c:v>1</c:v>
                </c:pt>
                <c:pt idx="1716">
                  <c:v>1.6666666666666667</c:v>
                </c:pt>
                <c:pt idx="1717">
                  <c:v>3</c:v>
                </c:pt>
                <c:pt idx="1718">
                  <c:v>2.6666666666666665</c:v>
                </c:pt>
                <c:pt idx="1719">
                  <c:v>2.6666666666666665</c:v>
                </c:pt>
                <c:pt idx="1720">
                  <c:v>2</c:v>
                </c:pt>
                <c:pt idx="1721">
                  <c:v>3</c:v>
                </c:pt>
                <c:pt idx="1722">
                  <c:v>2.3333333333333335</c:v>
                </c:pt>
                <c:pt idx="1723">
                  <c:v>2.6666666666666665</c:v>
                </c:pt>
                <c:pt idx="1724">
                  <c:v>1.3333333333333333</c:v>
                </c:pt>
                <c:pt idx="1725">
                  <c:v>2</c:v>
                </c:pt>
                <c:pt idx="1726">
                  <c:v>1.6666666666666667</c:v>
                </c:pt>
                <c:pt idx="1727">
                  <c:v>1.6666666666666667</c:v>
                </c:pt>
                <c:pt idx="1728">
                  <c:v>2</c:v>
                </c:pt>
                <c:pt idx="1729">
                  <c:v>2</c:v>
                </c:pt>
                <c:pt idx="1730">
                  <c:v>3</c:v>
                </c:pt>
                <c:pt idx="1731">
                  <c:v>3.3333333333333335</c:v>
                </c:pt>
                <c:pt idx="1732">
                  <c:v>3</c:v>
                </c:pt>
                <c:pt idx="1733">
                  <c:v>2.6666666666666665</c:v>
                </c:pt>
                <c:pt idx="1734">
                  <c:v>3.6666666666666665</c:v>
                </c:pt>
                <c:pt idx="1735">
                  <c:v>5</c:v>
                </c:pt>
                <c:pt idx="1736">
                  <c:v>4.666666666666667</c:v>
                </c:pt>
                <c:pt idx="1737">
                  <c:v>3</c:v>
                </c:pt>
                <c:pt idx="1738">
                  <c:v>1.6666666666666667</c:v>
                </c:pt>
                <c:pt idx="1739">
                  <c:v>2.3333333333333335</c:v>
                </c:pt>
                <c:pt idx="1740">
                  <c:v>2</c:v>
                </c:pt>
                <c:pt idx="1741">
                  <c:v>3</c:v>
                </c:pt>
                <c:pt idx="1742">
                  <c:v>2.3333333333333335</c:v>
                </c:pt>
                <c:pt idx="1743">
                  <c:v>3.3333333333333335</c:v>
                </c:pt>
                <c:pt idx="1744">
                  <c:v>3.3333333333333335</c:v>
                </c:pt>
                <c:pt idx="1745">
                  <c:v>3.6666666666666665</c:v>
                </c:pt>
                <c:pt idx="1746">
                  <c:v>3.3333333333333335</c:v>
                </c:pt>
                <c:pt idx="1747">
                  <c:v>3</c:v>
                </c:pt>
                <c:pt idx="1748">
                  <c:v>3.3333333333333335</c:v>
                </c:pt>
                <c:pt idx="1749">
                  <c:v>3.3333333333333335</c:v>
                </c:pt>
                <c:pt idx="1750">
                  <c:v>3.3333333333333335</c:v>
                </c:pt>
                <c:pt idx="1751">
                  <c:v>3</c:v>
                </c:pt>
                <c:pt idx="1752">
                  <c:v>2.6666666666666665</c:v>
                </c:pt>
                <c:pt idx="1753">
                  <c:v>1.6666666666666667</c:v>
                </c:pt>
                <c:pt idx="1754">
                  <c:v>2</c:v>
                </c:pt>
                <c:pt idx="1755">
                  <c:v>1.6666666666666667</c:v>
                </c:pt>
                <c:pt idx="1756">
                  <c:v>3</c:v>
                </c:pt>
                <c:pt idx="1757">
                  <c:v>2.3333333333333335</c:v>
                </c:pt>
                <c:pt idx="1758">
                  <c:v>3.3333333333333335</c:v>
                </c:pt>
                <c:pt idx="1759">
                  <c:v>2.6666666666666665</c:v>
                </c:pt>
                <c:pt idx="1760">
                  <c:v>3</c:v>
                </c:pt>
                <c:pt idx="1761">
                  <c:v>1.6666666666666667</c:v>
                </c:pt>
                <c:pt idx="1762">
                  <c:v>2</c:v>
                </c:pt>
                <c:pt idx="1763">
                  <c:v>1</c:v>
                </c:pt>
                <c:pt idx="1764">
                  <c:v>2</c:v>
                </c:pt>
                <c:pt idx="1765">
                  <c:v>2.6666666666666665</c:v>
                </c:pt>
                <c:pt idx="1766">
                  <c:v>3.6666666666666665</c:v>
                </c:pt>
                <c:pt idx="1767">
                  <c:v>3.3333333333333335</c:v>
                </c:pt>
                <c:pt idx="1768">
                  <c:v>2.6666666666666665</c:v>
                </c:pt>
                <c:pt idx="1769">
                  <c:v>3</c:v>
                </c:pt>
                <c:pt idx="1770">
                  <c:v>3.3333333333333335</c:v>
                </c:pt>
                <c:pt idx="1771">
                  <c:v>3</c:v>
                </c:pt>
                <c:pt idx="1772">
                  <c:v>3</c:v>
                </c:pt>
                <c:pt idx="1773">
                  <c:v>2</c:v>
                </c:pt>
                <c:pt idx="1774">
                  <c:v>1.6666666666666667</c:v>
                </c:pt>
                <c:pt idx="1775">
                  <c:v>0.33333333333333331</c:v>
                </c:pt>
                <c:pt idx="1776">
                  <c:v>1</c:v>
                </c:pt>
                <c:pt idx="1777">
                  <c:v>2</c:v>
                </c:pt>
                <c:pt idx="1778">
                  <c:v>3.3333333333333335</c:v>
                </c:pt>
                <c:pt idx="1779">
                  <c:v>4</c:v>
                </c:pt>
                <c:pt idx="1780">
                  <c:v>2.6666666666666665</c:v>
                </c:pt>
                <c:pt idx="1781">
                  <c:v>1.6666666666666667</c:v>
                </c:pt>
                <c:pt idx="1782">
                  <c:v>0.66666666666666663</c:v>
                </c:pt>
                <c:pt idx="1783">
                  <c:v>0.66666666666666663</c:v>
                </c:pt>
                <c:pt idx="1784">
                  <c:v>1.3333333333333333</c:v>
                </c:pt>
                <c:pt idx="1785">
                  <c:v>2.6666666666666665</c:v>
                </c:pt>
                <c:pt idx="1786">
                  <c:v>3</c:v>
                </c:pt>
                <c:pt idx="1787">
                  <c:v>3.6666666666666665</c:v>
                </c:pt>
                <c:pt idx="1788">
                  <c:v>3</c:v>
                </c:pt>
                <c:pt idx="1789">
                  <c:v>3.3333333333333335</c:v>
                </c:pt>
                <c:pt idx="1790">
                  <c:v>3.3333333333333335</c:v>
                </c:pt>
                <c:pt idx="1791">
                  <c:v>2.6666666666666665</c:v>
                </c:pt>
                <c:pt idx="1792">
                  <c:v>2.3333333333333335</c:v>
                </c:pt>
                <c:pt idx="1793">
                  <c:v>1.6666666666666667</c:v>
                </c:pt>
                <c:pt idx="1794">
                  <c:v>2</c:v>
                </c:pt>
                <c:pt idx="1795">
                  <c:v>2.6666666666666665</c:v>
                </c:pt>
                <c:pt idx="1796">
                  <c:v>2.3333333333333335</c:v>
                </c:pt>
                <c:pt idx="1797">
                  <c:v>3</c:v>
                </c:pt>
                <c:pt idx="1798">
                  <c:v>3</c:v>
                </c:pt>
                <c:pt idx="1799">
                  <c:v>2.6666666666666665</c:v>
                </c:pt>
                <c:pt idx="1800">
                  <c:v>1.6666666666666667</c:v>
                </c:pt>
                <c:pt idx="1801">
                  <c:v>1.3333333333333333</c:v>
                </c:pt>
                <c:pt idx="1802">
                  <c:v>2</c:v>
                </c:pt>
                <c:pt idx="1803">
                  <c:v>2.6666666666666665</c:v>
                </c:pt>
                <c:pt idx="1804">
                  <c:v>3.3333333333333335</c:v>
                </c:pt>
                <c:pt idx="1805">
                  <c:v>2.6666666666666665</c:v>
                </c:pt>
                <c:pt idx="1806">
                  <c:v>2.6666666666666665</c:v>
                </c:pt>
                <c:pt idx="1807">
                  <c:v>1.3333333333333333</c:v>
                </c:pt>
                <c:pt idx="1808">
                  <c:v>2</c:v>
                </c:pt>
                <c:pt idx="1809">
                  <c:v>1.3333333333333333</c:v>
                </c:pt>
                <c:pt idx="1810">
                  <c:v>1.3333333333333333</c:v>
                </c:pt>
                <c:pt idx="1811">
                  <c:v>0.66666666666666663</c:v>
                </c:pt>
                <c:pt idx="1812">
                  <c:v>1.3333333333333333</c:v>
                </c:pt>
                <c:pt idx="1813">
                  <c:v>2.3333333333333335</c:v>
                </c:pt>
                <c:pt idx="1814">
                  <c:v>2.6666666666666665</c:v>
                </c:pt>
                <c:pt idx="1815">
                  <c:v>2.3333333333333335</c:v>
                </c:pt>
                <c:pt idx="1816">
                  <c:v>1.3333333333333333</c:v>
                </c:pt>
                <c:pt idx="1817">
                  <c:v>1</c:v>
                </c:pt>
                <c:pt idx="1818">
                  <c:v>0.66666666666666663</c:v>
                </c:pt>
                <c:pt idx="1819">
                  <c:v>1</c:v>
                </c:pt>
                <c:pt idx="1820">
                  <c:v>1.6666666666666667</c:v>
                </c:pt>
                <c:pt idx="1821">
                  <c:v>1.6666666666666667</c:v>
                </c:pt>
                <c:pt idx="1822">
                  <c:v>2.3333333333333335</c:v>
                </c:pt>
                <c:pt idx="1823">
                  <c:v>1.6666666666666667</c:v>
                </c:pt>
                <c:pt idx="1824">
                  <c:v>2</c:v>
                </c:pt>
                <c:pt idx="1825">
                  <c:v>2.3333333333333335</c:v>
                </c:pt>
                <c:pt idx="1826">
                  <c:v>2.3333333333333335</c:v>
                </c:pt>
                <c:pt idx="1827">
                  <c:v>1.6666666666666667</c:v>
                </c:pt>
                <c:pt idx="1828">
                  <c:v>0.66666666666666663</c:v>
                </c:pt>
                <c:pt idx="1829">
                  <c:v>0.33333333333333331</c:v>
                </c:pt>
                <c:pt idx="1830">
                  <c:v>0.33333333333333331</c:v>
                </c:pt>
                <c:pt idx="1831">
                  <c:v>0.66666666666666663</c:v>
                </c:pt>
                <c:pt idx="1832">
                  <c:v>1</c:v>
                </c:pt>
                <c:pt idx="1833">
                  <c:v>2.3333333333333335</c:v>
                </c:pt>
                <c:pt idx="1834">
                  <c:v>3</c:v>
                </c:pt>
                <c:pt idx="1835">
                  <c:v>3</c:v>
                </c:pt>
                <c:pt idx="1836">
                  <c:v>2.6666666666666665</c:v>
                </c:pt>
                <c:pt idx="1837">
                  <c:v>2.3333333333333335</c:v>
                </c:pt>
                <c:pt idx="1838">
                  <c:v>2.3333333333333335</c:v>
                </c:pt>
                <c:pt idx="1839">
                  <c:v>1.6666666666666667</c:v>
                </c:pt>
                <c:pt idx="1840">
                  <c:v>1</c:v>
                </c:pt>
                <c:pt idx="1841">
                  <c:v>1.3333333333333333</c:v>
                </c:pt>
                <c:pt idx="1842">
                  <c:v>2.3333333333333335</c:v>
                </c:pt>
                <c:pt idx="1843">
                  <c:v>3</c:v>
                </c:pt>
                <c:pt idx="1844">
                  <c:v>3</c:v>
                </c:pt>
                <c:pt idx="1845">
                  <c:v>2.3333333333333335</c:v>
                </c:pt>
                <c:pt idx="1846">
                  <c:v>1.3333333333333333</c:v>
                </c:pt>
                <c:pt idx="1847">
                  <c:v>0.66666666666666663</c:v>
                </c:pt>
                <c:pt idx="1848">
                  <c:v>0.33333333333333331</c:v>
                </c:pt>
                <c:pt idx="1849">
                  <c:v>0.66666666666666663</c:v>
                </c:pt>
                <c:pt idx="1850">
                  <c:v>1</c:v>
                </c:pt>
                <c:pt idx="1851">
                  <c:v>1.3333333333333333</c:v>
                </c:pt>
                <c:pt idx="1852">
                  <c:v>1.6666666666666667</c:v>
                </c:pt>
                <c:pt idx="1853">
                  <c:v>2.6666666666666665</c:v>
                </c:pt>
                <c:pt idx="1854">
                  <c:v>2.6666666666666665</c:v>
                </c:pt>
                <c:pt idx="1855">
                  <c:v>3</c:v>
                </c:pt>
                <c:pt idx="1856">
                  <c:v>3</c:v>
                </c:pt>
                <c:pt idx="1857">
                  <c:v>3.3333333333333335</c:v>
                </c:pt>
                <c:pt idx="1858">
                  <c:v>3.3333333333333335</c:v>
                </c:pt>
                <c:pt idx="1859">
                  <c:v>2.3333333333333335</c:v>
                </c:pt>
                <c:pt idx="1860">
                  <c:v>1.3333333333333333</c:v>
                </c:pt>
                <c:pt idx="1861">
                  <c:v>0.66666666666666663</c:v>
                </c:pt>
                <c:pt idx="1862">
                  <c:v>1</c:v>
                </c:pt>
                <c:pt idx="1863">
                  <c:v>2</c:v>
                </c:pt>
                <c:pt idx="1864">
                  <c:v>2.3333333333333335</c:v>
                </c:pt>
                <c:pt idx="1865">
                  <c:v>1.6666666666666667</c:v>
                </c:pt>
                <c:pt idx="1866">
                  <c:v>2.3333333333333335</c:v>
                </c:pt>
                <c:pt idx="1867">
                  <c:v>1.6666666666666667</c:v>
                </c:pt>
                <c:pt idx="1868">
                  <c:v>2.6666666666666665</c:v>
                </c:pt>
                <c:pt idx="1869">
                  <c:v>1.6666666666666667</c:v>
                </c:pt>
                <c:pt idx="1870">
                  <c:v>2.3333333333333335</c:v>
                </c:pt>
                <c:pt idx="1871">
                  <c:v>2.3333333333333335</c:v>
                </c:pt>
                <c:pt idx="1872">
                  <c:v>2.3333333333333335</c:v>
                </c:pt>
                <c:pt idx="1873">
                  <c:v>3</c:v>
                </c:pt>
                <c:pt idx="1874">
                  <c:v>3</c:v>
                </c:pt>
                <c:pt idx="1875">
                  <c:v>3.6666666666666665</c:v>
                </c:pt>
                <c:pt idx="1876">
                  <c:v>4.333333333333333</c:v>
                </c:pt>
                <c:pt idx="1877">
                  <c:v>3.6666666666666665</c:v>
                </c:pt>
                <c:pt idx="1878">
                  <c:v>4.333333333333333</c:v>
                </c:pt>
                <c:pt idx="1879">
                  <c:v>3.3333333333333335</c:v>
                </c:pt>
                <c:pt idx="1880">
                  <c:v>4</c:v>
                </c:pt>
                <c:pt idx="1881">
                  <c:v>2.3333333333333335</c:v>
                </c:pt>
                <c:pt idx="1882">
                  <c:v>1.6666666666666667</c:v>
                </c:pt>
                <c:pt idx="1883">
                  <c:v>1</c:v>
                </c:pt>
                <c:pt idx="1884">
                  <c:v>2</c:v>
                </c:pt>
                <c:pt idx="1885">
                  <c:v>2.3333333333333335</c:v>
                </c:pt>
                <c:pt idx="1886">
                  <c:v>3</c:v>
                </c:pt>
                <c:pt idx="1887">
                  <c:v>1.6666666666666667</c:v>
                </c:pt>
                <c:pt idx="1888">
                  <c:v>1.6666666666666667</c:v>
                </c:pt>
                <c:pt idx="1889">
                  <c:v>1.6666666666666667</c:v>
                </c:pt>
                <c:pt idx="1890">
                  <c:v>1.6666666666666667</c:v>
                </c:pt>
                <c:pt idx="1891">
                  <c:v>1.6666666666666667</c:v>
                </c:pt>
                <c:pt idx="1892">
                  <c:v>1</c:v>
                </c:pt>
                <c:pt idx="1893">
                  <c:v>1.3333333333333333</c:v>
                </c:pt>
                <c:pt idx="1894">
                  <c:v>1</c:v>
                </c:pt>
                <c:pt idx="1895">
                  <c:v>1.3333333333333333</c:v>
                </c:pt>
                <c:pt idx="1896">
                  <c:v>2</c:v>
                </c:pt>
                <c:pt idx="1897">
                  <c:v>3</c:v>
                </c:pt>
                <c:pt idx="1898">
                  <c:v>3</c:v>
                </c:pt>
                <c:pt idx="1899">
                  <c:v>2</c:v>
                </c:pt>
                <c:pt idx="1900">
                  <c:v>0.66666666666666663</c:v>
                </c:pt>
                <c:pt idx="1901">
                  <c:v>0.66666666666666663</c:v>
                </c:pt>
                <c:pt idx="1902">
                  <c:v>1.6666666666666667</c:v>
                </c:pt>
                <c:pt idx="1903">
                  <c:v>2.6666666666666665</c:v>
                </c:pt>
                <c:pt idx="1904">
                  <c:v>2</c:v>
                </c:pt>
                <c:pt idx="1905">
                  <c:v>1.6666666666666667</c:v>
                </c:pt>
                <c:pt idx="1906">
                  <c:v>1.3333333333333333</c:v>
                </c:pt>
                <c:pt idx="1907">
                  <c:v>1.6666666666666667</c:v>
                </c:pt>
                <c:pt idx="1908">
                  <c:v>1.6666666666666667</c:v>
                </c:pt>
                <c:pt idx="1909">
                  <c:v>1.3333333333333333</c:v>
                </c:pt>
                <c:pt idx="1910">
                  <c:v>2</c:v>
                </c:pt>
                <c:pt idx="1911">
                  <c:v>2.6666666666666665</c:v>
                </c:pt>
                <c:pt idx="1912">
                  <c:v>2.6666666666666665</c:v>
                </c:pt>
                <c:pt idx="1913">
                  <c:v>2.6666666666666665</c:v>
                </c:pt>
                <c:pt idx="1914">
                  <c:v>2</c:v>
                </c:pt>
                <c:pt idx="1915">
                  <c:v>2.6666666666666665</c:v>
                </c:pt>
                <c:pt idx="1916">
                  <c:v>2.6666666666666665</c:v>
                </c:pt>
                <c:pt idx="1917">
                  <c:v>2.3333333333333335</c:v>
                </c:pt>
                <c:pt idx="1918">
                  <c:v>1.6666666666666667</c:v>
                </c:pt>
                <c:pt idx="1919">
                  <c:v>1.3333333333333333</c:v>
                </c:pt>
                <c:pt idx="1920">
                  <c:v>1.3333333333333333</c:v>
                </c:pt>
                <c:pt idx="1921">
                  <c:v>1.3333333333333333</c:v>
                </c:pt>
                <c:pt idx="1922">
                  <c:v>0.66666666666666663</c:v>
                </c:pt>
                <c:pt idx="1923">
                  <c:v>0.66666666666666663</c:v>
                </c:pt>
                <c:pt idx="1924">
                  <c:v>0.66666666666666663</c:v>
                </c:pt>
                <c:pt idx="1925">
                  <c:v>1.3333333333333333</c:v>
                </c:pt>
                <c:pt idx="1926">
                  <c:v>1.6666666666666667</c:v>
                </c:pt>
                <c:pt idx="1927">
                  <c:v>1.3333333333333333</c:v>
                </c:pt>
                <c:pt idx="1928">
                  <c:v>0.66666666666666663</c:v>
                </c:pt>
                <c:pt idx="1929">
                  <c:v>1</c:v>
                </c:pt>
                <c:pt idx="1930">
                  <c:v>2</c:v>
                </c:pt>
                <c:pt idx="1931">
                  <c:v>2</c:v>
                </c:pt>
                <c:pt idx="1932">
                  <c:v>2</c:v>
                </c:pt>
                <c:pt idx="1933">
                  <c:v>1.6666666666666667</c:v>
                </c:pt>
                <c:pt idx="1934">
                  <c:v>1.6666666666666667</c:v>
                </c:pt>
                <c:pt idx="1935">
                  <c:v>1.3333333333333333</c:v>
                </c:pt>
                <c:pt idx="1936">
                  <c:v>1</c:v>
                </c:pt>
                <c:pt idx="1937">
                  <c:v>2</c:v>
                </c:pt>
                <c:pt idx="1938">
                  <c:v>1.6666666666666667</c:v>
                </c:pt>
                <c:pt idx="1939">
                  <c:v>2</c:v>
                </c:pt>
                <c:pt idx="1940">
                  <c:v>1.6666666666666667</c:v>
                </c:pt>
                <c:pt idx="1941">
                  <c:v>2.3333333333333335</c:v>
                </c:pt>
                <c:pt idx="1942">
                  <c:v>2</c:v>
                </c:pt>
                <c:pt idx="1943">
                  <c:v>1.3333333333333333</c:v>
                </c:pt>
                <c:pt idx="1944">
                  <c:v>0.66666666666666663</c:v>
                </c:pt>
                <c:pt idx="1945">
                  <c:v>1</c:v>
                </c:pt>
                <c:pt idx="1946">
                  <c:v>1</c:v>
                </c:pt>
                <c:pt idx="1947">
                  <c:v>1.3333333333333333</c:v>
                </c:pt>
                <c:pt idx="1948">
                  <c:v>1</c:v>
                </c:pt>
                <c:pt idx="1949">
                  <c:v>1.6666666666666667</c:v>
                </c:pt>
                <c:pt idx="1950">
                  <c:v>1.6666666666666667</c:v>
                </c:pt>
                <c:pt idx="1951">
                  <c:v>1.3333333333333333</c:v>
                </c:pt>
                <c:pt idx="1952">
                  <c:v>1</c:v>
                </c:pt>
                <c:pt idx="1953">
                  <c:v>1.6666666666666667</c:v>
                </c:pt>
                <c:pt idx="1954">
                  <c:v>2.3333333333333335</c:v>
                </c:pt>
                <c:pt idx="1955">
                  <c:v>3</c:v>
                </c:pt>
                <c:pt idx="1956">
                  <c:v>2.6666666666666665</c:v>
                </c:pt>
                <c:pt idx="1957">
                  <c:v>2.6666666666666665</c:v>
                </c:pt>
                <c:pt idx="1958">
                  <c:v>1.6666666666666667</c:v>
                </c:pt>
                <c:pt idx="1959">
                  <c:v>1.6666666666666667</c:v>
                </c:pt>
                <c:pt idx="1960">
                  <c:v>1.3333333333333333</c:v>
                </c:pt>
                <c:pt idx="1961">
                  <c:v>1.3333333333333333</c:v>
                </c:pt>
                <c:pt idx="1962">
                  <c:v>0.33333333333333331</c:v>
                </c:pt>
                <c:pt idx="1963">
                  <c:v>1</c:v>
                </c:pt>
                <c:pt idx="1964">
                  <c:v>2.3333333333333335</c:v>
                </c:pt>
                <c:pt idx="1965">
                  <c:v>3</c:v>
                </c:pt>
                <c:pt idx="1966">
                  <c:v>2.6666666666666665</c:v>
                </c:pt>
                <c:pt idx="1967">
                  <c:v>1.6666666666666667</c:v>
                </c:pt>
                <c:pt idx="1968">
                  <c:v>1.6666666666666667</c:v>
                </c:pt>
                <c:pt idx="1969">
                  <c:v>1.3333333333333333</c:v>
                </c:pt>
                <c:pt idx="1970">
                  <c:v>1.3333333333333333</c:v>
                </c:pt>
                <c:pt idx="1971">
                  <c:v>1</c:v>
                </c:pt>
                <c:pt idx="1972">
                  <c:v>2</c:v>
                </c:pt>
                <c:pt idx="1973">
                  <c:v>1.6666666666666667</c:v>
                </c:pt>
                <c:pt idx="1974">
                  <c:v>1.6666666666666667</c:v>
                </c:pt>
                <c:pt idx="1975">
                  <c:v>0.33333333333333331</c:v>
                </c:pt>
                <c:pt idx="1976">
                  <c:v>0.66666666666666663</c:v>
                </c:pt>
                <c:pt idx="1977">
                  <c:v>1.3333333333333333</c:v>
                </c:pt>
                <c:pt idx="1978">
                  <c:v>2.3333333333333335</c:v>
                </c:pt>
                <c:pt idx="1979">
                  <c:v>2</c:v>
                </c:pt>
                <c:pt idx="1980">
                  <c:v>2</c:v>
                </c:pt>
                <c:pt idx="1981">
                  <c:v>2</c:v>
                </c:pt>
                <c:pt idx="1982">
                  <c:v>2</c:v>
                </c:pt>
                <c:pt idx="1983">
                  <c:v>1.3333333333333333</c:v>
                </c:pt>
                <c:pt idx="1984">
                  <c:v>1.6666666666666667</c:v>
                </c:pt>
                <c:pt idx="1985">
                  <c:v>1.6666666666666667</c:v>
                </c:pt>
                <c:pt idx="1986">
                  <c:v>2</c:v>
                </c:pt>
                <c:pt idx="1987">
                  <c:v>1</c:v>
                </c:pt>
                <c:pt idx="1988">
                  <c:v>2</c:v>
                </c:pt>
                <c:pt idx="1989">
                  <c:v>2</c:v>
                </c:pt>
                <c:pt idx="1990">
                  <c:v>2.3333333333333335</c:v>
                </c:pt>
                <c:pt idx="1991">
                  <c:v>1.6666666666666667</c:v>
                </c:pt>
                <c:pt idx="1992">
                  <c:v>1.6666666666666667</c:v>
                </c:pt>
                <c:pt idx="1993">
                  <c:v>1.6666666666666667</c:v>
                </c:pt>
                <c:pt idx="1994">
                  <c:v>2</c:v>
                </c:pt>
                <c:pt idx="1995">
                  <c:v>2</c:v>
                </c:pt>
                <c:pt idx="1996">
                  <c:v>2.3333333333333335</c:v>
                </c:pt>
                <c:pt idx="1997">
                  <c:v>2</c:v>
                </c:pt>
                <c:pt idx="1998">
                  <c:v>1.3333333333333333</c:v>
                </c:pt>
                <c:pt idx="1999">
                  <c:v>0.66666666666666663</c:v>
                </c:pt>
                <c:pt idx="2000">
                  <c:v>0.66666666666666663</c:v>
                </c:pt>
                <c:pt idx="2001">
                  <c:v>0.66666666666666663</c:v>
                </c:pt>
                <c:pt idx="2002">
                  <c:v>1</c:v>
                </c:pt>
                <c:pt idx="2003">
                  <c:v>1.3333333333333333</c:v>
                </c:pt>
                <c:pt idx="2004">
                  <c:v>1.6666666666666667</c:v>
                </c:pt>
                <c:pt idx="2005">
                  <c:v>1.6666666666666667</c:v>
                </c:pt>
                <c:pt idx="2006">
                  <c:v>1.6666666666666667</c:v>
                </c:pt>
                <c:pt idx="2007">
                  <c:v>1.3333333333333333</c:v>
                </c:pt>
                <c:pt idx="2008">
                  <c:v>2.3333333333333335</c:v>
                </c:pt>
                <c:pt idx="2009">
                  <c:v>2.3333333333333335</c:v>
                </c:pt>
                <c:pt idx="2010">
                  <c:v>2.3333333333333335</c:v>
                </c:pt>
                <c:pt idx="2011">
                  <c:v>1</c:v>
                </c:pt>
                <c:pt idx="2012">
                  <c:v>1</c:v>
                </c:pt>
                <c:pt idx="2013">
                  <c:v>1.3333333333333333</c:v>
                </c:pt>
                <c:pt idx="2014">
                  <c:v>1.3333333333333333</c:v>
                </c:pt>
                <c:pt idx="2015">
                  <c:v>1.6666666666666667</c:v>
                </c:pt>
                <c:pt idx="2016">
                  <c:v>1.6666666666666667</c:v>
                </c:pt>
                <c:pt idx="2017">
                  <c:v>1.6666666666666667</c:v>
                </c:pt>
                <c:pt idx="2018">
                  <c:v>1.6666666666666667</c:v>
                </c:pt>
                <c:pt idx="2019">
                  <c:v>1.6666666666666667</c:v>
                </c:pt>
                <c:pt idx="2020">
                  <c:v>1.6666666666666667</c:v>
                </c:pt>
                <c:pt idx="2021">
                  <c:v>0.66666666666666663</c:v>
                </c:pt>
                <c:pt idx="2022">
                  <c:v>0.66666666666666663</c:v>
                </c:pt>
                <c:pt idx="2023">
                  <c:v>1.3333333333333333</c:v>
                </c:pt>
                <c:pt idx="2024">
                  <c:v>2</c:v>
                </c:pt>
                <c:pt idx="2025">
                  <c:v>2.3333333333333335</c:v>
                </c:pt>
                <c:pt idx="2026">
                  <c:v>2.3333333333333335</c:v>
                </c:pt>
                <c:pt idx="2027">
                  <c:v>2.6666666666666665</c:v>
                </c:pt>
                <c:pt idx="2028">
                  <c:v>3</c:v>
                </c:pt>
                <c:pt idx="2029">
                  <c:v>3</c:v>
                </c:pt>
                <c:pt idx="2030">
                  <c:v>3</c:v>
                </c:pt>
                <c:pt idx="2031">
                  <c:v>2</c:v>
                </c:pt>
                <c:pt idx="2032">
                  <c:v>1.6666666666666667</c:v>
                </c:pt>
                <c:pt idx="2033">
                  <c:v>0.66666666666666663</c:v>
                </c:pt>
                <c:pt idx="2034">
                  <c:v>1</c:v>
                </c:pt>
                <c:pt idx="2035">
                  <c:v>0.66666666666666663</c:v>
                </c:pt>
                <c:pt idx="2036">
                  <c:v>0.66666666666666663</c:v>
                </c:pt>
                <c:pt idx="2037">
                  <c:v>1</c:v>
                </c:pt>
                <c:pt idx="2038">
                  <c:v>1</c:v>
                </c:pt>
                <c:pt idx="2039">
                  <c:v>1.6666666666666667</c:v>
                </c:pt>
                <c:pt idx="2040">
                  <c:v>1.3333333333333333</c:v>
                </c:pt>
                <c:pt idx="2041">
                  <c:v>2</c:v>
                </c:pt>
                <c:pt idx="2042">
                  <c:v>2.6666666666666665</c:v>
                </c:pt>
                <c:pt idx="2043">
                  <c:v>3</c:v>
                </c:pt>
                <c:pt idx="2044">
                  <c:v>2</c:v>
                </c:pt>
                <c:pt idx="2045">
                  <c:v>1</c:v>
                </c:pt>
                <c:pt idx="2046">
                  <c:v>1</c:v>
                </c:pt>
                <c:pt idx="2047">
                  <c:v>1.3333333333333333</c:v>
                </c:pt>
                <c:pt idx="2048">
                  <c:v>2</c:v>
                </c:pt>
                <c:pt idx="2049">
                  <c:v>2.3333333333333335</c:v>
                </c:pt>
                <c:pt idx="2050">
                  <c:v>2</c:v>
                </c:pt>
                <c:pt idx="2051">
                  <c:v>1</c:v>
                </c:pt>
                <c:pt idx="2052">
                  <c:v>0.66666666666666663</c:v>
                </c:pt>
                <c:pt idx="2053">
                  <c:v>1.6666666666666667</c:v>
                </c:pt>
                <c:pt idx="2054">
                  <c:v>1.6666666666666667</c:v>
                </c:pt>
                <c:pt idx="2055">
                  <c:v>1.6666666666666667</c:v>
                </c:pt>
                <c:pt idx="2056">
                  <c:v>0.66666666666666663</c:v>
                </c:pt>
                <c:pt idx="2057">
                  <c:v>0.66666666666666663</c:v>
                </c:pt>
                <c:pt idx="2058">
                  <c:v>0</c:v>
                </c:pt>
                <c:pt idx="2059">
                  <c:v>0.33333333333333331</c:v>
                </c:pt>
                <c:pt idx="2060">
                  <c:v>0.66666666666666663</c:v>
                </c:pt>
                <c:pt idx="2061">
                  <c:v>1.3333333333333333</c:v>
                </c:pt>
                <c:pt idx="2062">
                  <c:v>1.6666666666666667</c:v>
                </c:pt>
                <c:pt idx="2063">
                  <c:v>2</c:v>
                </c:pt>
                <c:pt idx="2064">
                  <c:v>2</c:v>
                </c:pt>
                <c:pt idx="2065">
                  <c:v>1.6666666666666667</c:v>
                </c:pt>
                <c:pt idx="2066">
                  <c:v>1.3333333333333333</c:v>
                </c:pt>
                <c:pt idx="2067">
                  <c:v>0.66666666666666663</c:v>
                </c:pt>
                <c:pt idx="2068">
                  <c:v>1</c:v>
                </c:pt>
                <c:pt idx="2069">
                  <c:v>1.6666666666666667</c:v>
                </c:pt>
                <c:pt idx="2070">
                  <c:v>1.6666666666666667</c:v>
                </c:pt>
                <c:pt idx="2071">
                  <c:v>2</c:v>
                </c:pt>
                <c:pt idx="2072">
                  <c:v>2</c:v>
                </c:pt>
                <c:pt idx="2073">
                  <c:v>2.3333333333333335</c:v>
                </c:pt>
                <c:pt idx="2074">
                  <c:v>1.3333333333333333</c:v>
                </c:pt>
                <c:pt idx="2075">
                  <c:v>1.3333333333333333</c:v>
                </c:pt>
                <c:pt idx="2076">
                  <c:v>1</c:v>
                </c:pt>
                <c:pt idx="2077">
                  <c:v>1</c:v>
                </c:pt>
                <c:pt idx="2078">
                  <c:v>0.33333333333333331</c:v>
                </c:pt>
                <c:pt idx="2079">
                  <c:v>0.33333333333333331</c:v>
                </c:pt>
                <c:pt idx="2080">
                  <c:v>0.33333333333333331</c:v>
                </c:pt>
                <c:pt idx="2081">
                  <c:v>0.66666666666666663</c:v>
                </c:pt>
                <c:pt idx="2082">
                  <c:v>1</c:v>
                </c:pt>
                <c:pt idx="2083">
                  <c:v>1.3333333333333333</c:v>
                </c:pt>
                <c:pt idx="2084">
                  <c:v>0.66666666666666663</c:v>
                </c:pt>
                <c:pt idx="2085">
                  <c:v>1.3333333333333333</c:v>
                </c:pt>
                <c:pt idx="2086">
                  <c:v>1.3333333333333333</c:v>
                </c:pt>
                <c:pt idx="2087">
                  <c:v>2.3333333333333335</c:v>
                </c:pt>
                <c:pt idx="2088">
                  <c:v>1.3333333333333333</c:v>
                </c:pt>
                <c:pt idx="2089">
                  <c:v>1</c:v>
                </c:pt>
                <c:pt idx="2090">
                  <c:v>1</c:v>
                </c:pt>
                <c:pt idx="2091">
                  <c:v>1</c:v>
                </c:pt>
                <c:pt idx="2092">
                  <c:v>1.3333333333333333</c:v>
                </c:pt>
                <c:pt idx="2093">
                  <c:v>0.66666666666666663</c:v>
                </c:pt>
                <c:pt idx="2094">
                  <c:v>1.3333333333333333</c:v>
                </c:pt>
                <c:pt idx="2095">
                  <c:v>1.3333333333333333</c:v>
                </c:pt>
                <c:pt idx="2096">
                  <c:v>1.3333333333333333</c:v>
                </c:pt>
                <c:pt idx="2097">
                  <c:v>1</c:v>
                </c:pt>
                <c:pt idx="2098">
                  <c:v>1</c:v>
                </c:pt>
                <c:pt idx="2099">
                  <c:v>1</c:v>
                </c:pt>
                <c:pt idx="2100">
                  <c:v>0.66666666666666663</c:v>
                </c:pt>
                <c:pt idx="2101">
                  <c:v>1.6666666666666667</c:v>
                </c:pt>
                <c:pt idx="2102">
                  <c:v>1.3333333333333333</c:v>
                </c:pt>
                <c:pt idx="2103">
                  <c:v>1.3333333333333333</c:v>
                </c:pt>
                <c:pt idx="2104">
                  <c:v>0</c:v>
                </c:pt>
                <c:pt idx="2105">
                  <c:v>1.6666666666666667</c:v>
                </c:pt>
                <c:pt idx="2106">
                  <c:v>2.3333333333333335</c:v>
                </c:pt>
                <c:pt idx="2107">
                  <c:v>3</c:v>
                </c:pt>
                <c:pt idx="2108">
                  <c:v>1.3333333333333333</c:v>
                </c:pt>
                <c:pt idx="2109">
                  <c:v>1</c:v>
                </c:pt>
                <c:pt idx="2110">
                  <c:v>1.3333333333333333</c:v>
                </c:pt>
                <c:pt idx="2111">
                  <c:v>1.3333333333333333</c:v>
                </c:pt>
                <c:pt idx="2112">
                  <c:v>1</c:v>
                </c:pt>
                <c:pt idx="2113">
                  <c:v>0</c:v>
                </c:pt>
                <c:pt idx="2114">
                  <c:v>0.33333333333333331</c:v>
                </c:pt>
                <c:pt idx="2115">
                  <c:v>0.66666666666666663</c:v>
                </c:pt>
                <c:pt idx="2116">
                  <c:v>0.66666666666666663</c:v>
                </c:pt>
                <c:pt idx="2117">
                  <c:v>1</c:v>
                </c:pt>
                <c:pt idx="2118">
                  <c:v>0.66666666666666663</c:v>
                </c:pt>
                <c:pt idx="2119">
                  <c:v>1.3333333333333333</c:v>
                </c:pt>
                <c:pt idx="2120">
                  <c:v>1.3333333333333333</c:v>
                </c:pt>
                <c:pt idx="2121">
                  <c:v>1.3333333333333333</c:v>
                </c:pt>
                <c:pt idx="2122">
                  <c:v>1.6666666666666667</c:v>
                </c:pt>
                <c:pt idx="2123">
                  <c:v>1.3333333333333333</c:v>
                </c:pt>
                <c:pt idx="2124">
                  <c:v>1.6666666666666667</c:v>
                </c:pt>
                <c:pt idx="2125">
                  <c:v>1</c:v>
                </c:pt>
                <c:pt idx="2126">
                  <c:v>0.66666666666666663</c:v>
                </c:pt>
                <c:pt idx="2127">
                  <c:v>0.66666666666666663</c:v>
                </c:pt>
                <c:pt idx="2128">
                  <c:v>1</c:v>
                </c:pt>
                <c:pt idx="2129">
                  <c:v>1</c:v>
                </c:pt>
                <c:pt idx="2130">
                  <c:v>0.66666666666666663</c:v>
                </c:pt>
                <c:pt idx="2131">
                  <c:v>0</c:v>
                </c:pt>
                <c:pt idx="2132">
                  <c:v>0.33333333333333331</c:v>
                </c:pt>
                <c:pt idx="2133">
                  <c:v>1</c:v>
                </c:pt>
                <c:pt idx="2134">
                  <c:v>1.3333333333333333</c:v>
                </c:pt>
                <c:pt idx="2135">
                  <c:v>1.6666666666666667</c:v>
                </c:pt>
                <c:pt idx="2136">
                  <c:v>2</c:v>
                </c:pt>
                <c:pt idx="2137">
                  <c:v>1.6666666666666667</c:v>
                </c:pt>
                <c:pt idx="2138">
                  <c:v>2.3333333333333335</c:v>
                </c:pt>
                <c:pt idx="2139">
                  <c:v>2.3333333333333335</c:v>
                </c:pt>
                <c:pt idx="2140">
                  <c:v>3.3333333333333335</c:v>
                </c:pt>
                <c:pt idx="2141">
                  <c:v>2.3333333333333335</c:v>
                </c:pt>
                <c:pt idx="2142">
                  <c:v>1.6666666666666667</c:v>
                </c:pt>
                <c:pt idx="2143">
                  <c:v>1</c:v>
                </c:pt>
                <c:pt idx="2144">
                  <c:v>1.3333333333333333</c:v>
                </c:pt>
                <c:pt idx="2145">
                  <c:v>1.3333333333333333</c:v>
                </c:pt>
                <c:pt idx="2146">
                  <c:v>1.3333333333333333</c:v>
                </c:pt>
                <c:pt idx="2147">
                  <c:v>1.6666666666666667</c:v>
                </c:pt>
                <c:pt idx="2148">
                  <c:v>1.3333333333333333</c:v>
                </c:pt>
                <c:pt idx="2149">
                  <c:v>1.6666666666666667</c:v>
                </c:pt>
                <c:pt idx="2150">
                  <c:v>1.3333333333333333</c:v>
                </c:pt>
                <c:pt idx="2151">
                  <c:v>1.6666666666666667</c:v>
                </c:pt>
                <c:pt idx="2152">
                  <c:v>1.6666666666666667</c:v>
                </c:pt>
                <c:pt idx="2153">
                  <c:v>1</c:v>
                </c:pt>
                <c:pt idx="2154">
                  <c:v>0.66666666666666663</c:v>
                </c:pt>
                <c:pt idx="2155">
                  <c:v>0.33333333333333331</c:v>
                </c:pt>
                <c:pt idx="2156">
                  <c:v>0.66666666666666663</c:v>
                </c:pt>
                <c:pt idx="2157">
                  <c:v>0.66666666666666663</c:v>
                </c:pt>
                <c:pt idx="2158">
                  <c:v>0.33333333333333331</c:v>
                </c:pt>
                <c:pt idx="2159">
                  <c:v>0</c:v>
                </c:pt>
                <c:pt idx="2160">
                  <c:v>0.33333333333333331</c:v>
                </c:pt>
                <c:pt idx="2161">
                  <c:v>0.33333333333333331</c:v>
                </c:pt>
                <c:pt idx="2162">
                  <c:v>1</c:v>
                </c:pt>
                <c:pt idx="2163">
                  <c:v>1</c:v>
                </c:pt>
                <c:pt idx="2164">
                  <c:v>2</c:v>
                </c:pt>
                <c:pt idx="2165">
                  <c:v>2</c:v>
                </c:pt>
                <c:pt idx="2166">
                  <c:v>2</c:v>
                </c:pt>
                <c:pt idx="2167">
                  <c:v>1.6666666666666667</c:v>
                </c:pt>
                <c:pt idx="2168">
                  <c:v>1.3333333333333333</c:v>
                </c:pt>
                <c:pt idx="2169">
                  <c:v>1</c:v>
                </c:pt>
                <c:pt idx="2170">
                  <c:v>0.33333333333333331</c:v>
                </c:pt>
                <c:pt idx="2171">
                  <c:v>0</c:v>
                </c:pt>
                <c:pt idx="2172">
                  <c:v>1</c:v>
                </c:pt>
                <c:pt idx="2173">
                  <c:v>1.6666666666666667</c:v>
                </c:pt>
                <c:pt idx="2174">
                  <c:v>2</c:v>
                </c:pt>
                <c:pt idx="2175">
                  <c:v>1</c:v>
                </c:pt>
                <c:pt idx="2176">
                  <c:v>0.33333333333333331</c:v>
                </c:pt>
                <c:pt idx="2177">
                  <c:v>0.33333333333333331</c:v>
                </c:pt>
                <c:pt idx="2178">
                  <c:v>1</c:v>
                </c:pt>
                <c:pt idx="2179">
                  <c:v>1.3333333333333333</c:v>
                </c:pt>
                <c:pt idx="2180">
                  <c:v>2</c:v>
                </c:pt>
                <c:pt idx="2181">
                  <c:v>1.3333333333333333</c:v>
                </c:pt>
                <c:pt idx="2182">
                  <c:v>1</c:v>
                </c:pt>
                <c:pt idx="2183">
                  <c:v>0.33333333333333331</c:v>
                </c:pt>
                <c:pt idx="2184">
                  <c:v>0.33333333333333331</c:v>
                </c:pt>
                <c:pt idx="2185">
                  <c:v>0.66666666666666663</c:v>
                </c:pt>
                <c:pt idx="2186">
                  <c:v>0.33333333333333331</c:v>
                </c:pt>
                <c:pt idx="2187">
                  <c:v>0.33333333333333331</c:v>
                </c:pt>
                <c:pt idx="2188">
                  <c:v>0</c:v>
                </c:pt>
                <c:pt idx="2189">
                  <c:v>0.66666666666666663</c:v>
                </c:pt>
                <c:pt idx="2190">
                  <c:v>1</c:v>
                </c:pt>
                <c:pt idx="2191">
                  <c:v>1</c:v>
                </c:pt>
                <c:pt idx="2192">
                  <c:v>0.33333333333333331</c:v>
                </c:pt>
                <c:pt idx="2193">
                  <c:v>0.66666666666666663</c:v>
                </c:pt>
                <c:pt idx="2194">
                  <c:v>0.66666666666666663</c:v>
                </c:pt>
                <c:pt idx="2195">
                  <c:v>0.66666666666666663</c:v>
                </c:pt>
                <c:pt idx="2196">
                  <c:v>0.66666666666666663</c:v>
                </c:pt>
                <c:pt idx="2197">
                  <c:v>0.66666666666666663</c:v>
                </c:pt>
                <c:pt idx="2198">
                  <c:v>0.66666666666666663</c:v>
                </c:pt>
                <c:pt idx="2199">
                  <c:v>0.33333333333333331</c:v>
                </c:pt>
                <c:pt idx="2200">
                  <c:v>0.33333333333333331</c:v>
                </c:pt>
                <c:pt idx="2201">
                  <c:v>0.66666666666666663</c:v>
                </c:pt>
                <c:pt idx="2202">
                  <c:v>0.66666666666666663</c:v>
                </c:pt>
                <c:pt idx="2203">
                  <c:v>0.66666666666666663</c:v>
                </c:pt>
                <c:pt idx="2204">
                  <c:v>0.66666666666666663</c:v>
                </c:pt>
                <c:pt idx="2205">
                  <c:v>0.66666666666666663</c:v>
                </c:pt>
                <c:pt idx="2206">
                  <c:v>1</c:v>
                </c:pt>
                <c:pt idx="2207">
                  <c:v>0.66666666666666663</c:v>
                </c:pt>
                <c:pt idx="2208">
                  <c:v>1</c:v>
                </c:pt>
                <c:pt idx="2209">
                  <c:v>1</c:v>
                </c:pt>
                <c:pt idx="2210">
                  <c:v>1</c:v>
                </c:pt>
                <c:pt idx="2211">
                  <c:v>0.33333333333333331</c:v>
                </c:pt>
                <c:pt idx="2212">
                  <c:v>0.33333333333333331</c:v>
                </c:pt>
                <c:pt idx="2213">
                  <c:v>0.66666666666666663</c:v>
                </c:pt>
                <c:pt idx="2214">
                  <c:v>0.66666666666666663</c:v>
                </c:pt>
                <c:pt idx="2215">
                  <c:v>1</c:v>
                </c:pt>
                <c:pt idx="2216">
                  <c:v>1.3333333333333333</c:v>
                </c:pt>
                <c:pt idx="2217">
                  <c:v>1.3333333333333333</c:v>
                </c:pt>
                <c:pt idx="2218">
                  <c:v>0.66666666666666663</c:v>
                </c:pt>
                <c:pt idx="2219">
                  <c:v>0</c:v>
                </c:pt>
                <c:pt idx="2220">
                  <c:v>0</c:v>
                </c:pt>
                <c:pt idx="2221">
                  <c:v>0</c:v>
                </c:pt>
                <c:pt idx="2222">
                  <c:v>0</c:v>
                </c:pt>
                <c:pt idx="2223">
                  <c:v>0</c:v>
                </c:pt>
                <c:pt idx="2224">
                  <c:v>0</c:v>
                </c:pt>
                <c:pt idx="2225">
                  <c:v>0</c:v>
                </c:pt>
                <c:pt idx="2226">
                  <c:v>0</c:v>
                </c:pt>
                <c:pt idx="2227">
                  <c:v>0</c:v>
                </c:pt>
                <c:pt idx="2228">
                  <c:v>0</c:v>
                </c:pt>
                <c:pt idx="2229">
                  <c:v>0</c:v>
                </c:pt>
                <c:pt idx="2230">
                  <c:v>0.33333333333333331</c:v>
                </c:pt>
                <c:pt idx="2231">
                  <c:v>0.66666666666666663</c:v>
                </c:pt>
                <c:pt idx="2232">
                  <c:v>0.66666666666666663</c:v>
                </c:pt>
                <c:pt idx="2233">
                  <c:v>0.33333333333333331</c:v>
                </c:pt>
                <c:pt idx="2234">
                  <c:v>0</c:v>
                </c:pt>
                <c:pt idx="2235">
                  <c:v>0.33333333333333331</c:v>
                </c:pt>
                <c:pt idx="2236">
                  <c:v>0.33333333333333331</c:v>
                </c:pt>
                <c:pt idx="2237">
                  <c:v>0.66666666666666663</c:v>
                </c:pt>
                <c:pt idx="2238">
                  <c:v>0.33333333333333331</c:v>
                </c:pt>
                <c:pt idx="2239">
                  <c:v>0.33333333333333331</c:v>
                </c:pt>
                <c:pt idx="2240">
                  <c:v>0</c:v>
                </c:pt>
                <c:pt idx="2241">
                  <c:v>0</c:v>
                </c:pt>
                <c:pt idx="2242">
                  <c:v>0.33333333333333331</c:v>
                </c:pt>
                <c:pt idx="2243">
                  <c:v>0.33333333333333331</c:v>
                </c:pt>
                <c:pt idx="2244">
                  <c:v>0.33333333333333331</c:v>
                </c:pt>
                <c:pt idx="2245">
                  <c:v>0.33333333333333331</c:v>
                </c:pt>
                <c:pt idx="2246">
                  <c:v>0.33333333333333331</c:v>
                </c:pt>
                <c:pt idx="2247">
                  <c:v>0.33333333333333331</c:v>
                </c:pt>
                <c:pt idx="2248">
                  <c:v>0.66666666666666663</c:v>
                </c:pt>
                <c:pt idx="2249">
                  <c:v>0.66666666666666663</c:v>
                </c:pt>
                <c:pt idx="2250">
                  <c:v>0.66666666666666663</c:v>
                </c:pt>
                <c:pt idx="2251">
                  <c:v>0</c:v>
                </c:pt>
                <c:pt idx="2252">
                  <c:v>0</c:v>
                </c:pt>
                <c:pt idx="2253">
                  <c:v>0.33333333333333331</c:v>
                </c:pt>
                <c:pt idx="2254">
                  <c:v>0.33333333333333331</c:v>
                </c:pt>
                <c:pt idx="2255">
                  <c:v>0.33333333333333331</c:v>
                </c:pt>
                <c:pt idx="2256">
                  <c:v>0</c:v>
                </c:pt>
                <c:pt idx="2257">
                  <c:v>0</c:v>
                </c:pt>
                <c:pt idx="2258">
                  <c:v>0</c:v>
                </c:pt>
                <c:pt idx="2259">
                  <c:v>0</c:v>
                </c:pt>
                <c:pt idx="2260">
                  <c:v>0</c:v>
                </c:pt>
                <c:pt idx="2261">
                  <c:v>0</c:v>
                </c:pt>
                <c:pt idx="2262">
                  <c:v>0</c:v>
                </c:pt>
                <c:pt idx="2263">
                  <c:v>0</c:v>
                </c:pt>
                <c:pt idx="2264">
                  <c:v>0.66666666666666663</c:v>
                </c:pt>
                <c:pt idx="2265">
                  <c:v>0.66666666666666663</c:v>
                </c:pt>
                <c:pt idx="2266">
                  <c:v>0.66666666666666663</c:v>
                </c:pt>
                <c:pt idx="2267">
                  <c:v>0.33333333333333331</c:v>
                </c:pt>
                <c:pt idx="2268">
                  <c:v>0.33333333333333331</c:v>
                </c:pt>
                <c:pt idx="2269">
                  <c:v>0.66666666666666663</c:v>
                </c:pt>
                <c:pt idx="2270">
                  <c:v>0.33333333333333331</c:v>
                </c:pt>
                <c:pt idx="2271">
                  <c:v>0.66666666666666663</c:v>
                </c:pt>
                <c:pt idx="2272">
                  <c:v>0.66666666666666663</c:v>
                </c:pt>
                <c:pt idx="2273">
                  <c:v>0.66666666666666663</c:v>
                </c:pt>
                <c:pt idx="2274">
                  <c:v>0.33333333333333331</c:v>
                </c:pt>
                <c:pt idx="2275">
                  <c:v>0</c:v>
                </c:pt>
                <c:pt idx="2276">
                  <c:v>0</c:v>
                </c:pt>
                <c:pt idx="2277">
                  <c:v>0</c:v>
                </c:pt>
                <c:pt idx="2278">
                  <c:v>0</c:v>
                </c:pt>
                <c:pt idx="2279">
                  <c:v>0.33333333333333331</c:v>
                </c:pt>
                <c:pt idx="2280">
                  <c:v>0.33333333333333331</c:v>
                </c:pt>
                <c:pt idx="2281">
                  <c:v>0.33333333333333331</c:v>
                </c:pt>
                <c:pt idx="2282">
                  <c:v>0</c:v>
                </c:pt>
                <c:pt idx="2283">
                  <c:v>0.33333333333333331</c:v>
                </c:pt>
                <c:pt idx="2284">
                  <c:v>0.33333333333333331</c:v>
                </c:pt>
                <c:pt idx="2285">
                  <c:v>0.33333333333333331</c:v>
                </c:pt>
                <c:pt idx="2286">
                  <c:v>0</c:v>
                </c:pt>
                <c:pt idx="2287">
                  <c:v>0.33333333333333331</c:v>
                </c:pt>
                <c:pt idx="2288">
                  <c:v>0.33333333333333331</c:v>
                </c:pt>
                <c:pt idx="2289">
                  <c:v>0.33333333333333331</c:v>
                </c:pt>
                <c:pt idx="2290">
                  <c:v>0</c:v>
                </c:pt>
                <c:pt idx="2291">
                  <c:v>0</c:v>
                </c:pt>
                <c:pt idx="2292">
                  <c:v>0</c:v>
                </c:pt>
                <c:pt idx="2293">
                  <c:v>0</c:v>
                </c:pt>
                <c:pt idx="2294">
                  <c:v>0.33333333333333331</c:v>
                </c:pt>
                <c:pt idx="2295">
                  <c:v>0.33333333333333331</c:v>
                </c:pt>
                <c:pt idx="2296">
                  <c:v>0.33333333333333331</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0.33333333333333331</c:v>
                </c:pt>
                <c:pt idx="2332">
                  <c:v>0.33333333333333331</c:v>
                </c:pt>
                <c:pt idx="2333">
                  <c:v>0.33333333333333331</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0.33333333333333331</c:v>
                </c:pt>
                <c:pt idx="2351">
                  <c:v>0.33333333333333331</c:v>
                </c:pt>
                <c:pt idx="2352">
                  <c:v>0.33333333333333331</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0.33333333333333331</c:v>
                </c:pt>
                <c:pt idx="2383">
                  <c:v>0.33333333333333331</c:v>
                </c:pt>
                <c:pt idx="2384">
                  <c:v>0.33333333333333331</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0.33333333333333331</c:v>
                </c:pt>
                <c:pt idx="2447">
                  <c:v>0.33333333333333331</c:v>
                </c:pt>
                <c:pt idx="2448">
                  <c:v>0.33333333333333331</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0.33333333333333331</c:v>
                </c:pt>
                <c:pt idx="2462">
                  <c:v>0.33333333333333331</c:v>
                </c:pt>
                <c:pt idx="2463">
                  <c:v>0.33333333333333331</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0.33333333333333331</c:v>
                </c:pt>
                <c:pt idx="2498">
                  <c:v>0.33333333333333331</c:v>
                </c:pt>
                <c:pt idx="2499">
                  <c:v>0.33333333333333331</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0.33333333333333331</c:v>
                </c:pt>
                <c:pt idx="2566">
                  <c:v>0.33333333333333331</c:v>
                </c:pt>
                <c:pt idx="2567">
                  <c:v>0.33333333333333331</c:v>
                </c:pt>
                <c:pt idx="2568">
                  <c:v>0</c:v>
                </c:pt>
                <c:pt idx="2569">
                  <c:v>0</c:v>
                </c:pt>
                <c:pt idx="2570">
                  <c:v>0</c:v>
                </c:pt>
                <c:pt idx="2571">
                  <c:v>0</c:v>
                </c:pt>
                <c:pt idx="2572">
                  <c:v>0</c:v>
                </c:pt>
                <c:pt idx="2573">
                  <c:v>0.33333333333333331</c:v>
                </c:pt>
                <c:pt idx="2574">
                  <c:v>0.33333333333333331</c:v>
                </c:pt>
                <c:pt idx="2575">
                  <c:v>0.33333333333333331</c:v>
                </c:pt>
                <c:pt idx="2576">
                  <c:v>0</c:v>
                </c:pt>
                <c:pt idx="2577">
                  <c:v>0.33333333333333331</c:v>
                </c:pt>
                <c:pt idx="2578">
                  <c:v>0.33333333333333331</c:v>
                </c:pt>
                <c:pt idx="2579">
                  <c:v>0.33333333333333331</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0.33333333333333331</c:v>
                </c:pt>
                <c:pt idx="2597">
                  <c:v>0.33333333333333331</c:v>
                </c:pt>
                <c:pt idx="2598">
                  <c:v>0.33333333333333331</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0.66666666666666663</c:v>
                </c:pt>
                <c:pt idx="2625">
                  <c:v>0.66666666666666663</c:v>
                </c:pt>
                <c:pt idx="2626">
                  <c:v>0.66666666666666663</c:v>
                </c:pt>
                <c:pt idx="2627">
                  <c:v>0</c:v>
                </c:pt>
                <c:pt idx="2628">
                  <c:v>0</c:v>
                </c:pt>
                <c:pt idx="2629">
                  <c:v>0.66666666666666663</c:v>
                </c:pt>
                <c:pt idx="2630">
                  <c:v>0.66666666666666663</c:v>
                </c:pt>
                <c:pt idx="2631">
                  <c:v>0.66666666666666663</c:v>
                </c:pt>
                <c:pt idx="2632">
                  <c:v>0</c:v>
                </c:pt>
                <c:pt idx="2633">
                  <c:v>0</c:v>
                </c:pt>
                <c:pt idx="2634">
                  <c:v>0.33333333333333331</c:v>
                </c:pt>
                <c:pt idx="2635">
                  <c:v>0.33333333333333331</c:v>
                </c:pt>
                <c:pt idx="2636">
                  <c:v>0.33333333333333331</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0.33333333333333331</c:v>
                </c:pt>
                <c:pt idx="2657">
                  <c:v>0.33333333333333331</c:v>
                </c:pt>
                <c:pt idx="2658">
                  <c:v>0.33333333333333331</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0.33333333333333331</c:v>
                </c:pt>
                <c:pt idx="2678">
                  <c:v>0.33333333333333331</c:v>
                </c:pt>
                <c:pt idx="2679">
                  <c:v>0.33333333333333331</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0.33333333333333331</c:v>
                </c:pt>
                <c:pt idx="2709">
                  <c:v>0.33333333333333331</c:v>
                </c:pt>
                <c:pt idx="2710">
                  <c:v>0.33333333333333331</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0.33333333333333331</c:v>
                </c:pt>
                <c:pt idx="2731">
                  <c:v>0.33333333333333331</c:v>
                </c:pt>
                <c:pt idx="2732">
                  <c:v>0.33333333333333331</c:v>
                </c:pt>
                <c:pt idx="2733">
                  <c:v>0</c:v>
                </c:pt>
                <c:pt idx="2734">
                  <c:v>0</c:v>
                </c:pt>
                <c:pt idx="2735">
                  <c:v>0</c:v>
                </c:pt>
                <c:pt idx="2736">
                  <c:v>0</c:v>
                </c:pt>
                <c:pt idx="2737">
                  <c:v>0</c:v>
                </c:pt>
                <c:pt idx="2738">
                  <c:v>0</c:v>
                </c:pt>
                <c:pt idx="2739">
                  <c:v>0</c:v>
                </c:pt>
                <c:pt idx="2740">
                  <c:v>0</c:v>
                </c:pt>
                <c:pt idx="2741">
                  <c:v>0.33333333333333331</c:v>
                </c:pt>
                <c:pt idx="2742">
                  <c:v>0.33333333333333331</c:v>
                </c:pt>
                <c:pt idx="2743">
                  <c:v>0.33333333333333331</c:v>
                </c:pt>
                <c:pt idx="2744">
                  <c:v>0</c:v>
                </c:pt>
                <c:pt idx="2745">
                  <c:v>0</c:v>
                </c:pt>
                <c:pt idx="2746">
                  <c:v>0</c:v>
                </c:pt>
                <c:pt idx="2747">
                  <c:v>0</c:v>
                </c:pt>
                <c:pt idx="2748">
                  <c:v>0</c:v>
                </c:pt>
                <c:pt idx="2749">
                  <c:v>0.33333333333333331</c:v>
                </c:pt>
                <c:pt idx="2750">
                  <c:v>0.33333333333333331</c:v>
                </c:pt>
                <c:pt idx="2751">
                  <c:v>0.33333333333333331</c:v>
                </c:pt>
                <c:pt idx="2752">
                  <c:v>0</c:v>
                </c:pt>
                <c:pt idx="2753">
                  <c:v>0</c:v>
                </c:pt>
                <c:pt idx="2754">
                  <c:v>0</c:v>
                </c:pt>
                <c:pt idx="2755">
                  <c:v>0</c:v>
                </c:pt>
                <c:pt idx="2756">
                  <c:v>0</c:v>
                </c:pt>
                <c:pt idx="2757">
                  <c:v>0.33333333333333331</c:v>
                </c:pt>
                <c:pt idx="2758">
                  <c:v>0.33333333333333331</c:v>
                </c:pt>
                <c:pt idx="2759">
                  <c:v>0.33333333333333331</c:v>
                </c:pt>
                <c:pt idx="2760">
                  <c:v>0</c:v>
                </c:pt>
                <c:pt idx="2761">
                  <c:v>0</c:v>
                </c:pt>
                <c:pt idx="2762">
                  <c:v>0</c:v>
                </c:pt>
                <c:pt idx="2763">
                  <c:v>0</c:v>
                </c:pt>
                <c:pt idx="2764">
                  <c:v>0</c:v>
                </c:pt>
                <c:pt idx="2765">
                  <c:v>0.33333333333333331</c:v>
                </c:pt>
                <c:pt idx="2766">
                  <c:v>0.33333333333333331</c:v>
                </c:pt>
                <c:pt idx="2767">
                  <c:v>0.33333333333333331</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0.33333333333333331</c:v>
                </c:pt>
                <c:pt idx="2826">
                  <c:v>0.33333333333333331</c:v>
                </c:pt>
                <c:pt idx="2827">
                  <c:v>0.33333333333333331</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0.33333333333333331</c:v>
                </c:pt>
                <c:pt idx="2843">
                  <c:v>0.33333333333333331</c:v>
                </c:pt>
                <c:pt idx="2844">
                  <c:v>0.33333333333333331</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0.33333333333333331</c:v>
                </c:pt>
                <c:pt idx="2858">
                  <c:v>0.33333333333333331</c:v>
                </c:pt>
                <c:pt idx="2859">
                  <c:v>0.33333333333333331</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0.33333333333333331</c:v>
                </c:pt>
                <c:pt idx="2943">
                  <c:v>0.33333333333333331</c:v>
                </c:pt>
                <c:pt idx="2944">
                  <c:v>0.33333333333333331</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0.33333333333333331</c:v>
                </c:pt>
                <c:pt idx="2988">
                  <c:v>0.33333333333333331</c:v>
                </c:pt>
                <c:pt idx="2989">
                  <c:v>0.33333333333333331</c:v>
                </c:pt>
                <c:pt idx="2990">
                  <c:v>0.33333333333333331</c:v>
                </c:pt>
                <c:pt idx="2991">
                  <c:v>0.33333333333333331</c:v>
                </c:pt>
                <c:pt idx="2992">
                  <c:v>0.33333333333333331</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0.33333333333333331</c:v>
                </c:pt>
                <c:pt idx="3061">
                  <c:v>0.33333333333333331</c:v>
                </c:pt>
                <c:pt idx="3062">
                  <c:v>0.33333333333333331</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0.33333333333333331</c:v>
                </c:pt>
                <c:pt idx="3236">
                  <c:v>0.33333333333333331</c:v>
                </c:pt>
                <c:pt idx="3237">
                  <c:v>0.33333333333333331</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0.33333333333333331</c:v>
                </c:pt>
                <c:pt idx="3383">
                  <c:v>0.33333333333333331</c:v>
                </c:pt>
                <c:pt idx="3384">
                  <c:v>0.33333333333333331</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0.33333333333333331</c:v>
                </c:pt>
                <c:pt idx="3651">
                  <c:v>0.33333333333333331</c:v>
                </c:pt>
                <c:pt idx="3652">
                  <c:v>0.33333333333333331</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0.33333333333333331</c:v>
                </c:pt>
                <c:pt idx="3808">
                  <c:v>0.33333333333333331</c:v>
                </c:pt>
                <c:pt idx="3809">
                  <c:v>0.33333333333333331</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numCache>
            </c:numRef>
          </c:val>
          <c:smooth val="0"/>
          <c:extLst>
            <c:ext xmlns:c16="http://schemas.microsoft.com/office/drawing/2014/chart" uri="{C3380CC4-5D6E-409C-BE32-E72D297353CC}">
              <c16:uniqueId val="{00000000-F8EA-4990-B465-663471B389AE}"/>
            </c:ext>
          </c:extLst>
        </c:ser>
        <c:dLbls>
          <c:showLegendKey val="0"/>
          <c:showVal val="0"/>
          <c:showCatName val="0"/>
          <c:showSerName val="0"/>
          <c:showPercent val="0"/>
          <c:showBubbleSize val="0"/>
        </c:dLbls>
        <c:smooth val="0"/>
        <c:axId val="597594000"/>
        <c:axId val="597595080"/>
      </c:lineChart>
      <c:catAx>
        <c:axId val="597594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ADC Channel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7595080"/>
        <c:crosses val="autoZero"/>
        <c:auto val="1"/>
        <c:lblAlgn val="ctr"/>
        <c:lblOffset val="100"/>
        <c:tickMarkSkip val="100"/>
        <c:noMultiLvlLbl val="0"/>
      </c:catAx>
      <c:valAx>
        <c:axId val="597595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7594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3"/>
              </a:solidFill>
              <a:round/>
            </a:ln>
            <a:effectLst/>
          </c:spPr>
          <c:marker>
            <c:symbol val="none"/>
          </c:marker>
          <c:val>
            <c:numRef>
              <c:f>Feuil1!$B$1:$B$4097</c:f>
              <c:numCache>
                <c:formatCode>General</c:formatCode>
                <c:ptCount val="40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0.33333333333333331</c:v>
                </c:pt>
                <c:pt idx="23">
                  <c:v>0.33333333333333331</c:v>
                </c:pt>
                <c:pt idx="24">
                  <c:v>0.66666666666666663</c:v>
                </c:pt>
                <c:pt idx="25">
                  <c:v>0.33333333333333331</c:v>
                </c:pt>
                <c:pt idx="26">
                  <c:v>0.33333333333333331</c:v>
                </c:pt>
                <c:pt idx="27">
                  <c:v>0</c:v>
                </c:pt>
                <c:pt idx="28">
                  <c:v>0.66666666666666663</c:v>
                </c:pt>
                <c:pt idx="29">
                  <c:v>1.3333333333333333</c:v>
                </c:pt>
                <c:pt idx="30">
                  <c:v>2</c:v>
                </c:pt>
                <c:pt idx="31">
                  <c:v>2</c:v>
                </c:pt>
                <c:pt idx="32">
                  <c:v>2.3333333333333335</c:v>
                </c:pt>
                <c:pt idx="33">
                  <c:v>2.3333333333333335</c:v>
                </c:pt>
                <c:pt idx="34">
                  <c:v>2.6666666666666665</c:v>
                </c:pt>
                <c:pt idx="35">
                  <c:v>4.333333333333333</c:v>
                </c:pt>
                <c:pt idx="36">
                  <c:v>5.333333333333333</c:v>
                </c:pt>
                <c:pt idx="37">
                  <c:v>9</c:v>
                </c:pt>
                <c:pt idx="38">
                  <c:v>9</c:v>
                </c:pt>
                <c:pt idx="39">
                  <c:v>10</c:v>
                </c:pt>
                <c:pt idx="40">
                  <c:v>8.6666666666666661</c:v>
                </c:pt>
                <c:pt idx="41">
                  <c:v>11.666666666666666</c:v>
                </c:pt>
                <c:pt idx="42">
                  <c:v>16</c:v>
                </c:pt>
                <c:pt idx="43">
                  <c:v>21.666666666666668</c:v>
                </c:pt>
                <c:pt idx="44">
                  <c:v>25</c:v>
                </c:pt>
                <c:pt idx="45">
                  <c:v>26</c:v>
                </c:pt>
                <c:pt idx="46">
                  <c:v>30</c:v>
                </c:pt>
                <c:pt idx="47">
                  <c:v>32.666666666666664</c:v>
                </c:pt>
                <c:pt idx="48">
                  <c:v>36</c:v>
                </c:pt>
                <c:pt idx="49">
                  <c:v>31</c:v>
                </c:pt>
                <c:pt idx="50">
                  <c:v>27.666666666666668</c:v>
                </c:pt>
                <c:pt idx="51">
                  <c:v>26.666666666666668</c:v>
                </c:pt>
                <c:pt idx="52">
                  <c:v>29.333333333333332</c:v>
                </c:pt>
                <c:pt idx="53">
                  <c:v>36.333333333333336</c:v>
                </c:pt>
                <c:pt idx="54">
                  <c:v>35.666666666666664</c:v>
                </c:pt>
                <c:pt idx="55">
                  <c:v>34.333333333333336</c:v>
                </c:pt>
                <c:pt idx="56">
                  <c:v>31.333333333333332</c:v>
                </c:pt>
                <c:pt idx="57">
                  <c:v>31.333333333333332</c:v>
                </c:pt>
                <c:pt idx="58">
                  <c:v>36.666666666666664</c:v>
                </c:pt>
                <c:pt idx="59">
                  <c:v>37.333333333333336</c:v>
                </c:pt>
                <c:pt idx="60">
                  <c:v>38.666666666666664</c:v>
                </c:pt>
                <c:pt idx="61">
                  <c:v>35</c:v>
                </c:pt>
                <c:pt idx="62">
                  <c:v>36.333333333333336</c:v>
                </c:pt>
                <c:pt idx="63">
                  <c:v>38.666666666666664</c:v>
                </c:pt>
                <c:pt idx="64">
                  <c:v>40.666666666666664</c:v>
                </c:pt>
                <c:pt idx="65">
                  <c:v>37.666666666666664</c:v>
                </c:pt>
                <c:pt idx="66">
                  <c:v>38</c:v>
                </c:pt>
                <c:pt idx="67">
                  <c:v>36</c:v>
                </c:pt>
                <c:pt idx="68">
                  <c:v>41</c:v>
                </c:pt>
                <c:pt idx="69">
                  <c:v>41</c:v>
                </c:pt>
                <c:pt idx="70">
                  <c:v>42</c:v>
                </c:pt>
                <c:pt idx="71">
                  <c:v>34.333333333333336</c:v>
                </c:pt>
                <c:pt idx="72">
                  <c:v>27.333333333333332</c:v>
                </c:pt>
                <c:pt idx="73">
                  <c:v>25</c:v>
                </c:pt>
                <c:pt idx="74">
                  <c:v>26</c:v>
                </c:pt>
                <c:pt idx="75">
                  <c:v>32.666666666666664</c:v>
                </c:pt>
                <c:pt idx="76">
                  <c:v>33.333333333333336</c:v>
                </c:pt>
                <c:pt idx="77">
                  <c:v>35.666666666666664</c:v>
                </c:pt>
                <c:pt idx="78">
                  <c:v>32.666666666666664</c:v>
                </c:pt>
                <c:pt idx="79">
                  <c:v>32.333333333333336</c:v>
                </c:pt>
                <c:pt idx="80">
                  <c:v>31.333333333333332</c:v>
                </c:pt>
                <c:pt idx="81">
                  <c:v>31</c:v>
                </c:pt>
                <c:pt idx="82">
                  <c:v>33.666666666666664</c:v>
                </c:pt>
                <c:pt idx="83">
                  <c:v>35</c:v>
                </c:pt>
                <c:pt idx="84">
                  <c:v>37.666666666666664</c:v>
                </c:pt>
                <c:pt idx="85">
                  <c:v>33.666666666666664</c:v>
                </c:pt>
                <c:pt idx="86">
                  <c:v>33.333333333333336</c:v>
                </c:pt>
                <c:pt idx="87">
                  <c:v>33</c:v>
                </c:pt>
                <c:pt idx="88">
                  <c:v>36.666666666666664</c:v>
                </c:pt>
                <c:pt idx="89">
                  <c:v>37.333333333333336</c:v>
                </c:pt>
                <c:pt idx="90">
                  <c:v>35</c:v>
                </c:pt>
                <c:pt idx="91">
                  <c:v>33</c:v>
                </c:pt>
                <c:pt idx="92">
                  <c:v>31.333333333333332</c:v>
                </c:pt>
                <c:pt idx="93">
                  <c:v>29.333333333333332</c:v>
                </c:pt>
                <c:pt idx="94">
                  <c:v>28.666666666666668</c:v>
                </c:pt>
                <c:pt idx="95">
                  <c:v>25.333333333333332</c:v>
                </c:pt>
                <c:pt idx="96">
                  <c:v>29.333333333333332</c:v>
                </c:pt>
                <c:pt idx="97">
                  <c:v>29.333333333333332</c:v>
                </c:pt>
                <c:pt idx="98">
                  <c:v>29.666666666666668</c:v>
                </c:pt>
                <c:pt idx="99">
                  <c:v>25.666666666666668</c:v>
                </c:pt>
                <c:pt idx="100">
                  <c:v>24</c:v>
                </c:pt>
                <c:pt idx="101">
                  <c:v>23</c:v>
                </c:pt>
                <c:pt idx="102">
                  <c:v>22</c:v>
                </c:pt>
                <c:pt idx="103">
                  <c:v>23.333333333333332</c:v>
                </c:pt>
                <c:pt idx="104">
                  <c:v>25.666666666666668</c:v>
                </c:pt>
                <c:pt idx="105">
                  <c:v>28.333333333333332</c:v>
                </c:pt>
                <c:pt idx="106">
                  <c:v>27.333333333333332</c:v>
                </c:pt>
                <c:pt idx="107">
                  <c:v>25.666666666666668</c:v>
                </c:pt>
                <c:pt idx="108">
                  <c:v>24.666666666666668</c:v>
                </c:pt>
                <c:pt idx="109">
                  <c:v>28.333333333333332</c:v>
                </c:pt>
                <c:pt idx="110">
                  <c:v>28.333333333333332</c:v>
                </c:pt>
                <c:pt idx="111">
                  <c:v>27.333333333333332</c:v>
                </c:pt>
                <c:pt idx="112">
                  <c:v>22.333333333333332</c:v>
                </c:pt>
                <c:pt idx="113">
                  <c:v>20.666666666666668</c:v>
                </c:pt>
                <c:pt idx="114">
                  <c:v>20.333333333333332</c:v>
                </c:pt>
                <c:pt idx="115">
                  <c:v>19.333333333333332</c:v>
                </c:pt>
                <c:pt idx="116">
                  <c:v>22.666666666666668</c:v>
                </c:pt>
                <c:pt idx="117">
                  <c:v>19.333333333333332</c:v>
                </c:pt>
                <c:pt idx="118">
                  <c:v>21.333333333333332</c:v>
                </c:pt>
                <c:pt idx="119">
                  <c:v>17.333333333333332</c:v>
                </c:pt>
                <c:pt idx="120">
                  <c:v>20.333333333333332</c:v>
                </c:pt>
                <c:pt idx="121">
                  <c:v>18.333333333333332</c:v>
                </c:pt>
                <c:pt idx="122">
                  <c:v>18</c:v>
                </c:pt>
                <c:pt idx="123">
                  <c:v>16.333333333333332</c:v>
                </c:pt>
                <c:pt idx="124">
                  <c:v>18.333333333333332</c:v>
                </c:pt>
                <c:pt idx="125">
                  <c:v>19.666666666666668</c:v>
                </c:pt>
                <c:pt idx="126">
                  <c:v>21.333333333333332</c:v>
                </c:pt>
                <c:pt idx="127">
                  <c:v>20</c:v>
                </c:pt>
                <c:pt idx="128">
                  <c:v>22</c:v>
                </c:pt>
                <c:pt idx="129">
                  <c:v>22</c:v>
                </c:pt>
                <c:pt idx="130">
                  <c:v>21.333333333333332</c:v>
                </c:pt>
                <c:pt idx="131">
                  <c:v>16.666666666666668</c:v>
                </c:pt>
                <c:pt idx="132">
                  <c:v>17</c:v>
                </c:pt>
                <c:pt idx="133">
                  <c:v>15.666666666666666</c:v>
                </c:pt>
                <c:pt idx="134">
                  <c:v>18.666666666666668</c:v>
                </c:pt>
                <c:pt idx="135">
                  <c:v>16.666666666666668</c:v>
                </c:pt>
                <c:pt idx="136">
                  <c:v>19.333333333333332</c:v>
                </c:pt>
                <c:pt idx="137">
                  <c:v>18.666666666666668</c:v>
                </c:pt>
                <c:pt idx="138">
                  <c:v>18.666666666666668</c:v>
                </c:pt>
                <c:pt idx="139">
                  <c:v>18.666666666666668</c:v>
                </c:pt>
                <c:pt idx="140">
                  <c:v>18.666666666666668</c:v>
                </c:pt>
                <c:pt idx="141">
                  <c:v>18.333333333333332</c:v>
                </c:pt>
                <c:pt idx="142">
                  <c:v>14</c:v>
                </c:pt>
                <c:pt idx="143">
                  <c:v>12.666666666666666</c:v>
                </c:pt>
                <c:pt idx="144">
                  <c:v>13.666666666666666</c:v>
                </c:pt>
                <c:pt idx="145">
                  <c:v>15.666666666666666</c:v>
                </c:pt>
                <c:pt idx="146">
                  <c:v>15.333333333333334</c:v>
                </c:pt>
                <c:pt idx="147">
                  <c:v>14.333333333333334</c:v>
                </c:pt>
                <c:pt idx="148">
                  <c:v>11.666666666666666</c:v>
                </c:pt>
                <c:pt idx="149">
                  <c:v>11.666666666666666</c:v>
                </c:pt>
                <c:pt idx="150">
                  <c:v>11.333333333333334</c:v>
                </c:pt>
                <c:pt idx="151">
                  <c:v>13.333333333333334</c:v>
                </c:pt>
                <c:pt idx="152">
                  <c:v>13.333333333333334</c:v>
                </c:pt>
                <c:pt idx="153">
                  <c:v>12.333333333333334</c:v>
                </c:pt>
                <c:pt idx="154">
                  <c:v>11.333333333333334</c:v>
                </c:pt>
                <c:pt idx="155">
                  <c:v>11.333333333333334</c:v>
                </c:pt>
                <c:pt idx="156">
                  <c:v>10.333333333333334</c:v>
                </c:pt>
                <c:pt idx="157">
                  <c:v>9.3333333333333339</c:v>
                </c:pt>
                <c:pt idx="158">
                  <c:v>8</c:v>
                </c:pt>
                <c:pt idx="159">
                  <c:v>10</c:v>
                </c:pt>
                <c:pt idx="160">
                  <c:v>10.666666666666666</c:v>
                </c:pt>
                <c:pt idx="161">
                  <c:v>11.666666666666666</c:v>
                </c:pt>
                <c:pt idx="162">
                  <c:v>12</c:v>
                </c:pt>
                <c:pt idx="163">
                  <c:v>11.666666666666666</c:v>
                </c:pt>
                <c:pt idx="164">
                  <c:v>12.333333333333334</c:v>
                </c:pt>
                <c:pt idx="165">
                  <c:v>12</c:v>
                </c:pt>
                <c:pt idx="166">
                  <c:v>14.666666666666666</c:v>
                </c:pt>
                <c:pt idx="167">
                  <c:v>13</c:v>
                </c:pt>
                <c:pt idx="168">
                  <c:v>11.666666666666666</c:v>
                </c:pt>
                <c:pt idx="169">
                  <c:v>9</c:v>
                </c:pt>
                <c:pt idx="170">
                  <c:v>10.666666666666666</c:v>
                </c:pt>
                <c:pt idx="171">
                  <c:v>11.333333333333334</c:v>
                </c:pt>
                <c:pt idx="172">
                  <c:v>12.333333333333334</c:v>
                </c:pt>
                <c:pt idx="173">
                  <c:v>10.666666666666666</c:v>
                </c:pt>
                <c:pt idx="174">
                  <c:v>9.6666666666666661</c:v>
                </c:pt>
                <c:pt idx="175">
                  <c:v>10.333333333333334</c:v>
                </c:pt>
                <c:pt idx="176">
                  <c:v>10.666666666666666</c:v>
                </c:pt>
                <c:pt idx="177">
                  <c:v>10.666666666666666</c:v>
                </c:pt>
                <c:pt idx="178">
                  <c:v>8.6666666666666661</c:v>
                </c:pt>
                <c:pt idx="179">
                  <c:v>8</c:v>
                </c:pt>
                <c:pt idx="180">
                  <c:v>6.666666666666667</c:v>
                </c:pt>
                <c:pt idx="181">
                  <c:v>5.666666666666667</c:v>
                </c:pt>
                <c:pt idx="182">
                  <c:v>5.666666666666667</c:v>
                </c:pt>
                <c:pt idx="183">
                  <c:v>6.666666666666667</c:v>
                </c:pt>
                <c:pt idx="184">
                  <c:v>10.333333333333334</c:v>
                </c:pt>
                <c:pt idx="185">
                  <c:v>12.333333333333334</c:v>
                </c:pt>
                <c:pt idx="186">
                  <c:v>13.666666666666666</c:v>
                </c:pt>
                <c:pt idx="187">
                  <c:v>11</c:v>
                </c:pt>
                <c:pt idx="188">
                  <c:v>10.666666666666666</c:v>
                </c:pt>
                <c:pt idx="189">
                  <c:v>9</c:v>
                </c:pt>
                <c:pt idx="190">
                  <c:v>11.333333333333334</c:v>
                </c:pt>
                <c:pt idx="191">
                  <c:v>9</c:v>
                </c:pt>
                <c:pt idx="192">
                  <c:v>10.333333333333334</c:v>
                </c:pt>
                <c:pt idx="193">
                  <c:v>11</c:v>
                </c:pt>
                <c:pt idx="194">
                  <c:v>12</c:v>
                </c:pt>
                <c:pt idx="195">
                  <c:v>11.333333333333334</c:v>
                </c:pt>
                <c:pt idx="196">
                  <c:v>8</c:v>
                </c:pt>
                <c:pt idx="197">
                  <c:v>7.666666666666667</c:v>
                </c:pt>
                <c:pt idx="198">
                  <c:v>7.666666666666667</c:v>
                </c:pt>
                <c:pt idx="199">
                  <c:v>8</c:v>
                </c:pt>
                <c:pt idx="200">
                  <c:v>8.6666666666666661</c:v>
                </c:pt>
                <c:pt idx="201">
                  <c:v>7.666666666666667</c:v>
                </c:pt>
                <c:pt idx="202">
                  <c:v>7.666666666666667</c:v>
                </c:pt>
                <c:pt idx="203">
                  <c:v>6</c:v>
                </c:pt>
                <c:pt idx="204">
                  <c:v>5</c:v>
                </c:pt>
                <c:pt idx="205">
                  <c:v>5.333333333333333</c:v>
                </c:pt>
                <c:pt idx="206">
                  <c:v>5</c:v>
                </c:pt>
                <c:pt idx="207">
                  <c:v>6.333333333333333</c:v>
                </c:pt>
                <c:pt idx="208">
                  <c:v>6</c:v>
                </c:pt>
                <c:pt idx="209">
                  <c:v>6</c:v>
                </c:pt>
                <c:pt idx="210">
                  <c:v>7.333333333333333</c:v>
                </c:pt>
                <c:pt idx="211">
                  <c:v>7.666666666666667</c:v>
                </c:pt>
                <c:pt idx="212">
                  <c:v>9</c:v>
                </c:pt>
                <c:pt idx="213">
                  <c:v>6.666666666666667</c:v>
                </c:pt>
                <c:pt idx="214">
                  <c:v>5</c:v>
                </c:pt>
                <c:pt idx="215">
                  <c:v>4</c:v>
                </c:pt>
                <c:pt idx="216">
                  <c:v>4.333333333333333</c:v>
                </c:pt>
                <c:pt idx="217">
                  <c:v>4.333333333333333</c:v>
                </c:pt>
                <c:pt idx="218">
                  <c:v>7.333333333333333</c:v>
                </c:pt>
                <c:pt idx="219">
                  <c:v>8.3333333333333339</c:v>
                </c:pt>
                <c:pt idx="220">
                  <c:v>9</c:v>
                </c:pt>
                <c:pt idx="221">
                  <c:v>5.666666666666667</c:v>
                </c:pt>
                <c:pt idx="222">
                  <c:v>5.333333333333333</c:v>
                </c:pt>
                <c:pt idx="223">
                  <c:v>5</c:v>
                </c:pt>
                <c:pt idx="224">
                  <c:v>5.333333333333333</c:v>
                </c:pt>
                <c:pt idx="225">
                  <c:v>5.666666666666667</c:v>
                </c:pt>
                <c:pt idx="226">
                  <c:v>6.333333333333333</c:v>
                </c:pt>
                <c:pt idx="227">
                  <c:v>7.333333333333333</c:v>
                </c:pt>
                <c:pt idx="228">
                  <c:v>6.333333333333333</c:v>
                </c:pt>
                <c:pt idx="229">
                  <c:v>7</c:v>
                </c:pt>
                <c:pt idx="230">
                  <c:v>7.333333333333333</c:v>
                </c:pt>
                <c:pt idx="231">
                  <c:v>8</c:v>
                </c:pt>
                <c:pt idx="232">
                  <c:v>8</c:v>
                </c:pt>
                <c:pt idx="233">
                  <c:v>7</c:v>
                </c:pt>
                <c:pt idx="234">
                  <c:v>6</c:v>
                </c:pt>
                <c:pt idx="235">
                  <c:v>5</c:v>
                </c:pt>
                <c:pt idx="236">
                  <c:v>4.333333333333333</c:v>
                </c:pt>
                <c:pt idx="237">
                  <c:v>5.666666666666667</c:v>
                </c:pt>
                <c:pt idx="238">
                  <c:v>8</c:v>
                </c:pt>
                <c:pt idx="239">
                  <c:v>10.333333333333334</c:v>
                </c:pt>
                <c:pt idx="240">
                  <c:v>8.6666666666666661</c:v>
                </c:pt>
                <c:pt idx="241">
                  <c:v>7</c:v>
                </c:pt>
                <c:pt idx="242">
                  <c:v>5.666666666666667</c:v>
                </c:pt>
                <c:pt idx="243">
                  <c:v>7</c:v>
                </c:pt>
                <c:pt idx="244">
                  <c:v>7.333333333333333</c:v>
                </c:pt>
                <c:pt idx="245">
                  <c:v>7</c:v>
                </c:pt>
                <c:pt idx="246">
                  <c:v>8.3333333333333339</c:v>
                </c:pt>
                <c:pt idx="247">
                  <c:v>7</c:v>
                </c:pt>
                <c:pt idx="248">
                  <c:v>8.3333333333333339</c:v>
                </c:pt>
                <c:pt idx="249">
                  <c:v>6.333333333333333</c:v>
                </c:pt>
                <c:pt idx="250">
                  <c:v>8</c:v>
                </c:pt>
                <c:pt idx="251">
                  <c:v>6.333333333333333</c:v>
                </c:pt>
                <c:pt idx="252">
                  <c:v>5.666666666666667</c:v>
                </c:pt>
                <c:pt idx="253">
                  <c:v>5.333333333333333</c:v>
                </c:pt>
                <c:pt idx="254">
                  <c:v>5.333333333333333</c:v>
                </c:pt>
                <c:pt idx="255">
                  <c:v>5.666666666666667</c:v>
                </c:pt>
                <c:pt idx="256">
                  <c:v>4</c:v>
                </c:pt>
                <c:pt idx="257">
                  <c:v>5.333333333333333</c:v>
                </c:pt>
                <c:pt idx="258">
                  <c:v>8</c:v>
                </c:pt>
                <c:pt idx="259">
                  <c:v>9</c:v>
                </c:pt>
                <c:pt idx="260">
                  <c:v>8</c:v>
                </c:pt>
                <c:pt idx="261">
                  <c:v>6.333333333333333</c:v>
                </c:pt>
                <c:pt idx="262">
                  <c:v>6.333333333333333</c:v>
                </c:pt>
                <c:pt idx="263">
                  <c:v>8.3333333333333339</c:v>
                </c:pt>
                <c:pt idx="264">
                  <c:v>7.333333333333333</c:v>
                </c:pt>
                <c:pt idx="265">
                  <c:v>7.333333333333333</c:v>
                </c:pt>
                <c:pt idx="266">
                  <c:v>4.333333333333333</c:v>
                </c:pt>
                <c:pt idx="267">
                  <c:v>4.333333333333333</c:v>
                </c:pt>
                <c:pt idx="268">
                  <c:v>4</c:v>
                </c:pt>
                <c:pt idx="269">
                  <c:v>4.666666666666667</c:v>
                </c:pt>
                <c:pt idx="270">
                  <c:v>5.333333333333333</c:v>
                </c:pt>
                <c:pt idx="271">
                  <c:v>4.666666666666667</c:v>
                </c:pt>
                <c:pt idx="272">
                  <c:v>3.3333333333333335</c:v>
                </c:pt>
                <c:pt idx="273">
                  <c:v>2.6666666666666665</c:v>
                </c:pt>
                <c:pt idx="274">
                  <c:v>4</c:v>
                </c:pt>
                <c:pt idx="275">
                  <c:v>5</c:v>
                </c:pt>
                <c:pt idx="276">
                  <c:v>5.666666666666667</c:v>
                </c:pt>
                <c:pt idx="277">
                  <c:v>4.666666666666667</c:v>
                </c:pt>
                <c:pt idx="278">
                  <c:v>5</c:v>
                </c:pt>
                <c:pt idx="279">
                  <c:v>3.6666666666666665</c:v>
                </c:pt>
                <c:pt idx="280">
                  <c:v>4.666666666666667</c:v>
                </c:pt>
                <c:pt idx="281">
                  <c:v>3.6666666666666665</c:v>
                </c:pt>
                <c:pt idx="282">
                  <c:v>4.333333333333333</c:v>
                </c:pt>
                <c:pt idx="283">
                  <c:v>2.6666666666666665</c:v>
                </c:pt>
                <c:pt idx="284">
                  <c:v>3.6666666666666665</c:v>
                </c:pt>
                <c:pt idx="285">
                  <c:v>6</c:v>
                </c:pt>
                <c:pt idx="286">
                  <c:v>7</c:v>
                </c:pt>
                <c:pt idx="287">
                  <c:v>6.666666666666667</c:v>
                </c:pt>
                <c:pt idx="288">
                  <c:v>4.333333333333333</c:v>
                </c:pt>
                <c:pt idx="289">
                  <c:v>4.666666666666667</c:v>
                </c:pt>
                <c:pt idx="290">
                  <c:v>5</c:v>
                </c:pt>
                <c:pt idx="291">
                  <c:v>5</c:v>
                </c:pt>
                <c:pt idx="292">
                  <c:v>5</c:v>
                </c:pt>
                <c:pt idx="293">
                  <c:v>4.666666666666667</c:v>
                </c:pt>
                <c:pt idx="294">
                  <c:v>5.333333333333333</c:v>
                </c:pt>
                <c:pt idx="295">
                  <c:v>3.6666666666666665</c:v>
                </c:pt>
                <c:pt idx="296">
                  <c:v>3.6666666666666665</c:v>
                </c:pt>
                <c:pt idx="297">
                  <c:v>3</c:v>
                </c:pt>
                <c:pt idx="298">
                  <c:v>4.666666666666667</c:v>
                </c:pt>
                <c:pt idx="299">
                  <c:v>5.333333333333333</c:v>
                </c:pt>
                <c:pt idx="300">
                  <c:v>4.666666666666667</c:v>
                </c:pt>
                <c:pt idx="301">
                  <c:v>4</c:v>
                </c:pt>
                <c:pt idx="302">
                  <c:v>2.6666666666666665</c:v>
                </c:pt>
                <c:pt idx="303">
                  <c:v>2.6666666666666665</c:v>
                </c:pt>
                <c:pt idx="304">
                  <c:v>3.6666666666666665</c:v>
                </c:pt>
                <c:pt idx="305">
                  <c:v>4.666666666666667</c:v>
                </c:pt>
                <c:pt idx="306">
                  <c:v>6</c:v>
                </c:pt>
                <c:pt idx="307">
                  <c:v>5.666666666666667</c:v>
                </c:pt>
                <c:pt idx="308">
                  <c:v>5.333333333333333</c:v>
                </c:pt>
                <c:pt idx="309">
                  <c:v>4.333333333333333</c:v>
                </c:pt>
                <c:pt idx="310">
                  <c:v>3.6666666666666665</c:v>
                </c:pt>
                <c:pt idx="311">
                  <c:v>3</c:v>
                </c:pt>
                <c:pt idx="312">
                  <c:v>2.6666666666666665</c:v>
                </c:pt>
                <c:pt idx="313">
                  <c:v>2.3333333333333335</c:v>
                </c:pt>
                <c:pt idx="314">
                  <c:v>4.666666666666667</c:v>
                </c:pt>
                <c:pt idx="315">
                  <c:v>4.666666666666667</c:v>
                </c:pt>
                <c:pt idx="316">
                  <c:v>4.666666666666667</c:v>
                </c:pt>
                <c:pt idx="317">
                  <c:v>2.6666666666666665</c:v>
                </c:pt>
                <c:pt idx="318">
                  <c:v>4</c:v>
                </c:pt>
                <c:pt idx="319">
                  <c:v>4</c:v>
                </c:pt>
                <c:pt idx="320">
                  <c:v>3.6666666666666665</c:v>
                </c:pt>
                <c:pt idx="321">
                  <c:v>3.3333333333333335</c:v>
                </c:pt>
                <c:pt idx="322">
                  <c:v>4</c:v>
                </c:pt>
                <c:pt idx="323">
                  <c:v>4.666666666666667</c:v>
                </c:pt>
                <c:pt idx="324">
                  <c:v>5.333333333333333</c:v>
                </c:pt>
                <c:pt idx="325">
                  <c:v>5</c:v>
                </c:pt>
                <c:pt idx="326">
                  <c:v>5</c:v>
                </c:pt>
                <c:pt idx="327">
                  <c:v>3.3333333333333335</c:v>
                </c:pt>
                <c:pt idx="328">
                  <c:v>3</c:v>
                </c:pt>
                <c:pt idx="329">
                  <c:v>2.6666666666666665</c:v>
                </c:pt>
                <c:pt idx="330">
                  <c:v>3.6666666666666665</c:v>
                </c:pt>
                <c:pt idx="331">
                  <c:v>3.3333333333333335</c:v>
                </c:pt>
                <c:pt idx="332">
                  <c:v>3.3333333333333335</c:v>
                </c:pt>
                <c:pt idx="333">
                  <c:v>2.6666666666666665</c:v>
                </c:pt>
                <c:pt idx="334">
                  <c:v>3</c:v>
                </c:pt>
                <c:pt idx="335">
                  <c:v>2.6666666666666665</c:v>
                </c:pt>
                <c:pt idx="336">
                  <c:v>2.3333333333333335</c:v>
                </c:pt>
                <c:pt idx="337">
                  <c:v>4.333333333333333</c:v>
                </c:pt>
                <c:pt idx="338">
                  <c:v>5.333333333333333</c:v>
                </c:pt>
                <c:pt idx="339">
                  <c:v>6</c:v>
                </c:pt>
                <c:pt idx="340">
                  <c:v>3.6666666666666665</c:v>
                </c:pt>
                <c:pt idx="341">
                  <c:v>2.6666666666666665</c:v>
                </c:pt>
                <c:pt idx="342">
                  <c:v>3.3333333333333335</c:v>
                </c:pt>
                <c:pt idx="343">
                  <c:v>3.6666666666666665</c:v>
                </c:pt>
                <c:pt idx="344">
                  <c:v>5</c:v>
                </c:pt>
                <c:pt idx="345">
                  <c:v>5</c:v>
                </c:pt>
                <c:pt idx="346">
                  <c:v>5.333333333333333</c:v>
                </c:pt>
                <c:pt idx="347">
                  <c:v>4</c:v>
                </c:pt>
                <c:pt idx="348">
                  <c:v>3.3333333333333335</c:v>
                </c:pt>
                <c:pt idx="349">
                  <c:v>5</c:v>
                </c:pt>
                <c:pt idx="350">
                  <c:v>5</c:v>
                </c:pt>
                <c:pt idx="351">
                  <c:v>4.666666666666667</c:v>
                </c:pt>
                <c:pt idx="352">
                  <c:v>2.6666666666666665</c:v>
                </c:pt>
                <c:pt idx="353">
                  <c:v>2.6666666666666665</c:v>
                </c:pt>
                <c:pt idx="354">
                  <c:v>2.3333333333333335</c:v>
                </c:pt>
                <c:pt idx="355">
                  <c:v>3.3333333333333335</c:v>
                </c:pt>
                <c:pt idx="356">
                  <c:v>3.6666666666666665</c:v>
                </c:pt>
                <c:pt idx="357">
                  <c:v>5.333333333333333</c:v>
                </c:pt>
                <c:pt idx="358">
                  <c:v>3.6666666666666665</c:v>
                </c:pt>
                <c:pt idx="359">
                  <c:v>3.3333333333333335</c:v>
                </c:pt>
                <c:pt idx="360">
                  <c:v>2</c:v>
                </c:pt>
                <c:pt idx="361">
                  <c:v>2.6666666666666665</c:v>
                </c:pt>
                <c:pt idx="362">
                  <c:v>4</c:v>
                </c:pt>
                <c:pt idx="363">
                  <c:v>3.6666666666666665</c:v>
                </c:pt>
                <c:pt idx="364">
                  <c:v>4.333333333333333</c:v>
                </c:pt>
                <c:pt idx="365">
                  <c:v>4.333333333333333</c:v>
                </c:pt>
                <c:pt idx="366">
                  <c:v>4.333333333333333</c:v>
                </c:pt>
                <c:pt idx="367">
                  <c:v>4</c:v>
                </c:pt>
                <c:pt idx="368">
                  <c:v>3.3333333333333335</c:v>
                </c:pt>
                <c:pt idx="369">
                  <c:v>3.6666666666666665</c:v>
                </c:pt>
                <c:pt idx="370">
                  <c:v>3</c:v>
                </c:pt>
                <c:pt idx="371">
                  <c:v>2.6666666666666665</c:v>
                </c:pt>
                <c:pt idx="372">
                  <c:v>3</c:v>
                </c:pt>
                <c:pt idx="373">
                  <c:v>3</c:v>
                </c:pt>
                <c:pt idx="374">
                  <c:v>2.6666666666666665</c:v>
                </c:pt>
                <c:pt idx="375">
                  <c:v>1.3333333333333333</c:v>
                </c:pt>
                <c:pt idx="376">
                  <c:v>2.3333333333333335</c:v>
                </c:pt>
                <c:pt idx="377">
                  <c:v>1.6666666666666667</c:v>
                </c:pt>
                <c:pt idx="378">
                  <c:v>3</c:v>
                </c:pt>
                <c:pt idx="379">
                  <c:v>3.3333333333333335</c:v>
                </c:pt>
                <c:pt idx="380">
                  <c:v>4</c:v>
                </c:pt>
                <c:pt idx="381">
                  <c:v>4.333333333333333</c:v>
                </c:pt>
                <c:pt idx="382">
                  <c:v>4</c:v>
                </c:pt>
                <c:pt idx="383">
                  <c:v>4.666666666666667</c:v>
                </c:pt>
                <c:pt idx="384">
                  <c:v>3.3333333333333335</c:v>
                </c:pt>
                <c:pt idx="385">
                  <c:v>4</c:v>
                </c:pt>
                <c:pt idx="386">
                  <c:v>5.666666666666667</c:v>
                </c:pt>
                <c:pt idx="387">
                  <c:v>6.333333333333333</c:v>
                </c:pt>
                <c:pt idx="388">
                  <c:v>5.666666666666667</c:v>
                </c:pt>
                <c:pt idx="389">
                  <c:v>4.333333333333333</c:v>
                </c:pt>
                <c:pt idx="390">
                  <c:v>4.666666666666667</c:v>
                </c:pt>
                <c:pt idx="391">
                  <c:v>4.666666666666667</c:v>
                </c:pt>
                <c:pt idx="392">
                  <c:v>3.3333333333333335</c:v>
                </c:pt>
                <c:pt idx="393">
                  <c:v>2.3333333333333335</c:v>
                </c:pt>
                <c:pt idx="394">
                  <c:v>2</c:v>
                </c:pt>
                <c:pt idx="395">
                  <c:v>3.3333333333333335</c:v>
                </c:pt>
                <c:pt idx="396">
                  <c:v>3.6666666666666665</c:v>
                </c:pt>
                <c:pt idx="397">
                  <c:v>2.3333333333333335</c:v>
                </c:pt>
                <c:pt idx="398">
                  <c:v>1</c:v>
                </c:pt>
                <c:pt idx="399">
                  <c:v>2</c:v>
                </c:pt>
                <c:pt idx="400">
                  <c:v>3.3333333333333335</c:v>
                </c:pt>
                <c:pt idx="401">
                  <c:v>3.6666666666666665</c:v>
                </c:pt>
                <c:pt idx="402">
                  <c:v>3.3333333333333335</c:v>
                </c:pt>
                <c:pt idx="403">
                  <c:v>3</c:v>
                </c:pt>
                <c:pt idx="404">
                  <c:v>3.6666666666666665</c:v>
                </c:pt>
                <c:pt idx="405">
                  <c:v>3.3333333333333335</c:v>
                </c:pt>
                <c:pt idx="406">
                  <c:v>2.3333333333333335</c:v>
                </c:pt>
                <c:pt idx="407">
                  <c:v>2.3333333333333335</c:v>
                </c:pt>
                <c:pt idx="408">
                  <c:v>2.3333333333333335</c:v>
                </c:pt>
                <c:pt idx="409">
                  <c:v>4</c:v>
                </c:pt>
                <c:pt idx="410">
                  <c:v>4</c:v>
                </c:pt>
                <c:pt idx="411">
                  <c:v>3.3333333333333335</c:v>
                </c:pt>
                <c:pt idx="412">
                  <c:v>2.6666666666666665</c:v>
                </c:pt>
                <c:pt idx="413">
                  <c:v>2.6666666666666665</c:v>
                </c:pt>
                <c:pt idx="414">
                  <c:v>4.333333333333333</c:v>
                </c:pt>
                <c:pt idx="415">
                  <c:v>3.6666666666666665</c:v>
                </c:pt>
                <c:pt idx="416">
                  <c:v>2.6666666666666665</c:v>
                </c:pt>
                <c:pt idx="417">
                  <c:v>2.3333333333333335</c:v>
                </c:pt>
                <c:pt idx="418">
                  <c:v>2.3333333333333335</c:v>
                </c:pt>
                <c:pt idx="419">
                  <c:v>2.6666666666666665</c:v>
                </c:pt>
                <c:pt idx="420">
                  <c:v>1.3333333333333333</c:v>
                </c:pt>
                <c:pt idx="421">
                  <c:v>2.6666666666666665</c:v>
                </c:pt>
                <c:pt idx="422">
                  <c:v>4</c:v>
                </c:pt>
                <c:pt idx="423">
                  <c:v>4.333333333333333</c:v>
                </c:pt>
                <c:pt idx="424">
                  <c:v>5</c:v>
                </c:pt>
                <c:pt idx="425">
                  <c:v>3.6666666666666665</c:v>
                </c:pt>
                <c:pt idx="426">
                  <c:v>3.6666666666666665</c:v>
                </c:pt>
                <c:pt idx="427">
                  <c:v>2.6666666666666665</c:v>
                </c:pt>
                <c:pt idx="428">
                  <c:v>3.6666666666666665</c:v>
                </c:pt>
                <c:pt idx="429">
                  <c:v>3.6666666666666665</c:v>
                </c:pt>
                <c:pt idx="430">
                  <c:v>2.6666666666666665</c:v>
                </c:pt>
                <c:pt idx="431">
                  <c:v>1.6666666666666667</c:v>
                </c:pt>
                <c:pt idx="432">
                  <c:v>2.3333333333333335</c:v>
                </c:pt>
                <c:pt idx="433">
                  <c:v>3.3333333333333335</c:v>
                </c:pt>
                <c:pt idx="434">
                  <c:v>4</c:v>
                </c:pt>
                <c:pt idx="435">
                  <c:v>3.6666666666666665</c:v>
                </c:pt>
                <c:pt idx="436">
                  <c:v>4.666666666666667</c:v>
                </c:pt>
                <c:pt idx="437">
                  <c:v>4</c:v>
                </c:pt>
                <c:pt idx="438">
                  <c:v>3</c:v>
                </c:pt>
                <c:pt idx="439">
                  <c:v>1.3333333333333333</c:v>
                </c:pt>
                <c:pt idx="440">
                  <c:v>1.6666666666666667</c:v>
                </c:pt>
                <c:pt idx="441">
                  <c:v>3.3333333333333335</c:v>
                </c:pt>
                <c:pt idx="442">
                  <c:v>3</c:v>
                </c:pt>
                <c:pt idx="443">
                  <c:v>2.3333333333333335</c:v>
                </c:pt>
                <c:pt idx="444">
                  <c:v>1.3333333333333333</c:v>
                </c:pt>
                <c:pt idx="445">
                  <c:v>2.3333333333333335</c:v>
                </c:pt>
                <c:pt idx="446">
                  <c:v>3.3333333333333335</c:v>
                </c:pt>
                <c:pt idx="447">
                  <c:v>4</c:v>
                </c:pt>
                <c:pt idx="448">
                  <c:v>3.6666666666666665</c:v>
                </c:pt>
                <c:pt idx="449">
                  <c:v>3</c:v>
                </c:pt>
                <c:pt idx="450">
                  <c:v>2.3333333333333335</c:v>
                </c:pt>
                <c:pt idx="451">
                  <c:v>2</c:v>
                </c:pt>
                <c:pt idx="452">
                  <c:v>3.3333333333333335</c:v>
                </c:pt>
                <c:pt idx="453">
                  <c:v>3.6666666666666665</c:v>
                </c:pt>
                <c:pt idx="454">
                  <c:v>3.3333333333333335</c:v>
                </c:pt>
                <c:pt idx="455">
                  <c:v>3</c:v>
                </c:pt>
                <c:pt idx="456">
                  <c:v>3.6666666666666665</c:v>
                </c:pt>
                <c:pt idx="457">
                  <c:v>4</c:v>
                </c:pt>
                <c:pt idx="458">
                  <c:v>3.6666666666666665</c:v>
                </c:pt>
                <c:pt idx="459">
                  <c:v>2</c:v>
                </c:pt>
                <c:pt idx="460">
                  <c:v>2</c:v>
                </c:pt>
                <c:pt idx="461">
                  <c:v>1.6666666666666667</c:v>
                </c:pt>
                <c:pt idx="462">
                  <c:v>1.6666666666666667</c:v>
                </c:pt>
                <c:pt idx="463">
                  <c:v>1.6666666666666667</c:v>
                </c:pt>
                <c:pt idx="464">
                  <c:v>1.3333333333333333</c:v>
                </c:pt>
                <c:pt idx="465">
                  <c:v>1.6666666666666667</c:v>
                </c:pt>
                <c:pt idx="466">
                  <c:v>2.3333333333333335</c:v>
                </c:pt>
                <c:pt idx="467">
                  <c:v>2.3333333333333335</c:v>
                </c:pt>
                <c:pt idx="468">
                  <c:v>3</c:v>
                </c:pt>
                <c:pt idx="469">
                  <c:v>2.3333333333333335</c:v>
                </c:pt>
                <c:pt idx="470">
                  <c:v>2</c:v>
                </c:pt>
                <c:pt idx="471">
                  <c:v>2</c:v>
                </c:pt>
                <c:pt idx="472">
                  <c:v>2.6666666666666665</c:v>
                </c:pt>
                <c:pt idx="473">
                  <c:v>2.6666666666666665</c:v>
                </c:pt>
                <c:pt idx="474">
                  <c:v>2</c:v>
                </c:pt>
                <c:pt idx="475">
                  <c:v>1.6666666666666667</c:v>
                </c:pt>
                <c:pt idx="476">
                  <c:v>2.3333333333333335</c:v>
                </c:pt>
                <c:pt idx="477">
                  <c:v>3</c:v>
                </c:pt>
                <c:pt idx="478">
                  <c:v>3</c:v>
                </c:pt>
                <c:pt idx="479">
                  <c:v>3</c:v>
                </c:pt>
                <c:pt idx="480">
                  <c:v>3.3333333333333335</c:v>
                </c:pt>
                <c:pt idx="481">
                  <c:v>4.333333333333333</c:v>
                </c:pt>
                <c:pt idx="482">
                  <c:v>3.6666666666666665</c:v>
                </c:pt>
                <c:pt idx="483">
                  <c:v>3.3333333333333335</c:v>
                </c:pt>
                <c:pt idx="484">
                  <c:v>2.3333333333333335</c:v>
                </c:pt>
                <c:pt idx="485">
                  <c:v>4</c:v>
                </c:pt>
                <c:pt idx="486">
                  <c:v>5.333333333333333</c:v>
                </c:pt>
                <c:pt idx="487">
                  <c:v>5.666666666666667</c:v>
                </c:pt>
                <c:pt idx="488">
                  <c:v>5</c:v>
                </c:pt>
                <c:pt idx="489">
                  <c:v>3</c:v>
                </c:pt>
                <c:pt idx="490">
                  <c:v>2.6666666666666665</c:v>
                </c:pt>
                <c:pt idx="491">
                  <c:v>2</c:v>
                </c:pt>
                <c:pt idx="492">
                  <c:v>2.6666666666666665</c:v>
                </c:pt>
                <c:pt idx="493">
                  <c:v>2.3333333333333335</c:v>
                </c:pt>
                <c:pt idx="494">
                  <c:v>3.6666666666666665</c:v>
                </c:pt>
                <c:pt idx="495">
                  <c:v>3.6666666666666665</c:v>
                </c:pt>
                <c:pt idx="496">
                  <c:v>4.333333333333333</c:v>
                </c:pt>
                <c:pt idx="497">
                  <c:v>2.6666666666666665</c:v>
                </c:pt>
                <c:pt idx="498">
                  <c:v>2.3333333333333335</c:v>
                </c:pt>
                <c:pt idx="499">
                  <c:v>1.3333333333333333</c:v>
                </c:pt>
                <c:pt idx="500">
                  <c:v>2</c:v>
                </c:pt>
                <c:pt idx="501">
                  <c:v>3.3333333333333335</c:v>
                </c:pt>
                <c:pt idx="502">
                  <c:v>4.333333333333333</c:v>
                </c:pt>
                <c:pt idx="503">
                  <c:v>4.666666666666667</c:v>
                </c:pt>
                <c:pt idx="504">
                  <c:v>3.6666666666666665</c:v>
                </c:pt>
                <c:pt idx="505">
                  <c:v>2.6666666666666665</c:v>
                </c:pt>
                <c:pt idx="506">
                  <c:v>2.3333333333333335</c:v>
                </c:pt>
                <c:pt idx="507">
                  <c:v>2.3333333333333335</c:v>
                </c:pt>
                <c:pt idx="508">
                  <c:v>2.6666666666666665</c:v>
                </c:pt>
                <c:pt idx="509">
                  <c:v>2.3333333333333335</c:v>
                </c:pt>
                <c:pt idx="510">
                  <c:v>2.3333333333333335</c:v>
                </c:pt>
                <c:pt idx="511">
                  <c:v>2.3333333333333335</c:v>
                </c:pt>
                <c:pt idx="512">
                  <c:v>3.3333333333333335</c:v>
                </c:pt>
                <c:pt idx="513">
                  <c:v>2.6666666666666665</c:v>
                </c:pt>
                <c:pt idx="514">
                  <c:v>2.3333333333333335</c:v>
                </c:pt>
                <c:pt idx="515">
                  <c:v>1.3333333333333333</c:v>
                </c:pt>
                <c:pt idx="516">
                  <c:v>2.6666666666666665</c:v>
                </c:pt>
                <c:pt idx="517">
                  <c:v>3</c:v>
                </c:pt>
                <c:pt idx="518">
                  <c:v>4.666666666666667</c:v>
                </c:pt>
                <c:pt idx="519">
                  <c:v>4.666666666666667</c:v>
                </c:pt>
                <c:pt idx="520">
                  <c:v>6.333333333333333</c:v>
                </c:pt>
                <c:pt idx="521">
                  <c:v>4.666666666666667</c:v>
                </c:pt>
                <c:pt idx="522">
                  <c:v>3.3333333333333335</c:v>
                </c:pt>
                <c:pt idx="523">
                  <c:v>2.6666666666666665</c:v>
                </c:pt>
                <c:pt idx="524">
                  <c:v>3</c:v>
                </c:pt>
                <c:pt idx="525">
                  <c:v>3.6666666666666665</c:v>
                </c:pt>
                <c:pt idx="526">
                  <c:v>4.666666666666667</c:v>
                </c:pt>
                <c:pt idx="527">
                  <c:v>3.6666666666666665</c:v>
                </c:pt>
                <c:pt idx="528">
                  <c:v>3</c:v>
                </c:pt>
                <c:pt idx="529">
                  <c:v>1</c:v>
                </c:pt>
                <c:pt idx="530">
                  <c:v>2.3333333333333335</c:v>
                </c:pt>
                <c:pt idx="531">
                  <c:v>3</c:v>
                </c:pt>
                <c:pt idx="532">
                  <c:v>3.6666666666666665</c:v>
                </c:pt>
                <c:pt idx="533">
                  <c:v>3.3333333333333335</c:v>
                </c:pt>
                <c:pt idx="534">
                  <c:v>2.3333333333333335</c:v>
                </c:pt>
                <c:pt idx="535">
                  <c:v>3.3333333333333335</c:v>
                </c:pt>
                <c:pt idx="536">
                  <c:v>3.6666666666666665</c:v>
                </c:pt>
                <c:pt idx="537">
                  <c:v>5.333333333333333</c:v>
                </c:pt>
                <c:pt idx="538">
                  <c:v>4.666666666666667</c:v>
                </c:pt>
                <c:pt idx="539">
                  <c:v>4.666666666666667</c:v>
                </c:pt>
                <c:pt idx="540">
                  <c:v>3</c:v>
                </c:pt>
                <c:pt idx="541">
                  <c:v>3</c:v>
                </c:pt>
                <c:pt idx="542">
                  <c:v>3</c:v>
                </c:pt>
                <c:pt idx="543">
                  <c:v>5</c:v>
                </c:pt>
                <c:pt idx="544">
                  <c:v>4.333333333333333</c:v>
                </c:pt>
                <c:pt idx="545">
                  <c:v>5.666666666666667</c:v>
                </c:pt>
                <c:pt idx="546">
                  <c:v>4.666666666666667</c:v>
                </c:pt>
                <c:pt idx="547">
                  <c:v>4.666666666666667</c:v>
                </c:pt>
                <c:pt idx="548">
                  <c:v>3</c:v>
                </c:pt>
                <c:pt idx="549">
                  <c:v>3.3333333333333335</c:v>
                </c:pt>
                <c:pt idx="550">
                  <c:v>3.6666666666666665</c:v>
                </c:pt>
                <c:pt idx="551">
                  <c:v>3.3333333333333335</c:v>
                </c:pt>
                <c:pt idx="552">
                  <c:v>3.6666666666666665</c:v>
                </c:pt>
                <c:pt idx="553">
                  <c:v>3</c:v>
                </c:pt>
                <c:pt idx="554">
                  <c:v>3</c:v>
                </c:pt>
                <c:pt idx="555">
                  <c:v>2.6666666666666665</c:v>
                </c:pt>
                <c:pt idx="556">
                  <c:v>3.3333333333333335</c:v>
                </c:pt>
                <c:pt idx="557">
                  <c:v>3</c:v>
                </c:pt>
                <c:pt idx="558">
                  <c:v>3</c:v>
                </c:pt>
                <c:pt idx="559">
                  <c:v>2.6666666666666665</c:v>
                </c:pt>
                <c:pt idx="560">
                  <c:v>3</c:v>
                </c:pt>
                <c:pt idx="561">
                  <c:v>3</c:v>
                </c:pt>
                <c:pt idx="562">
                  <c:v>3</c:v>
                </c:pt>
                <c:pt idx="563">
                  <c:v>3.3333333333333335</c:v>
                </c:pt>
                <c:pt idx="564">
                  <c:v>2.6666666666666665</c:v>
                </c:pt>
                <c:pt idx="565">
                  <c:v>2</c:v>
                </c:pt>
                <c:pt idx="566">
                  <c:v>2.6666666666666665</c:v>
                </c:pt>
                <c:pt idx="567">
                  <c:v>3</c:v>
                </c:pt>
                <c:pt idx="568">
                  <c:v>3.6666666666666665</c:v>
                </c:pt>
                <c:pt idx="569">
                  <c:v>4</c:v>
                </c:pt>
                <c:pt idx="570">
                  <c:v>3.3333333333333335</c:v>
                </c:pt>
                <c:pt idx="571">
                  <c:v>3</c:v>
                </c:pt>
                <c:pt idx="572">
                  <c:v>2</c:v>
                </c:pt>
                <c:pt idx="573">
                  <c:v>3</c:v>
                </c:pt>
                <c:pt idx="574">
                  <c:v>3.6666666666666665</c:v>
                </c:pt>
                <c:pt idx="575">
                  <c:v>3.3333333333333335</c:v>
                </c:pt>
                <c:pt idx="576">
                  <c:v>3.6666666666666665</c:v>
                </c:pt>
                <c:pt idx="577">
                  <c:v>3.6666666666666665</c:v>
                </c:pt>
                <c:pt idx="578">
                  <c:v>5</c:v>
                </c:pt>
                <c:pt idx="579">
                  <c:v>4</c:v>
                </c:pt>
                <c:pt idx="580">
                  <c:v>4.333333333333333</c:v>
                </c:pt>
                <c:pt idx="581">
                  <c:v>4</c:v>
                </c:pt>
                <c:pt idx="582">
                  <c:v>4</c:v>
                </c:pt>
                <c:pt idx="583">
                  <c:v>3.3333333333333335</c:v>
                </c:pt>
                <c:pt idx="584">
                  <c:v>2.3333333333333335</c:v>
                </c:pt>
                <c:pt idx="585">
                  <c:v>2.3333333333333335</c:v>
                </c:pt>
                <c:pt idx="586">
                  <c:v>2</c:v>
                </c:pt>
                <c:pt idx="587">
                  <c:v>2</c:v>
                </c:pt>
                <c:pt idx="588">
                  <c:v>2.3333333333333335</c:v>
                </c:pt>
                <c:pt idx="589">
                  <c:v>3</c:v>
                </c:pt>
                <c:pt idx="590">
                  <c:v>2.6666666666666665</c:v>
                </c:pt>
                <c:pt idx="591">
                  <c:v>3</c:v>
                </c:pt>
                <c:pt idx="592">
                  <c:v>2.6666666666666665</c:v>
                </c:pt>
                <c:pt idx="593">
                  <c:v>3</c:v>
                </c:pt>
                <c:pt idx="594">
                  <c:v>2</c:v>
                </c:pt>
                <c:pt idx="595">
                  <c:v>3</c:v>
                </c:pt>
                <c:pt idx="596">
                  <c:v>2.6666666666666665</c:v>
                </c:pt>
                <c:pt idx="597">
                  <c:v>3.3333333333333335</c:v>
                </c:pt>
                <c:pt idx="598">
                  <c:v>2</c:v>
                </c:pt>
                <c:pt idx="599">
                  <c:v>3</c:v>
                </c:pt>
                <c:pt idx="600">
                  <c:v>3.3333333333333335</c:v>
                </c:pt>
                <c:pt idx="601">
                  <c:v>4.333333333333333</c:v>
                </c:pt>
                <c:pt idx="602">
                  <c:v>3.3333333333333335</c:v>
                </c:pt>
                <c:pt idx="603">
                  <c:v>2.3333333333333335</c:v>
                </c:pt>
                <c:pt idx="604">
                  <c:v>1.3333333333333333</c:v>
                </c:pt>
                <c:pt idx="605">
                  <c:v>1.3333333333333333</c:v>
                </c:pt>
                <c:pt idx="606">
                  <c:v>1.3333333333333333</c:v>
                </c:pt>
                <c:pt idx="607">
                  <c:v>2.3333333333333335</c:v>
                </c:pt>
                <c:pt idx="608">
                  <c:v>2.6666666666666665</c:v>
                </c:pt>
                <c:pt idx="609">
                  <c:v>3.6666666666666665</c:v>
                </c:pt>
                <c:pt idx="610">
                  <c:v>3.3333333333333335</c:v>
                </c:pt>
                <c:pt idx="611">
                  <c:v>3.6666666666666665</c:v>
                </c:pt>
                <c:pt idx="612">
                  <c:v>3</c:v>
                </c:pt>
                <c:pt idx="613">
                  <c:v>3.3333333333333335</c:v>
                </c:pt>
                <c:pt idx="614">
                  <c:v>3.3333333333333335</c:v>
                </c:pt>
                <c:pt idx="615">
                  <c:v>4</c:v>
                </c:pt>
                <c:pt idx="616">
                  <c:v>2.3333333333333335</c:v>
                </c:pt>
                <c:pt idx="617">
                  <c:v>3.3333333333333335</c:v>
                </c:pt>
                <c:pt idx="618">
                  <c:v>3</c:v>
                </c:pt>
                <c:pt idx="619">
                  <c:v>4.333333333333333</c:v>
                </c:pt>
                <c:pt idx="620">
                  <c:v>2.6666666666666665</c:v>
                </c:pt>
                <c:pt idx="621">
                  <c:v>2.3333333333333335</c:v>
                </c:pt>
                <c:pt idx="622">
                  <c:v>1.3333333333333333</c:v>
                </c:pt>
                <c:pt idx="623">
                  <c:v>2.3333333333333335</c:v>
                </c:pt>
                <c:pt idx="624">
                  <c:v>3</c:v>
                </c:pt>
                <c:pt idx="625">
                  <c:v>4</c:v>
                </c:pt>
                <c:pt idx="626">
                  <c:v>3.6666666666666665</c:v>
                </c:pt>
                <c:pt idx="627">
                  <c:v>3</c:v>
                </c:pt>
                <c:pt idx="628">
                  <c:v>2.3333333333333335</c:v>
                </c:pt>
                <c:pt idx="629">
                  <c:v>2</c:v>
                </c:pt>
                <c:pt idx="630">
                  <c:v>2.3333333333333335</c:v>
                </c:pt>
                <c:pt idx="631">
                  <c:v>3.6666666666666665</c:v>
                </c:pt>
                <c:pt idx="632">
                  <c:v>3.3333333333333335</c:v>
                </c:pt>
                <c:pt idx="633">
                  <c:v>3</c:v>
                </c:pt>
                <c:pt idx="634">
                  <c:v>1.6666666666666667</c:v>
                </c:pt>
                <c:pt idx="635">
                  <c:v>2.6666666666666665</c:v>
                </c:pt>
                <c:pt idx="636">
                  <c:v>2</c:v>
                </c:pt>
                <c:pt idx="637">
                  <c:v>2</c:v>
                </c:pt>
                <c:pt idx="638">
                  <c:v>0.66666666666666663</c:v>
                </c:pt>
                <c:pt idx="639">
                  <c:v>1.6666666666666667</c:v>
                </c:pt>
                <c:pt idx="640">
                  <c:v>1.3333333333333333</c:v>
                </c:pt>
                <c:pt idx="641">
                  <c:v>2.6666666666666665</c:v>
                </c:pt>
                <c:pt idx="642">
                  <c:v>3</c:v>
                </c:pt>
                <c:pt idx="643">
                  <c:v>4.333333333333333</c:v>
                </c:pt>
                <c:pt idx="644">
                  <c:v>4.666666666666667</c:v>
                </c:pt>
                <c:pt idx="645">
                  <c:v>4.333333333333333</c:v>
                </c:pt>
                <c:pt idx="646">
                  <c:v>3</c:v>
                </c:pt>
                <c:pt idx="647">
                  <c:v>2.3333333333333335</c:v>
                </c:pt>
                <c:pt idx="648">
                  <c:v>2.3333333333333335</c:v>
                </c:pt>
                <c:pt idx="649">
                  <c:v>4</c:v>
                </c:pt>
                <c:pt idx="650">
                  <c:v>4.333333333333333</c:v>
                </c:pt>
                <c:pt idx="651">
                  <c:v>3.3333333333333335</c:v>
                </c:pt>
                <c:pt idx="652">
                  <c:v>1.3333333333333333</c:v>
                </c:pt>
                <c:pt idx="653">
                  <c:v>0.33333333333333331</c:v>
                </c:pt>
                <c:pt idx="654">
                  <c:v>0.66666666666666663</c:v>
                </c:pt>
                <c:pt idx="655">
                  <c:v>1.6666666666666667</c:v>
                </c:pt>
                <c:pt idx="656">
                  <c:v>2</c:v>
                </c:pt>
                <c:pt idx="657">
                  <c:v>2</c:v>
                </c:pt>
                <c:pt idx="658">
                  <c:v>2.3333333333333335</c:v>
                </c:pt>
                <c:pt idx="659">
                  <c:v>1.6666666666666667</c:v>
                </c:pt>
                <c:pt idx="660">
                  <c:v>2.3333333333333335</c:v>
                </c:pt>
                <c:pt idx="661">
                  <c:v>1.6666666666666667</c:v>
                </c:pt>
                <c:pt idx="662">
                  <c:v>2.6666666666666665</c:v>
                </c:pt>
                <c:pt idx="663">
                  <c:v>1.6666666666666667</c:v>
                </c:pt>
                <c:pt idx="664">
                  <c:v>2.3333333333333335</c:v>
                </c:pt>
                <c:pt idx="665">
                  <c:v>2</c:v>
                </c:pt>
                <c:pt idx="666">
                  <c:v>2</c:v>
                </c:pt>
                <c:pt idx="667">
                  <c:v>2</c:v>
                </c:pt>
                <c:pt idx="668">
                  <c:v>2</c:v>
                </c:pt>
                <c:pt idx="669">
                  <c:v>3</c:v>
                </c:pt>
                <c:pt idx="670">
                  <c:v>1.6666666666666667</c:v>
                </c:pt>
                <c:pt idx="671">
                  <c:v>1.3333333333333333</c:v>
                </c:pt>
                <c:pt idx="672">
                  <c:v>1.6666666666666667</c:v>
                </c:pt>
                <c:pt idx="673">
                  <c:v>3</c:v>
                </c:pt>
                <c:pt idx="674">
                  <c:v>3.3333333333333335</c:v>
                </c:pt>
                <c:pt idx="675">
                  <c:v>2.3333333333333335</c:v>
                </c:pt>
                <c:pt idx="676">
                  <c:v>1.3333333333333333</c:v>
                </c:pt>
                <c:pt idx="677">
                  <c:v>1.6666666666666667</c:v>
                </c:pt>
                <c:pt idx="678">
                  <c:v>2.6666666666666665</c:v>
                </c:pt>
                <c:pt idx="679">
                  <c:v>3</c:v>
                </c:pt>
                <c:pt idx="680">
                  <c:v>2.6666666666666665</c:v>
                </c:pt>
                <c:pt idx="681">
                  <c:v>2.3333333333333335</c:v>
                </c:pt>
                <c:pt idx="682">
                  <c:v>2.6666666666666665</c:v>
                </c:pt>
                <c:pt idx="683">
                  <c:v>3.3333333333333335</c:v>
                </c:pt>
                <c:pt idx="684">
                  <c:v>3.3333333333333335</c:v>
                </c:pt>
                <c:pt idx="685">
                  <c:v>2.3333333333333335</c:v>
                </c:pt>
                <c:pt idx="686">
                  <c:v>2</c:v>
                </c:pt>
                <c:pt idx="687">
                  <c:v>1.6666666666666667</c:v>
                </c:pt>
                <c:pt idx="688">
                  <c:v>2.6666666666666665</c:v>
                </c:pt>
                <c:pt idx="689">
                  <c:v>2</c:v>
                </c:pt>
                <c:pt idx="690">
                  <c:v>3.3333333333333335</c:v>
                </c:pt>
                <c:pt idx="691">
                  <c:v>3</c:v>
                </c:pt>
                <c:pt idx="692">
                  <c:v>4.333333333333333</c:v>
                </c:pt>
                <c:pt idx="693">
                  <c:v>3.3333333333333335</c:v>
                </c:pt>
                <c:pt idx="694">
                  <c:v>4</c:v>
                </c:pt>
                <c:pt idx="695">
                  <c:v>3</c:v>
                </c:pt>
                <c:pt idx="696">
                  <c:v>3</c:v>
                </c:pt>
                <c:pt idx="697">
                  <c:v>3.3333333333333335</c:v>
                </c:pt>
                <c:pt idx="698">
                  <c:v>3.3333333333333335</c:v>
                </c:pt>
                <c:pt idx="699">
                  <c:v>4</c:v>
                </c:pt>
                <c:pt idx="700">
                  <c:v>3.3333333333333335</c:v>
                </c:pt>
                <c:pt idx="701">
                  <c:v>4.333333333333333</c:v>
                </c:pt>
                <c:pt idx="702">
                  <c:v>4</c:v>
                </c:pt>
                <c:pt idx="703">
                  <c:v>4</c:v>
                </c:pt>
                <c:pt idx="704">
                  <c:v>3</c:v>
                </c:pt>
                <c:pt idx="705">
                  <c:v>2.6666666666666665</c:v>
                </c:pt>
                <c:pt idx="706">
                  <c:v>2.6666666666666665</c:v>
                </c:pt>
                <c:pt idx="707">
                  <c:v>2.6666666666666665</c:v>
                </c:pt>
                <c:pt idx="708">
                  <c:v>2.6666666666666665</c:v>
                </c:pt>
                <c:pt idx="709">
                  <c:v>2</c:v>
                </c:pt>
                <c:pt idx="710">
                  <c:v>2</c:v>
                </c:pt>
                <c:pt idx="711">
                  <c:v>1.6666666666666667</c:v>
                </c:pt>
                <c:pt idx="712">
                  <c:v>2.6666666666666665</c:v>
                </c:pt>
                <c:pt idx="713">
                  <c:v>3</c:v>
                </c:pt>
                <c:pt idx="714">
                  <c:v>4</c:v>
                </c:pt>
                <c:pt idx="715">
                  <c:v>4.666666666666667</c:v>
                </c:pt>
                <c:pt idx="716">
                  <c:v>4.666666666666667</c:v>
                </c:pt>
                <c:pt idx="717">
                  <c:v>4.333333333333333</c:v>
                </c:pt>
                <c:pt idx="718">
                  <c:v>3.3333333333333335</c:v>
                </c:pt>
                <c:pt idx="719">
                  <c:v>3.6666666666666665</c:v>
                </c:pt>
                <c:pt idx="720">
                  <c:v>2.6666666666666665</c:v>
                </c:pt>
                <c:pt idx="721">
                  <c:v>2</c:v>
                </c:pt>
                <c:pt idx="722">
                  <c:v>0.66666666666666663</c:v>
                </c:pt>
                <c:pt idx="723">
                  <c:v>1</c:v>
                </c:pt>
                <c:pt idx="724">
                  <c:v>2</c:v>
                </c:pt>
                <c:pt idx="725">
                  <c:v>3.6666666666666665</c:v>
                </c:pt>
                <c:pt idx="726">
                  <c:v>4.333333333333333</c:v>
                </c:pt>
                <c:pt idx="727">
                  <c:v>4</c:v>
                </c:pt>
                <c:pt idx="728">
                  <c:v>3.6666666666666665</c:v>
                </c:pt>
                <c:pt idx="729">
                  <c:v>4.333333333333333</c:v>
                </c:pt>
                <c:pt idx="730">
                  <c:v>3.6666666666666665</c:v>
                </c:pt>
                <c:pt idx="731">
                  <c:v>4</c:v>
                </c:pt>
                <c:pt idx="732">
                  <c:v>3.3333333333333335</c:v>
                </c:pt>
                <c:pt idx="733">
                  <c:v>4</c:v>
                </c:pt>
                <c:pt idx="734">
                  <c:v>3</c:v>
                </c:pt>
                <c:pt idx="735">
                  <c:v>3.6666666666666665</c:v>
                </c:pt>
                <c:pt idx="736">
                  <c:v>4.666666666666667</c:v>
                </c:pt>
                <c:pt idx="737">
                  <c:v>6.333333333333333</c:v>
                </c:pt>
                <c:pt idx="738">
                  <c:v>5</c:v>
                </c:pt>
                <c:pt idx="739">
                  <c:v>5.333333333333333</c:v>
                </c:pt>
                <c:pt idx="740">
                  <c:v>3.3333333333333335</c:v>
                </c:pt>
                <c:pt idx="741">
                  <c:v>3.6666666666666665</c:v>
                </c:pt>
                <c:pt idx="742">
                  <c:v>1.6666666666666667</c:v>
                </c:pt>
                <c:pt idx="743">
                  <c:v>2.6666666666666665</c:v>
                </c:pt>
                <c:pt idx="744">
                  <c:v>2</c:v>
                </c:pt>
                <c:pt idx="745">
                  <c:v>2.3333333333333335</c:v>
                </c:pt>
                <c:pt idx="746">
                  <c:v>1.6666666666666667</c:v>
                </c:pt>
                <c:pt idx="747">
                  <c:v>1.3333333333333333</c:v>
                </c:pt>
                <c:pt idx="748">
                  <c:v>2</c:v>
                </c:pt>
                <c:pt idx="749">
                  <c:v>2</c:v>
                </c:pt>
                <c:pt idx="750">
                  <c:v>2.6666666666666665</c:v>
                </c:pt>
                <c:pt idx="751">
                  <c:v>2.6666666666666665</c:v>
                </c:pt>
                <c:pt idx="752">
                  <c:v>4.333333333333333</c:v>
                </c:pt>
                <c:pt idx="753">
                  <c:v>4.666666666666667</c:v>
                </c:pt>
                <c:pt idx="754">
                  <c:v>5</c:v>
                </c:pt>
                <c:pt idx="755">
                  <c:v>3</c:v>
                </c:pt>
                <c:pt idx="756">
                  <c:v>3</c:v>
                </c:pt>
                <c:pt idx="757">
                  <c:v>2.3333333333333335</c:v>
                </c:pt>
                <c:pt idx="758">
                  <c:v>2.3333333333333335</c:v>
                </c:pt>
                <c:pt idx="759">
                  <c:v>2.3333333333333335</c:v>
                </c:pt>
                <c:pt idx="760">
                  <c:v>3.6666666666666665</c:v>
                </c:pt>
                <c:pt idx="761">
                  <c:v>3.6666666666666665</c:v>
                </c:pt>
                <c:pt idx="762">
                  <c:v>3.3333333333333335</c:v>
                </c:pt>
                <c:pt idx="763">
                  <c:v>2.3333333333333335</c:v>
                </c:pt>
                <c:pt idx="764">
                  <c:v>3</c:v>
                </c:pt>
                <c:pt idx="765">
                  <c:v>2.6666666666666665</c:v>
                </c:pt>
                <c:pt idx="766">
                  <c:v>2</c:v>
                </c:pt>
                <c:pt idx="767">
                  <c:v>1.6666666666666667</c:v>
                </c:pt>
                <c:pt idx="768">
                  <c:v>2</c:v>
                </c:pt>
                <c:pt idx="769">
                  <c:v>2.6666666666666665</c:v>
                </c:pt>
                <c:pt idx="770">
                  <c:v>3.3333333333333335</c:v>
                </c:pt>
                <c:pt idx="771">
                  <c:v>2.6666666666666665</c:v>
                </c:pt>
                <c:pt idx="772">
                  <c:v>2</c:v>
                </c:pt>
                <c:pt idx="773">
                  <c:v>2</c:v>
                </c:pt>
                <c:pt idx="774">
                  <c:v>2.3333333333333335</c:v>
                </c:pt>
                <c:pt idx="775">
                  <c:v>3</c:v>
                </c:pt>
                <c:pt idx="776">
                  <c:v>2.3333333333333335</c:v>
                </c:pt>
                <c:pt idx="777">
                  <c:v>3</c:v>
                </c:pt>
                <c:pt idx="778">
                  <c:v>3.6666666666666665</c:v>
                </c:pt>
                <c:pt idx="779">
                  <c:v>4.666666666666667</c:v>
                </c:pt>
                <c:pt idx="780">
                  <c:v>5.666666666666667</c:v>
                </c:pt>
                <c:pt idx="781">
                  <c:v>4</c:v>
                </c:pt>
                <c:pt idx="782">
                  <c:v>3.3333333333333335</c:v>
                </c:pt>
                <c:pt idx="783">
                  <c:v>2</c:v>
                </c:pt>
                <c:pt idx="784">
                  <c:v>2.6666666666666665</c:v>
                </c:pt>
                <c:pt idx="785">
                  <c:v>2.3333333333333335</c:v>
                </c:pt>
                <c:pt idx="786">
                  <c:v>3</c:v>
                </c:pt>
                <c:pt idx="787">
                  <c:v>2.3333333333333335</c:v>
                </c:pt>
                <c:pt idx="788">
                  <c:v>2.3333333333333335</c:v>
                </c:pt>
                <c:pt idx="789">
                  <c:v>2.6666666666666665</c:v>
                </c:pt>
                <c:pt idx="790">
                  <c:v>3.3333333333333335</c:v>
                </c:pt>
                <c:pt idx="791">
                  <c:v>3</c:v>
                </c:pt>
                <c:pt idx="792">
                  <c:v>2</c:v>
                </c:pt>
                <c:pt idx="793">
                  <c:v>2</c:v>
                </c:pt>
                <c:pt idx="794">
                  <c:v>2.3333333333333335</c:v>
                </c:pt>
                <c:pt idx="795">
                  <c:v>1.6666666666666667</c:v>
                </c:pt>
                <c:pt idx="796">
                  <c:v>1.3333333333333333</c:v>
                </c:pt>
                <c:pt idx="797">
                  <c:v>1</c:v>
                </c:pt>
                <c:pt idx="798">
                  <c:v>2.6666666666666665</c:v>
                </c:pt>
                <c:pt idx="799">
                  <c:v>2.3333333333333335</c:v>
                </c:pt>
                <c:pt idx="800">
                  <c:v>2.3333333333333335</c:v>
                </c:pt>
                <c:pt idx="801">
                  <c:v>1.3333333333333333</c:v>
                </c:pt>
                <c:pt idx="802">
                  <c:v>1.6666666666666667</c:v>
                </c:pt>
                <c:pt idx="803">
                  <c:v>1.6666666666666667</c:v>
                </c:pt>
                <c:pt idx="804">
                  <c:v>1.3333333333333333</c:v>
                </c:pt>
                <c:pt idx="805">
                  <c:v>1.6666666666666667</c:v>
                </c:pt>
                <c:pt idx="806">
                  <c:v>3</c:v>
                </c:pt>
                <c:pt idx="807">
                  <c:v>3.6666666666666665</c:v>
                </c:pt>
                <c:pt idx="808">
                  <c:v>3</c:v>
                </c:pt>
                <c:pt idx="809">
                  <c:v>2.3333333333333335</c:v>
                </c:pt>
                <c:pt idx="810">
                  <c:v>2</c:v>
                </c:pt>
                <c:pt idx="811">
                  <c:v>4.333333333333333</c:v>
                </c:pt>
                <c:pt idx="812">
                  <c:v>4.666666666666667</c:v>
                </c:pt>
                <c:pt idx="813">
                  <c:v>4.666666666666667</c:v>
                </c:pt>
                <c:pt idx="814">
                  <c:v>2.3333333333333335</c:v>
                </c:pt>
                <c:pt idx="815">
                  <c:v>2.3333333333333335</c:v>
                </c:pt>
                <c:pt idx="816">
                  <c:v>2</c:v>
                </c:pt>
                <c:pt idx="817">
                  <c:v>2</c:v>
                </c:pt>
                <c:pt idx="818">
                  <c:v>1.3333333333333333</c:v>
                </c:pt>
                <c:pt idx="819">
                  <c:v>2.6666666666666665</c:v>
                </c:pt>
                <c:pt idx="820">
                  <c:v>3</c:v>
                </c:pt>
                <c:pt idx="821">
                  <c:v>3.3333333333333335</c:v>
                </c:pt>
                <c:pt idx="822">
                  <c:v>2.6666666666666665</c:v>
                </c:pt>
                <c:pt idx="823">
                  <c:v>3</c:v>
                </c:pt>
                <c:pt idx="824">
                  <c:v>2.6666666666666665</c:v>
                </c:pt>
                <c:pt idx="825">
                  <c:v>3</c:v>
                </c:pt>
                <c:pt idx="826">
                  <c:v>4</c:v>
                </c:pt>
                <c:pt idx="827">
                  <c:v>4.666666666666667</c:v>
                </c:pt>
                <c:pt idx="828">
                  <c:v>4</c:v>
                </c:pt>
                <c:pt idx="829">
                  <c:v>2.3333333333333335</c:v>
                </c:pt>
                <c:pt idx="830">
                  <c:v>2</c:v>
                </c:pt>
                <c:pt idx="831">
                  <c:v>1.3333333333333333</c:v>
                </c:pt>
                <c:pt idx="832">
                  <c:v>1.3333333333333333</c:v>
                </c:pt>
                <c:pt idx="833">
                  <c:v>0.66666666666666663</c:v>
                </c:pt>
                <c:pt idx="834">
                  <c:v>2.6666666666666665</c:v>
                </c:pt>
                <c:pt idx="835">
                  <c:v>3.6666666666666665</c:v>
                </c:pt>
                <c:pt idx="836">
                  <c:v>4</c:v>
                </c:pt>
                <c:pt idx="837">
                  <c:v>2.6666666666666665</c:v>
                </c:pt>
                <c:pt idx="838">
                  <c:v>1.6666666666666667</c:v>
                </c:pt>
                <c:pt idx="839">
                  <c:v>1.6666666666666667</c:v>
                </c:pt>
                <c:pt idx="840">
                  <c:v>3.3333333333333335</c:v>
                </c:pt>
                <c:pt idx="841">
                  <c:v>3.6666666666666665</c:v>
                </c:pt>
                <c:pt idx="842">
                  <c:v>4</c:v>
                </c:pt>
                <c:pt idx="843">
                  <c:v>3</c:v>
                </c:pt>
                <c:pt idx="844">
                  <c:v>3</c:v>
                </c:pt>
                <c:pt idx="845">
                  <c:v>3.6666666666666665</c:v>
                </c:pt>
                <c:pt idx="846">
                  <c:v>3</c:v>
                </c:pt>
                <c:pt idx="847">
                  <c:v>3</c:v>
                </c:pt>
                <c:pt idx="848">
                  <c:v>1.6666666666666667</c:v>
                </c:pt>
                <c:pt idx="849">
                  <c:v>1.6666666666666667</c:v>
                </c:pt>
                <c:pt idx="850">
                  <c:v>1.6666666666666667</c:v>
                </c:pt>
                <c:pt idx="851">
                  <c:v>1.3333333333333333</c:v>
                </c:pt>
                <c:pt idx="852">
                  <c:v>1.6666666666666667</c:v>
                </c:pt>
                <c:pt idx="853">
                  <c:v>1.3333333333333333</c:v>
                </c:pt>
                <c:pt idx="854">
                  <c:v>2.3333333333333335</c:v>
                </c:pt>
                <c:pt idx="855">
                  <c:v>3</c:v>
                </c:pt>
                <c:pt idx="856">
                  <c:v>2.6666666666666665</c:v>
                </c:pt>
                <c:pt idx="857">
                  <c:v>2.3333333333333335</c:v>
                </c:pt>
                <c:pt idx="858">
                  <c:v>1.6666666666666667</c:v>
                </c:pt>
                <c:pt idx="859">
                  <c:v>2.6666666666666665</c:v>
                </c:pt>
                <c:pt idx="860">
                  <c:v>3</c:v>
                </c:pt>
                <c:pt idx="861">
                  <c:v>3</c:v>
                </c:pt>
                <c:pt idx="862">
                  <c:v>3.3333333333333335</c:v>
                </c:pt>
                <c:pt idx="863">
                  <c:v>3.3333333333333335</c:v>
                </c:pt>
                <c:pt idx="864">
                  <c:v>3.3333333333333335</c:v>
                </c:pt>
                <c:pt idx="865">
                  <c:v>2.3333333333333335</c:v>
                </c:pt>
                <c:pt idx="866">
                  <c:v>2.6666666666666665</c:v>
                </c:pt>
                <c:pt idx="867">
                  <c:v>2.3333333333333335</c:v>
                </c:pt>
                <c:pt idx="868">
                  <c:v>3</c:v>
                </c:pt>
                <c:pt idx="869">
                  <c:v>2.3333333333333335</c:v>
                </c:pt>
                <c:pt idx="870">
                  <c:v>2.6666666666666665</c:v>
                </c:pt>
                <c:pt idx="871">
                  <c:v>2.3333333333333335</c:v>
                </c:pt>
                <c:pt idx="872">
                  <c:v>3</c:v>
                </c:pt>
                <c:pt idx="873">
                  <c:v>2.6666666666666665</c:v>
                </c:pt>
                <c:pt idx="874">
                  <c:v>2.3333333333333335</c:v>
                </c:pt>
                <c:pt idx="875">
                  <c:v>2.3333333333333335</c:v>
                </c:pt>
                <c:pt idx="876">
                  <c:v>4</c:v>
                </c:pt>
                <c:pt idx="877">
                  <c:v>4.333333333333333</c:v>
                </c:pt>
                <c:pt idx="878">
                  <c:v>4</c:v>
                </c:pt>
                <c:pt idx="879">
                  <c:v>2.6666666666666665</c:v>
                </c:pt>
                <c:pt idx="880">
                  <c:v>4</c:v>
                </c:pt>
                <c:pt idx="881">
                  <c:v>4</c:v>
                </c:pt>
                <c:pt idx="882">
                  <c:v>4.333333333333333</c:v>
                </c:pt>
                <c:pt idx="883">
                  <c:v>3</c:v>
                </c:pt>
                <c:pt idx="884">
                  <c:v>2.6666666666666665</c:v>
                </c:pt>
                <c:pt idx="885">
                  <c:v>1.6666666666666667</c:v>
                </c:pt>
                <c:pt idx="886">
                  <c:v>2.6666666666666665</c:v>
                </c:pt>
                <c:pt idx="887">
                  <c:v>3.3333333333333335</c:v>
                </c:pt>
                <c:pt idx="888">
                  <c:v>3.6666666666666665</c:v>
                </c:pt>
                <c:pt idx="889">
                  <c:v>3</c:v>
                </c:pt>
                <c:pt idx="890">
                  <c:v>2.3333333333333335</c:v>
                </c:pt>
                <c:pt idx="891">
                  <c:v>4.666666666666667</c:v>
                </c:pt>
                <c:pt idx="892">
                  <c:v>3.6666666666666665</c:v>
                </c:pt>
                <c:pt idx="893">
                  <c:v>4</c:v>
                </c:pt>
                <c:pt idx="894">
                  <c:v>2.3333333333333335</c:v>
                </c:pt>
                <c:pt idx="895">
                  <c:v>4.333333333333333</c:v>
                </c:pt>
                <c:pt idx="896">
                  <c:v>4.333333333333333</c:v>
                </c:pt>
                <c:pt idx="897">
                  <c:v>3.6666666666666665</c:v>
                </c:pt>
                <c:pt idx="898">
                  <c:v>2</c:v>
                </c:pt>
                <c:pt idx="899">
                  <c:v>2.6666666666666665</c:v>
                </c:pt>
                <c:pt idx="900">
                  <c:v>3</c:v>
                </c:pt>
                <c:pt idx="901">
                  <c:v>3.3333333333333335</c:v>
                </c:pt>
                <c:pt idx="902">
                  <c:v>2.6666666666666665</c:v>
                </c:pt>
                <c:pt idx="903">
                  <c:v>3</c:v>
                </c:pt>
                <c:pt idx="904">
                  <c:v>3.3333333333333335</c:v>
                </c:pt>
                <c:pt idx="905">
                  <c:v>2.3333333333333335</c:v>
                </c:pt>
                <c:pt idx="906">
                  <c:v>2</c:v>
                </c:pt>
                <c:pt idx="907">
                  <c:v>2</c:v>
                </c:pt>
                <c:pt idx="908">
                  <c:v>2.6666666666666665</c:v>
                </c:pt>
                <c:pt idx="909">
                  <c:v>2.6666666666666665</c:v>
                </c:pt>
                <c:pt idx="910">
                  <c:v>3</c:v>
                </c:pt>
                <c:pt idx="911">
                  <c:v>3.3333333333333335</c:v>
                </c:pt>
                <c:pt idx="912">
                  <c:v>2.3333333333333335</c:v>
                </c:pt>
                <c:pt idx="913">
                  <c:v>1.6666666666666667</c:v>
                </c:pt>
                <c:pt idx="914">
                  <c:v>3</c:v>
                </c:pt>
                <c:pt idx="915">
                  <c:v>4.666666666666667</c:v>
                </c:pt>
                <c:pt idx="916">
                  <c:v>4.666666666666667</c:v>
                </c:pt>
                <c:pt idx="917">
                  <c:v>3.3333333333333335</c:v>
                </c:pt>
                <c:pt idx="918">
                  <c:v>4</c:v>
                </c:pt>
                <c:pt idx="919">
                  <c:v>5.333333333333333</c:v>
                </c:pt>
                <c:pt idx="920">
                  <c:v>5.333333333333333</c:v>
                </c:pt>
                <c:pt idx="921">
                  <c:v>4</c:v>
                </c:pt>
                <c:pt idx="922">
                  <c:v>3.3333333333333335</c:v>
                </c:pt>
                <c:pt idx="923">
                  <c:v>2.6666666666666665</c:v>
                </c:pt>
                <c:pt idx="924">
                  <c:v>2.6666666666666665</c:v>
                </c:pt>
                <c:pt idx="925">
                  <c:v>2.3333333333333335</c:v>
                </c:pt>
                <c:pt idx="926">
                  <c:v>2.6666666666666665</c:v>
                </c:pt>
                <c:pt idx="927">
                  <c:v>2</c:v>
                </c:pt>
                <c:pt idx="928">
                  <c:v>1</c:v>
                </c:pt>
                <c:pt idx="929">
                  <c:v>0.66666666666666663</c:v>
                </c:pt>
                <c:pt idx="930">
                  <c:v>1</c:v>
                </c:pt>
                <c:pt idx="931">
                  <c:v>1.3333333333333333</c:v>
                </c:pt>
                <c:pt idx="932">
                  <c:v>2</c:v>
                </c:pt>
                <c:pt idx="933">
                  <c:v>3</c:v>
                </c:pt>
                <c:pt idx="934">
                  <c:v>3.6666666666666665</c:v>
                </c:pt>
                <c:pt idx="935">
                  <c:v>3.3333333333333335</c:v>
                </c:pt>
                <c:pt idx="936">
                  <c:v>3</c:v>
                </c:pt>
                <c:pt idx="937">
                  <c:v>3</c:v>
                </c:pt>
                <c:pt idx="938">
                  <c:v>3.6666666666666665</c:v>
                </c:pt>
                <c:pt idx="939">
                  <c:v>4</c:v>
                </c:pt>
                <c:pt idx="940">
                  <c:v>4.333333333333333</c:v>
                </c:pt>
                <c:pt idx="941">
                  <c:v>3.6666666666666665</c:v>
                </c:pt>
                <c:pt idx="942">
                  <c:v>3</c:v>
                </c:pt>
                <c:pt idx="943">
                  <c:v>2.6666666666666665</c:v>
                </c:pt>
                <c:pt idx="944">
                  <c:v>4</c:v>
                </c:pt>
                <c:pt idx="945">
                  <c:v>3.3333333333333335</c:v>
                </c:pt>
                <c:pt idx="946">
                  <c:v>3.3333333333333335</c:v>
                </c:pt>
                <c:pt idx="947">
                  <c:v>1.6666666666666667</c:v>
                </c:pt>
                <c:pt idx="948">
                  <c:v>3</c:v>
                </c:pt>
                <c:pt idx="949">
                  <c:v>3</c:v>
                </c:pt>
                <c:pt idx="950">
                  <c:v>3.6666666666666665</c:v>
                </c:pt>
                <c:pt idx="951">
                  <c:v>2.3333333333333335</c:v>
                </c:pt>
                <c:pt idx="952">
                  <c:v>1.3333333333333333</c:v>
                </c:pt>
                <c:pt idx="953">
                  <c:v>1.3333333333333333</c:v>
                </c:pt>
                <c:pt idx="954">
                  <c:v>2.3333333333333335</c:v>
                </c:pt>
                <c:pt idx="955">
                  <c:v>3</c:v>
                </c:pt>
                <c:pt idx="956">
                  <c:v>3</c:v>
                </c:pt>
                <c:pt idx="957">
                  <c:v>1.6666666666666667</c:v>
                </c:pt>
                <c:pt idx="958">
                  <c:v>2</c:v>
                </c:pt>
                <c:pt idx="959">
                  <c:v>2</c:v>
                </c:pt>
                <c:pt idx="960">
                  <c:v>3</c:v>
                </c:pt>
                <c:pt idx="961">
                  <c:v>2.3333333333333335</c:v>
                </c:pt>
                <c:pt idx="962">
                  <c:v>2</c:v>
                </c:pt>
                <c:pt idx="963">
                  <c:v>2.3333333333333335</c:v>
                </c:pt>
                <c:pt idx="964">
                  <c:v>2.3333333333333335</c:v>
                </c:pt>
                <c:pt idx="965">
                  <c:v>2.3333333333333335</c:v>
                </c:pt>
                <c:pt idx="966">
                  <c:v>1.3333333333333333</c:v>
                </c:pt>
                <c:pt idx="967">
                  <c:v>2.3333333333333335</c:v>
                </c:pt>
                <c:pt idx="968">
                  <c:v>2.6666666666666665</c:v>
                </c:pt>
                <c:pt idx="969">
                  <c:v>4</c:v>
                </c:pt>
                <c:pt idx="970">
                  <c:v>2.6666666666666665</c:v>
                </c:pt>
                <c:pt idx="971">
                  <c:v>3</c:v>
                </c:pt>
                <c:pt idx="972">
                  <c:v>2.6666666666666665</c:v>
                </c:pt>
                <c:pt idx="973">
                  <c:v>3.3333333333333335</c:v>
                </c:pt>
                <c:pt idx="974">
                  <c:v>5.666666666666667</c:v>
                </c:pt>
                <c:pt idx="975">
                  <c:v>6</c:v>
                </c:pt>
                <c:pt idx="976">
                  <c:v>6</c:v>
                </c:pt>
                <c:pt idx="977">
                  <c:v>2.6666666666666665</c:v>
                </c:pt>
                <c:pt idx="978">
                  <c:v>2</c:v>
                </c:pt>
                <c:pt idx="979">
                  <c:v>2.3333333333333335</c:v>
                </c:pt>
                <c:pt idx="980">
                  <c:v>3.3333333333333335</c:v>
                </c:pt>
                <c:pt idx="981">
                  <c:v>2.6666666666666665</c:v>
                </c:pt>
                <c:pt idx="982">
                  <c:v>3.3333333333333335</c:v>
                </c:pt>
                <c:pt idx="983">
                  <c:v>3.3333333333333335</c:v>
                </c:pt>
                <c:pt idx="984">
                  <c:v>3.3333333333333335</c:v>
                </c:pt>
                <c:pt idx="985">
                  <c:v>2</c:v>
                </c:pt>
                <c:pt idx="986">
                  <c:v>1.3333333333333333</c:v>
                </c:pt>
                <c:pt idx="987">
                  <c:v>2.3333333333333335</c:v>
                </c:pt>
                <c:pt idx="988">
                  <c:v>2</c:v>
                </c:pt>
                <c:pt idx="989">
                  <c:v>2</c:v>
                </c:pt>
                <c:pt idx="990">
                  <c:v>2</c:v>
                </c:pt>
                <c:pt idx="991">
                  <c:v>2.6666666666666665</c:v>
                </c:pt>
                <c:pt idx="992">
                  <c:v>3</c:v>
                </c:pt>
                <c:pt idx="993">
                  <c:v>1.6666666666666667</c:v>
                </c:pt>
                <c:pt idx="994">
                  <c:v>1.6666666666666667</c:v>
                </c:pt>
                <c:pt idx="995">
                  <c:v>2</c:v>
                </c:pt>
                <c:pt idx="996">
                  <c:v>2.6666666666666665</c:v>
                </c:pt>
                <c:pt idx="997">
                  <c:v>2</c:v>
                </c:pt>
                <c:pt idx="998">
                  <c:v>1</c:v>
                </c:pt>
                <c:pt idx="999">
                  <c:v>1.6666666666666667</c:v>
                </c:pt>
                <c:pt idx="1000">
                  <c:v>3.3333333333333335</c:v>
                </c:pt>
                <c:pt idx="1001">
                  <c:v>3.6666666666666665</c:v>
                </c:pt>
                <c:pt idx="1002">
                  <c:v>3</c:v>
                </c:pt>
                <c:pt idx="1003">
                  <c:v>2.3333333333333335</c:v>
                </c:pt>
                <c:pt idx="1004">
                  <c:v>2.3333333333333335</c:v>
                </c:pt>
                <c:pt idx="1005">
                  <c:v>2.3333333333333335</c:v>
                </c:pt>
                <c:pt idx="1006">
                  <c:v>2.3333333333333335</c:v>
                </c:pt>
                <c:pt idx="1007">
                  <c:v>3.6666666666666665</c:v>
                </c:pt>
                <c:pt idx="1008">
                  <c:v>5.333333333333333</c:v>
                </c:pt>
                <c:pt idx="1009">
                  <c:v>4.666666666666667</c:v>
                </c:pt>
                <c:pt idx="1010">
                  <c:v>3.6666666666666665</c:v>
                </c:pt>
                <c:pt idx="1011">
                  <c:v>1.6666666666666667</c:v>
                </c:pt>
                <c:pt idx="1012">
                  <c:v>2.6666666666666665</c:v>
                </c:pt>
                <c:pt idx="1013">
                  <c:v>2.6666666666666665</c:v>
                </c:pt>
                <c:pt idx="1014">
                  <c:v>3</c:v>
                </c:pt>
                <c:pt idx="1015">
                  <c:v>2</c:v>
                </c:pt>
                <c:pt idx="1016">
                  <c:v>1.3333333333333333</c:v>
                </c:pt>
                <c:pt idx="1017">
                  <c:v>1.3333333333333333</c:v>
                </c:pt>
                <c:pt idx="1018">
                  <c:v>1.3333333333333333</c:v>
                </c:pt>
                <c:pt idx="1019">
                  <c:v>2</c:v>
                </c:pt>
                <c:pt idx="1020">
                  <c:v>1.6666666666666667</c:v>
                </c:pt>
                <c:pt idx="1021">
                  <c:v>2</c:v>
                </c:pt>
                <c:pt idx="1022">
                  <c:v>1.3333333333333333</c:v>
                </c:pt>
                <c:pt idx="1023">
                  <c:v>2</c:v>
                </c:pt>
                <c:pt idx="1024">
                  <c:v>2.6666666666666665</c:v>
                </c:pt>
                <c:pt idx="1025">
                  <c:v>3.6666666666666665</c:v>
                </c:pt>
                <c:pt idx="1026">
                  <c:v>4.333333333333333</c:v>
                </c:pt>
                <c:pt idx="1027">
                  <c:v>4</c:v>
                </c:pt>
                <c:pt idx="1028">
                  <c:v>2.6666666666666665</c:v>
                </c:pt>
                <c:pt idx="1029">
                  <c:v>1.6666666666666667</c:v>
                </c:pt>
                <c:pt idx="1030">
                  <c:v>0.66666666666666663</c:v>
                </c:pt>
                <c:pt idx="1031">
                  <c:v>2.3333333333333335</c:v>
                </c:pt>
                <c:pt idx="1032">
                  <c:v>2</c:v>
                </c:pt>
                <c:pt idx="1033">
                  <c:v>2.6666666666666665</c:v>
                </c:pt>
                <c:pt idx="1034">
                  <c:v>2.6666666666666665</c:v>
                </c:pt>
                <c:pt idx="1035">
                  <c:v>3.3333333333333335</c:v>
                </c:pt>
                <c:pt idx="1036">
                  <c:v>4</c:v>
                </c:pt>
                <c:pt idx="1037">
                  <c:v>2.6666666666666665</c:v>
                </c:pt>
                <c:pt idx="1038">
                  <c:v>3.3333333333333335</c:v>
                </c:pt>
                <c:pt idx="1039">
                  <c:v>3.3333333333333335</c:v>
                </c:pt>
                <c:pt idx="1040">
                  <c:v>3.6666666666666665</c:v>
                </c:pt>
                <c:pt idx="1041">
                  <c:v>3</c:v>
                </c:pt>
                <c:pt idx="1042">
                  <c:v>3</c:v>
                </c:pt>
                <c:pt idx="1043">
                  <c:v>3.3333333333333335</c:v>
                </c:pt>
                <c:pt idx="1044">
                  <c:v>2.3333333333333335</c:v>
                </c:pt>
                <c:pt idx="1045">
                  <c:v>1.6666666666666667</c:v>
                </c:pt>
                <c:pt idx="1046">
                  <c:v>2</c:v>
                </c:pt>
                <c:pt idx="1047">
                  <c:v>2.6666666666666665</c:v>
                </c:pt>
                <c:pt idx="1048">
                  <c:v>3.6666666666666665</c:v>
                </c:pt>
                <c:pt idx="1049">
                  <c:v>2.3333333333333335</c:v>
                </c:pt>
                <c:pt idx="1050">
                  <c:v>2.6666666666666665</c:v>
                </c:pt>
                <c:pt idx="1051">
                  <c:v>1.6666666666666667</c:v>
                </c:pt>
                <c:pt idx="1052">
                  <c:v>3</c:v>
                </c:pt>
                <c:pt idx="1053">
                  <c:v>2.6666666666666665</c:v>
                </c:pt>
                <c:pt idx="1054">
                  <c:v>4</c:v>
                </c:pt>
                <c:pt idx="1055">
                  <c:v>3</c:v>
                </c:pt>
                <c:pt idx="1056">
                  <c:v>5</c:v>
                </c:pt>
                <c:pt idx="1057">
                  <c:v>4.333333333333333</c:v>
                </c:pt>
                <c:pt idx="1058">
                  <c:v>5</c:v>
                </c:pt>
                <c:pt idx="1059">
                  <c:v>3.3333333333333335</c:v>
                </c:pt>
                <c:pt idx="1060">
                  <c:v>2.6666666666666665</c:v>
                </c:pt>
                <c:pt idx="1061">
                  <c:v>3.6666666666666665</c:v>
                </c:pt>
                <c:pt idx="1062">
                  <c:v>4.333333333333333</c:v>
                </c:pt>
                <c:pt idx="1063">
                  <c:v>4</c:v>
                </c:pt>
                <c:pt idx="1064">
                  <c:v>2</c:v>
                </c:pt>
                <c:pt idx="1065">
                  <c:v>1.6666666666666667</c:v>
                </c:pt>
                <c:pt idx="1066">
                  <c:v>2</c:v>
                </c:pt>
                <c:pt idx="1067">
                  <c:v>4.333333333333333</c:v>
                </c:pt>
                <c:pt idx="1068">
                  <c:v>4</c:v>
                </c:pt>
                <c:pt idx="1069">
                  <c:v>4.666666666666667</c:v>
                </c:pt>
                <c:pt idx="1070">
                  <c:v>3.3333333333333335</c:v>
                </c:pt>
                <c:pt idx="1071">
                  <c:v>4.333333333333333</c:v>
                </c:pt>
                <c:pt idx="1072">
                  <c:v>3.3333333333333335</c:v>
                </c:pt>
                <c:pt idx="1073">
                  <c:v>3.6666666666666665</c:v>
                </c:pt>
                <c:pt idx="1074">
                  <c:v>3.6666666666666665</c:v>
                </c:pt>
                <c:pt idx="1075">
                  <c:v>3.6666666666666665</c:v>
                </c:pt>
                <c:pt idx="1076">
                  <c:v>3</c:v>
                </c:pt>
                <c:pt idx="1077">
                  <c:v>1.6666666666666667</c:v>
                </c:pt>
                <c:pt idx="1078">
                  <c:v>2.6666666666666665</c:v>
                </c:pt>
                <c:pt idx="1079">
                  <c:v>2.3333333333333335</c:v>
                </c:pt>
                <c:pt idx="1080">
                  <c:v>3</c:v>
                </c:pt>
                <c:pt idx="1081">
                  <c:v>2.6666666666666665</c:v>
                </c:pt>
                <c:pt idx="1082">
                  <c:v>2.6666666666666665</c:v>
                </c:pt>
                <c:pt idx="1083">
                  <c:v>2</c:v>
                </c:pt>
                <c:pt idx="1084">
                  <c:v>1.3333333333333333</c:v>
                </c:pt>
                <c:pt idx="1085">
                  <c:v>1.6666666666666667</c:v>
                </c:pt>
                <c:pt idx="1086">
                  <c:v>2.3333333333333335</c:v>
                </c:pt>
                <c:pt idx="1087">
                  <c:v>4</c:v>
                </c:pt>
                <c:pt idx="1088">
                  <c:v>4.333333333333333</c:v>
                </c:pt>
                <c:pt idx="1089">
                  <c:v>3.6666666666666665</c:v>
                </c:pt>
                <c:pt idx="1090">
                  <c:v>2</c:v>
                </c:pt>
                <c:pt idx="1091">
                  <c:v>2.6666666666666665</c:v>
                </c:pt>
                <c:pt idx="1092">
                  <c:v>3</c:v>
                </c:pt>
                <c:pt idx="1093">
                  <c:v>3.6666666666666665</c:v>
                </c:pt>
                <c:pt idx="1094">
                  <c:v>3</c:v>
                </c:pt>
                <c:pt idx="1095">
                  <c:v>2.3333333333333335</c:v>
                </c:pt>
                <c:pt idx="1096">
                  <c:v>2</c:v>
                </c:pt>
                <c:pt idx="1097">
                  <c:v>1.6666666666666667</c:v>
                </c:pt>
                <c:pt idx="1098">
                  <c:v>1.6666666666666667</c:v>
                </c:pt>
                <c:pt idx="1099">
                  <c:v>2.6666666666666665</c:v>
                </c:pt>
                <c:pt idx="1100">
                  <c:v>3.6666666666666665</c:v>
                </c:pt>
                <c:pt idx="1101">
                  <c:v>3.3333333333333335</c:v>
                </c:pt>
                <c:pt idx="1102">
                  <c:v>3</c:v>
                </c:pt>
                <c:pt idx="1103">
                  <c:v>2.3333333333333335</c:v>
                </c:pt>
                <c:pt idx="1104">
                  <c:v>4.666666666666667</c:v>
                </c:pt>
                <c:pt idx="1105">
                  <c:v>4.333333333333333</c:v>
                </c:pt>
                <c:pt idx="1106">
                  <c:v>3.6666666666666665</c:v>
                </c:pt>
                <c:pt idx="1107">
                  <c:v>2</c:v>
                </c:pt>
                <c:pt idx="1108">
                  <c:v>2.3333333333333335</c:v>
                </c:pt>
                <c:pt idx="1109">
                  <c:v>3.3333333333333335</c:v>
                </c:pt>
                <c:pt idx="1110">
                  <c:v>5</c:v>
                </c:pt>
                <c:pt idx="1111">
                  <c:v>4.666666666666667</c:v>
                </c:pt>
                <c:pt idx="1112">
                  <c:v>4</c:v>
                </c:pt>
                <c:pt idx="1113">
                  <c:v>4</c:v>
                </c:pt>
                <c:pt idx="1114">
                  <c:v>3.3333333333333335</c:v>
                </c:pt>
                <c:pt idx="1115">
                  <c:v>4.333333333333333</c:v>
                </c:pt>
                <c:pt idx="1116">
                  <c:v>4</c:v>
                </c:pt>
                <c:pt idx="1117">
                  <c:v>4</c:v>
                </c:pt>
                <c:pt idx="1118">
                  <c:v>3.6666666666666665</c:v>
                </c:pt>
                <c:pt idx="1119">
                  <c:v>2.3333333333333335</c:v>
                </c:pt>
                <c:pt idx="1120">
                  <c:v>3</c:v>
                </c:pt>
                <c:pt idx="1121">
                  <c:v>2</c:v>
                </c:pt>
                <c:pt idx="1122">
                  <c:v>3</c:v>
                </c:pt>
                <c:pt idx="1123">
                  <c:v>2.3333333333333335</c:v>
                </c:pt>
                <c:pt idx="1124">
                  <c:v>2.6666666666666665</c:v>
                </c:pt>
                <c:pt idx="1125">
                  <c:v>2.3333333333333335</c:v>
                </c:pt>
                <c:pt idx="1126">
                  <c:v>3.6666666666666665</c:v>
                </c:pt>
                <c:pt idx="1127">
                  <c:v>3.6666666666666665</c:v>
                </c:pt>
                <c:pt idx="1128">
                  <c:v>4</c:v>
                </c:pt>
                <c:pt idx="1129">
                  <c:v>3.3333333333333335</c:v>
                </c:pt>
                <c:pt idx="1130">
                  <c:v>3</c:v>
                </c:pt>
                <c:pt idx="1131">
                  <c:v>1.3333333333333333</c:v>
                </c:pt>
                <c:pt idx="1132">
                  <c:v>2</c:v>
                </c:pt>
                <c:pt idx="1133">
                  <c:v>2.3333333333333335</c:v>
                </c:pt>
                <c:pt idx="1134">
                  <c:v>4</c:v>
                </c:pt>
                <c:pt idx="1135">
                  <c:v>3.3333333333333335</c:v>
                </c:pt>
                <c:pt idx="1136">
                  <c:v>3.6666666666666665</c:v>
                </c:pt>
                <c:pt idx="1137">
                  <c:v>3</c:v>
                </c:pt>
                <c:pt idx="1138">
                  <c:v>2.3333333333333335</c:v>
                </c:pt>
                <c:pt idx="1139">
                  <c:v>1.3333333333333333</c:v>
                </c:pt>
                <c:pt idx="1140">
                  <c:v>1</c:v>
                </c:pt>
                <c:pt idx="1141">
                  <c:v>1</c:v>
                </c:pt>
                <c:pt idx="1142">
                  <c:v>1.6666666666666667</c:v>
                </c:pt>
                <c:pt idx="1143">
                  <c:v>1.6666666666666667</c:v>
                </c:pt>
                <c:pt idx="1144">
                  <c:v>2.3333333333333335</c:v>
                </c:pt>
                <c:pt idx="1145">
                  <c:v>2</c:v>
                </c:pt>
                <c:pt idx="1146">
                  <c:v>1.6666666666666667</c:v>
                </c:pt>
                <c:pt idx="1147">
                  <c:v>1.6666666666666667</c:v>
                </c:pt>
                <c:pt idx="1148">
                  <c:v>3</c:v>
                </c:pt>
                <c:pt idx="1149">
                  <c:v>2.6666666666666665</c:v>
                </c:pt>
                <c:pt idx="1150">
                  <c:v>2</c:v>
                </c:pt>
                <c:pt idx="1151">
                  <c:v>1.3333333333333333</c:v>
                </c:pt>
                <c:pt idx="1152">
                  <c:v>2</c:v>
                </c:pt>
                <c:pt idx="1153">
                  <c:v>3.3333333333333335</c:v>
                </c:pt>
                <c:pt idx="1154">
                  <c:v>3</c:v>
                </c:pt>
                <c:pt idx="1155">
                  <c:v>3</c:v>
                </c:pt>
                <c:pt idx="1156">
                  <c:v>2</c:v>
                </c:pt>
                <c:pt idx="1157">
                  <c:v>2.3333333333333335</c:v>
                </c:pt>
                <c:pt idx="1158">
                  <c:v>2</c:v>
                </c:pt>
                <c:pt idx="1159">
                  <c:v>1.6666666666666667</c:v>
                </c:pt>
                <c:pt idx="1160">
                  <c:v>1.3333333333333333</c:v>
                </c:pt>
                <c:pt idx="1161">
                  <c:v>2.3333333333333335</c:v>
                </c:pt>
                <c:pt idx="1162">
                  <c:v>3</c:v>
                </c:pt>
                <c:pt idx="1163">
                  <c:v>3</c:v>
                </c:pt>
                <c:pt idx="1164">
                  <c:v>2.3333333333333335</c:v>
                </c:pt>
                <c:pt idx="1165">
                  <c:v>2.3333333333333335</c:v>
                </c:pt>
                <c:pt idx="1166">
                  <c:v>2.3333333333333335</c:v>
                </c:pt>
                <c:pt idx="1167">
                  <c:v>2.3333333333333335</c:v>
                </c:pt>
                <c:pt idx="1168">
                  <c:v>1.3333333333333333</c:v>
                </c:pt>
                <c:pt idx="1169">
                  <c:v>3</c:v>
                </c:pt>
                <c:pt idx="1170">
                  <c:v>3</c:v>
                </c:pt>
                <c:pt idx="1171">
                  <c:v>3.6666666666666665</c:v>
                </c:pt>
                <c:pt idx="1172">
                  <c:v>2</c:v>
                </c:pt>
                <c:pt idx="1173">
                  <c:v>2</c:v>
                </c:pt>
                <c:pt idx="1174">
                  <c:v>3</c:v>
                </c:pt>
                <c:pt idx="1175">
                  <c:v>3</c:v>
                </c:pt>
                <c:pt idx="1176">
                  <c:v>2.3333333333333335</c:v>
                </c:pt>
                <c:pt idx="1177">
                  <c:v>1.3333333333333333</c:v>
                </c:pt>
                <c:pt idx="1178">
                  <c:v>1</c:v>
                </c:pt>
                <c:pt idx="1179">
                  <c:v>1.6666666666666667</c:v>
                </c:pt>
                <c:pt idx="1180">
                  <c:v>1</c:v>
                </c:pt>
                <c:pt idx="1181">
                  <c:v>1.6666666666666667</c:v>
                </c:pt>
                <c:pt idx="1182">
                  <c:v>1.3333333333333333</c:v>
                </c:pt>
                <c:pt idx="1183">
                  <c:v>2</c:v>
                </c:pt>
                <c:pt idx="1184">
                  <c:v>2.6666666666666665</c:v>
                </c:pt>
                <c:pt idx="1185">
                  <c:v>3</c:v>
                </c:pt>
                <c:pt idx="1186">
                  <c:v>2.6666666666666665</c:v>
                </c:pt>
                <c:pt idx="1187">
                  <c:v>2</c:v>
                </c:pt>
                <c:pt idx="1188">
                  <c:v>1.6666666666666667</c:v>
                </c:pt>
                <c:pt idx="1189">
                  <c:v>2</c:v>
                </c:pt>
                <c:pt idx="1190">
                  <c:v>2.6666666666666665</c:v>
                </c:pt>
                <c:pt idx="1191">
                  <c:v>3.3333333333333335</c:v>
                </c:pt>
                <c:pt idx="1192">
                  <c:v>3.6666666666666665</c:v>
                </c:pt>
                <c:pt idx="1193">
                  <c:v>3.3333333333333335</c:v>
                </c:pt>
                <c:pt idx="1194">
                  <c:v>3.3333333333333335</c:v>
                </c:pt>
                <c:pt idx="1195">
                  <c:v>3.6666666666666665</c:v>
                </c:pt>
                <c:pt idx="1196">
                  <c:v>2.6666666666666665</c:v>
                </c:pt>
                <c:pt idx="1197">
                  <c:v>3.6666666666666665</c:v>
                </c:pt>
                <c:pt idx="1198">
                  <c:v>3</c:v>
                </c:pt>
                <c:pt idx="1199">
                  <c:v>3.3333333333333335</c:v>
                </c:pt>
                <c:pt idx="1200">
                  <c:v>2</c:v>
                </c:pt>
                <c:pt idx="1201">
                  <c:v>2</c:v>
                </c:pt>
                <c:pt idx="1202">
                  <c:v>2.6666666666666665</c:v>
                </c:pt>
                <c:pt idx="1203">
                  <c:v>2.6666666666666665</c:v>
                </c:pt>
                <c:pt idx="1204">
                  <c:v>2.6666666666666665</c:v>
                </c:pt>
                <c:pt idx="1205">
                  <c:v>1.3333333333333333</c:v>
                </c:pt>
                <c:pt idx="1206">
                  <c:v>1</c:v>
                </c:pt>
                <c:pt idx="1207">
                  <c:v>1.3333333333333333</c:v>
                </c:pt>
                <c:pt idx="1208">
                  <c:v>2</c:v>
                </c:pt>
                <c:pt idx="1209">
                  <c:v>2.3333333333333335</c:v>
                </c:pt>
                <c:pt idx="1210">
                  <c:v>2</c:v>
                </c:pt>
                <c:pt idx="1211">
                  <c:v>2</c:v>
                </c:pt>
                <c:pt idx="1212">
                  <c:v>1.3333333333333333</c:v>
                </c:pt>
                <c:pt idx="1213">
                  <c:v>1.6666666666666667</c:v>
                </c:pt>
                <c:pt idx="1214">
                  <c:v>1.6666666666666667</c:v>
                </c:pt>
                <c:pt idx="1215">
                  <c:v>2</c:v>
                </c:pt>
                <c:pt idx="1216">
                  <c:v>2</c:v>
                </c:pt>
                <c:pt idx="1217">
                  <c:v>1.6666666666666667</c:v>
                </c:pt>
                <c:pt idx="1218">
                  <c:v>1.6666666666666667</c:v>
                </c:pt>
                <c:pt idx="1219">
                  <c:v>1.6666666666666667</c:v>
                </c:pt>
                <c:pt idx="1220">
                  <c:v>1.6666666666666667</c:v>
                </c:pt>
                <c:pt idx="1221">
                  <c:v>2.6666666666666665</c:v>
                </c:pt>
                <c:pt idx="1222">
                  <c:v>2</c:v>
                </c:pt>
                <c:pt idx="1223">
                  <c:v>2.3333333333333335</c:v>
                </c:pt>
                <c:pt idx="1224">
                  <c:v>1.6666666666666667</c:v>
                </c:pt>
                <c:pt idx="1225">
                  <c:v>1.6666666666666667</c:v>
                </c:pt>
                <c:pt idx="1226">
                  <c:v>2</c:v>
                </c:pt>
                <c:pt idx="1227">
                  <c:v>1.6666666666666667</c:v>
                </c:pt>
                <c:pt idx="1228">
                  <c:v>2</c:v>
                </c:pt>
                <c:pt idx="1229">
                  <c:v>2</c:v>
                </c:pt>
                <c:pt idx="1230">
                  <c:v>2.6666666666666665</c:v>
                </c:pt>
                <c:pt idx="1231">
                  <c:v>3.3333333333333335</c:v>
                </c:pt>
                <c:pt idx="1232">
                  <c:v>3</c:v>
                </c:pt>
                <c:pt idx="1233">
                  <c:v>4</c:v>
                </c:pt>
                <c:pt idx="1234">
                  <c:v>4</c:v>
                </c:pt>
                <c:pt idx="1235">
                  <c:v>4.333333333333333</c:v>
                </c:pt>
                <c:pt idx="1236">
                  <c:v>3.6666666666666665</c:v>
                </c:pt>
                <c:pt idx="1237">
                  <c:v>2.3333333333333335</c:v>
                </c:pt>
                <c:pt idx="1238">
                  <c:v>1.6666666666666667</c:v>
                </c:pt>
                <c:pt idx="1239">
                  <c:v>2</c:v>
                </c:pt>
                <c:pt idx="1240">
                  <c:v>2.6666666666666665</c:v>
                </c:pt>
                <c:pt idx="1241">
                  <c:v>3.6666666666666665</c:v>
                </c:pt>
                <c:pt idx="1242">
                  <c:v>2.3333333333333335</c:v>
                </c:pt>
                <c:pt idx="1243">
                  <c:v>2</c:v>
                </c:pt>
                <c:pt idx="1244">
                  <c:v>1</c:v>
                </c:pt>
                <c:pt idx="1245">
                  <c:v>1.3333333333333333</c:v>
                </c:pt>
                <c:pt idx="1246">
                  <c:v>2</c:v>
                </c:pt>
                <c:pt idx="1247">
                  <c:v>2.6666666666666665</c:v>
                </c:pt>
                <c:pt idx="1248">
                  <c:v>2.3333333333333335</c:v>
                </c:pt>
                <c:pt idx="1249">
                  <c:v>2</c:v>
                </c:pt>
                <c:pt idx="1250">
                  <c:v>1.6666666666666667</c:v>
                </c:pt>
                <c:pt idx="1251">
                  <c:v>2</c:v>
                </c:pt>
                <c:pt idx="1252">
                  <c:v>2.6666666666666665</c:v>
                </c:pt>
                <c:pt idx="1253">
                  <c:v>2.6666666666666665</c:v>
                </c:pt>
                <c:pt idx="1254">
                  <c:v>4</c:v>
                </c:pt>
                <c:pt idx="1255">
                  <c:v>4.333333333333333</c:v>
                </c:pt>
                <c:pt idx="1256">
                  <c:v>4</c:v>
                </c:pt>
                <c:pt idx="1257">
                  <c:v>2.6666666666666665</c:v>
                </c:pt>
                <c:pt idx="1258">
                  <c:v>2.3333333333333335</c:v>
                </c:pt>
                <c:pt idx="1259">
                  <c:v>3</c:v>
                </c:pt>
                <c:pt idx="1260">
                  <c:v>5</c:v>
                </c:pt>
                <c:pt idx="1261">
                  <c:v>4</c:v>
                </c:pt>
                <c:pt idx="1262">
                  <c:v>4.333333333333333</c:v>
                </c:pt>
                <c:pt idx="1263">
                  <c:v>2.3333333333333335</c:v>
                </c:pt>
                <c:pt idx="1264">
                  <c:v>2.6666666666666665</c:v>
                </c:pt>
                <c:pt idx="1265">
                  <c:v>2.3333333333333335</c:v>
                </c:pt>
                <c:pt idx="1266">
                  <c:v>2</c:v>
                </c:pt>
                <c:pt idx="1267">
                  <c:v>2.3333333333333335</c:v>
                </c:pt>
                <c:pt idx="1268">
                  <c:v>2</c:v>
                </c:pt>
                <c:pt idx="1269">
                  <c:v>1.6666666666666667</c:v>
                </c:pt>
                <c:pt idx="1270">
                  <c:v>1.6666666666666667</c:v>
                </c:pt>
                <c:pt idx="1271">
                  <c:v>1.3333333333333333</c:v>
                </c:pt>
                <c:pt idx="1272">
                  <c:v>2.3333333333333335</c:v>
                </c:pt>
                <c:pt idx="1273">
                  <c:v>1.6666666666666667</c:v>
                </c:pt>
                <c:pt idx="1274">
                  <c:v>1.6666666666666667</c:v>
                </c:pt>
                <c:pt idx="1275">
                  <c:v>1.6666666666666667</c:v>
                </c:pt>
                <c:pt idx="1276">
                  <c:v>2.3333333333333335</c:v>
                </c:pt>
                <c:pt idx="1277">
                  <c:v>3.3333333333333335</c:v>
                </c:pt>
                <c:pt idx="1278">
                  <c:v>3.6666666666666665</c:v>
                </c:pt>
                <c:pt idx="1279">
                  <c:v>3.6666666666666665</c:v>
                </c:pt>
                <c:pt idx="1280">
                  <c:v>3.3333333333333335</c:v>
                </c:pt>
                <c:pt idx="1281">
                  <c:v>4.333333333333333</c:v>
                </c:pt>
                <c:pt idx="1282">
                  <c:v>4.333333333333333</c:v>
                </c:pt>
                <c:pt idx="1283">
                  <c:v>5</c:v>
                </c:pt>
                <c:pt idx="1284">
                  <c:v>3.3333333333333335</c:v>
                </c:pt>
                <c:pt idx="1285">
                  <c:v>2.3333333333333335</c:v>
                </c:pt>
                <c:pt idx="1286">
                  <c:v>1</c:v>
                </c:pt>
                <c:pt idx="1287">
                  <c:v>3.3333333333333335</c:v>
                </c:pt>
                <c:pt idx="1288">
                  <c:v>4.333333333333333</c:v>
                </c:pt>
                <c:pt idx="1289">
                  <c:v>5</c:v>
                </c:pt>
                <c:pt idx="1290">
                  <c:v>2.6666666666666665</c:v>
                </c:pt>
                <c:pt idx="1291">
                  <c:v>2.6666666666666665</c:v>
                </c:pt>
                <c:pt idx="1292">
                  <c:v>3</c:v>
                </c:pt>
                <c:pt idx="1293">
                  <c:v>3</c:v>
                </c:pt>
                <c:pt idx="1294">
                  <c:v>4.333333333333333</c:v>
                </c:pt>
                <c:pt idx="1295">
                  <c:v>4.666666666666667</c:v>
                </c:pt>
                <c:pt idx="1296">
                  <c:v>4.666666666666667</c:v>
                </c:pt>
                <c:pt idx="1297">
                  <c:v>2.6666666666666665</c:v>
                </c:pt>
                <c:pt idx="1298">
                  <c:v>1.3333333333333333</c:v>
                </c:pt>
                <c:pt idx="1299">
                  <c:v>2</c:v>
                </c:pt>
                <c:pt idx="1300">
                  <c:v>2</c:v>
                </c:pt>
                <c:pt idx="1301">
                  <c:v>2</c:v>
                </c:pt>
                <c:pt idx="1302">
                  <c:v>1.6666666666666667</c:v>
                </c:pt>
                <c:pt idx="1303">
                  <c:v>2</c:v>
                </c:pt>
                <c:pt idx="1304">
                  <c:v>2.3333333333333335</c:v>
                </c:pt>
                <c:pt idx="1305">
                  <c:v>3</c:v>
                </c:pt>
                <c:pt idx="1306">
                  <c:v>4</c:v>
                </c:pt>
                <c:pt idx="1307">
                  <c:v>4.333333333333333</c:v>
                </c:pt>
                <c:pt idx="1308">
                  <c:v>3.6666666666666665</c:v>
                </c:pt>
                <c:pt idx="1309">
                  <c:v>3</c:v>
                </c:pt>
                <c:pt idx="1310">
                  <c:v>4.333333333333333</c:v>
                </c:pt>
                <c:pt idx="1311">
                  <c:v>3.6666666666666665</c:v>
                </c:pt>
                <c:pt idx="1312">
                  <c:v>4</c:v>
                </c:pt>
                <c:pt idx="1313">
                  <c:v>2.3333333333333335</c:v>
                </c:pt>
                <c:pt idx="1314">
                  <c:v>2.6666666666666665</c:v>
                </c:pt>
                <c:pt idx="1315">
                  <c:v>1.6666666666666667</c:v>
                </c:pt>
                <c:pt idx="1316">
                  <c:v>2.3333333333333335</c:v>
                </c:pt>
                <c:pt idx="1317">
                  <c:v>2.3333333333333335</c:v>
                </c:pt>
                <c:pt idx="1318">
                  <c:v>2</c:v>
                </c:pt>
                <c:pt idx="1319">
                  <c:v>1.6666666666666667</c:v>
                </c:pt>
                <c:pt idx="1320">
                  <c:v>2.3333333333333335</c:v>
                </c:pt>
                <c:pt idx="1321">
                  <c:v>3.6666666666666665</c:v>
                </c:pt>
                <c:pt idx="1322">
                  <c:v>4</c:v>
                </c:pt>
                <c:pt idx="1323">
                  <c:v>3.6666666666666665</c:v>
                </c:pt>
                <c:pt idx="1324">
                  <c:v>2.6666666666666665</c:v>
                </c:pt>
                <c:pt idx="1325">
                  <c:v>1.6666666666666667</c:v>
                </c:pt>
                <c:pt idx="1326">
                  <c:v>2</c:v>
                </c:pt>
                <c:pt idx="1327">
                  <c:v>2.3333333333333335</c:v>
                </c:pt>
                <c:pt idx="1328">
                  <c:v>3</c:v>
                </c:pt>
                <c:pt idx="1329">
                  <c:v>1.6666666666666667</c:v>
                </c:pt>
                <c:pt idx="1330">
                  <c:v>2.6666666666666665</c:v>
                </c:pt>
                <c:pt idx="1331">
                  <c:v>1.6666666666666667</c:v>
                </c:pt>
                <c:pt idx="1332">
                  <c:v>2.6666666666666665</c:v>
                </c:pt>
                <c:pt idx="1333">
                  <c:v>2</c:v>
                </c:pt>
                <c:pt idx="1334">
                  <c:v>3.6666666666666665</c:v>
                </c:pt>
                <c:pt idx="1335">
                  <c:v>3.3333333333333335</c:v>
                </c:pt>
                <c:pt idx="1336">
                  <c:v>2.6666666666666665</c:v>
                </c:pt>
                <c:pt idx="1337">
                  <c:v>1.6666666666666667</c:v>
                </c:pt>
                <c:pt idx="1338">
                  <c:v>2</c:v>
                </c:pt>
                <c:pt idx="1339">
                  <c:v>3</c:v>
                </c:pt>
                <c:pt idx="1340">
                  <c:v>3.6666666666666665</c:v>
                </c:pt>
                <c:pt idx="1341">
                  <c:v>3.3333333333333335</c:v>
                </c:pt>
                <c:pt idx="1342">
                  <c:v>3.3333333333333335</c:v>
                </c:pt>
                <c:pt idx="1343">
                  <c:v>3.6666666666666665</c:v>
                </c:pt>
                <c:pt idx="1344">
                  <c:v>4.333333333333333</c:v>
                </c:pt>
                <c:pt idx="1345">
                  <c:v>3.6666666666666665</c:v>
                </c:pt>
                <c:pt idx="1346">
                  <c:v>2.3333333333333335</c:v>
                </c:pt>
                <c:pt idx="1347">
                  <c:v>2.3333333333333335</c:v>
                </c:pt>
                <c:pt idx="1348">
                  <c:v>2.3333333333333335</c:v>
                </c:pt>
                <c:pt idx="1349">
                  <c:v>3.3333333333333335</c:v>
                </c:pt>
                <c:pt idx="1350">
                  <c:v>3.3333333333333335</c:v>
                </c:pt>
                <c:pt idx="1351">
                  <c:v>2.6666666666666665</c:v>
                </c:pt>
                <c:pt idx="1352">
                  <c:v>2.3333333333333335</c:v>
                </c:pt>
                <c:pt idx="1353">
                  <c:v>1.6666666666666667</c:v>
                </c:pt>
                <c:pt idx="1354">
                  <c:v>2.3333333333333335</c:v>
                </c:pt>
                <c:pt idx="1355">
                  <c:v>1.6666666666666667</c:v>
                </c:pt>
                <c:pt idx="1356">
                  <c:v>3.3333333333333335</c:v>
                </c:pt>
                <c:pt idx="1357">
                  <c:v>3</c:v>
                </c:pt>
                <c:pt idx="1358">
                  <c:v>2.6666666666666665</c:v>
                </c:pt>
                <c:pt idx="1359">
                  <c:v>0.33333333333333331</c:v>
                </c:pt>
                <c:pt idx="1360">
                  <c:v>1</c:v>
                </c:pt>
                <c:pt idx="1361">
                  <c:v>2.6666666666666665</c:v>
                </c:pt>
                <c:pt idx="1362">
                  <c:v>3.3333333333333335</c:v>
                </c:pt>
                <c:pt idx="1363">
                  <c:v>2.3333333333333335</c:v>
                </c:pt>
                <c:pt idx="1364">
                  <c:v>1</c:v>
                </c:pt>
                <c:pt idx="1365">
                  <c:v>1.3333333333333333</c:v>
                </c:pt>
                <c:pt idx="1366">
                  <c:v>3</c:v>
                </c:pt>
                <c:pt idx="1367">
                  <c:v>3</c:v>
                </c:pt>
                <c:pt idx="1368">
                  <c:v>2.3333333333333335</c:v>
                </c:pt>
                <c:pt idx="1369">
                  <c:v>2</c:v>
                </c:pt>
                <c:pt idx="1370">
                  <c:v>2.3333333333333335</c:v>
                </c:pt>
                <c:pt idx="1371">
                  <c:v>3.3333333333333335</c:v>
                </c:pt>
                <c:pt idx="1372">
                  <c:v>3.3333333333333335</c:v>
                </c:pt>
                <c:pt idx="1373">
                  <c:v>3</c:v>
                </c:pt>
                <c:pt idx="1374">
                  <c:v>1.6666666666666667</c:v>
                </c:pt>
                <c:pt idx="1375">
                  <c:v>1.3333333333333333</c:v>
                </c:pt>
                <c:pt idx="1376">
                  <c:v>1.3333333333333333</c:v>
                </c:pt>
                <c:pt idx="1377">
                  <c:v>2</c:v>
                </c:pt>
                <c:pt idx="1378">
                  <c:v>1.3333333333333333</c:v>
                </c:pt>
                <c:pt idx="1379">
                  <c:v>2</c:v>
                </c:pt>
                <c:pt idx="1380">
                  <c:v>1.6666666666666667</c:v>
                </c:pt>
                <c:pt idx="1381">
                  <c:v>3</c:v>
                </c:pt>
                <c:pt idx="1382">
                  <c:v>3.3333333333333335</c:v>
                </c:pt>
                <c:pt idx="1383">
                  <c:v>3.6666666666666665</c:v>
                </c:pt>
                <c:pt idx="1384">
                  <c:v>3</c:v>
                </c:pt>
                <c:pt idx="1385">
                  <c:v>2</c:v>
                </c:pt>
                <c:pt idx="1386">
                  <c:v>1.6666666666666667</c:v>
                </c:pt>
                <c:pt idx="1387">
                  <c:v>2.6666666666666665</c:v>
                </c:pt>
                <c:pt idx="1388">
                  <c:v>3.3333333333333335</c:v>
                </c:pt>
                <c:pt idx="1389">
                  <c:v>6.333333333333333</c:v>
                </c:pt>
                <c:pt idx="1390">
                  <c:v>5</c:v>
                </c:pt>
                <c:pt idx="1391">
                  <c:v>5.333333333333333</c:v>
                </c:pt>
                <c:pt idx="1392">
                  <c:v>3</c:v>
                </c:pt>
                <c:pt idx="1393">
                  <c:v>2.6666666666666665</c:v>
                </c:pt>
                <c:pt idx="1394">
                  <c:v>2.3333333333333335</c:v>
                </c:pt>
                <c:pt idx="1395">
                  <c:v>2</c:v>
                </c:pt>
                <c:pt idx="1396">
                  <c:v>2</c:v>
                </c:pt>
                <c:pt idx="1397">
                  <c:v>2.3333333333333335</c:v>
                </c:pt>
                <c:pt idx="1398">
                  <c:v>2.6666666666666665</c:v>
                </c:pt>
                <c:pt idx="1399">
                  <c:v>3</c:v>
                </c:pt>
                <c:pt idx="1400">
                  <c:v>2.3333333333333335</c:v>
                </c:pt>
                <c:pt idx="1401">
                  <c:v>1.6666666666666667</c:v>
                </c:pt>
                <c:pt idx="1402">
                  <c:v>1.6666666666666667</c:v>
                </c:pt>
                <c:pt idx="1403">
                  <c:v>2.3333333333333335</c:v>
                </c:pt>
                <c:pt idx="1404">
                  <c:v>3</c:v>
                </c:pt>
                <c:pt idx="1405">
                  <c:v>2.6666666666666665</c:v>
                </c:pt>
                <c:pt idx="1406">
                  <c:v>2</c:v>
                </c:pt>
                <c:pt idx="1407">
                  <c:v>1.3333333333333333</c:v>
                </c:pt>
                <c:pt idx="1408">
                  <c:v>2</c:v>
                </c:pt>
                <c:pt idx="1409">
                  <c:v>3</c:v>
                </c:pt>
                <c:pt idx="1410">
                  <c:v>3</c:v>
                </c:pt>
                <c:pt idx="1411">
                  <c:v>2.6666666666666665</c:v>
                </c:pt>
                <c:pt idx="1412">
                  <c:v>2.3333333333333335</c:v>
                </c:pt>
                <c:pt idx="1413">
                  <c:v>2.3333333333333335</c:v>
                </c:pt>
                <c:pt idx="1414">
                  <c:v>2</c:v>
                </c:pt>
                <c:pt idx="1415">
                  <c:v>2</c:v>
                </c:pt>
                <c:pt idx="1416">
                  <c:v>3.3333333333333335</c:v>
                </c:pt>
                <c:pt idx="1417">
                  <c:v>4</c:v>
                </c:pt>
                <c:pt idx="1418">
                  <c:v>4.333333333333333</c:v>
                </c:pt>
                <c:pt idx="1419">
                  <c:v>3.6666666666666665</c:v>
                </c:pt>
                <c:pt idx="1420">
                  <c:v>3</c:v>
                </c:pt>
                <c:pt idx="1421">
                  <c:v>2</c:v>
                </c:pt>
                <c:pt idx="1422">
                  <c:v>3.6666666666666665</c:v>
                </c:pt>
                <c:pt idx="1423">
                  <c:v>4.333333333333333</c:v>
                </c:pt>
                <c:pt idx="1424">
                  <c:v>4.333333333333333</c:v>
                </c:pt>
                <c:pt idx="1425">
                  <c:v>3</c:v>
                </c:pt>
                <c:pt idx="1426">
                  <c:v>3</c:v>
                </c:pt>
                <c:pt idx="1427">
                  <c:v>4</c:v>
                </c:pt>
                <c:pt idx="1428">
                  <c:v>3</c:v>
                </c:pt>
                <c:pt idx="1429">
                  <c:v>2.3333333333333335</c:v>
                </c:pt>
                <c:pt idx="1430">
                  <c:v>1</c:v>
                </c:pt>
                <c:pt idx="1431">
                  <c:v>2.3333333333333335</c:v>
                </c:pt>
                <c:pt idx="1432">
                  <c:v>3</c:v>
                </c:pt>
                <c:pt idx="1433">
                  <c:v>3.3333333333333335</c:v>
                </c:pt>
                <c:pt idx="1434">
                  <c:v>2.3333333333333335</c:v>
                </c:pt>
                <c:pt idx="1435">
                  <c:v>2</c:v>
                </c:pt>
                <c:pt idx="1436">
                  <c:v>2.6666666666666665</c:v>
                </c:pt>
                <c:pt idx="1437">
                  <c:v>3</c:v>
                </c:pt>
                <c:pt idx="1438">
                  <c:v>2.3333333333333335</c:v>
                </c:pt>
                <c:pt idx="1439">
                  <c:v>2.6666666666666665</c:v>
                </c:pt>
                <c:pt idx="1440">
                  <c:v>2.3333333333333335</c:v>
                </c:pt>
                <c:pt idx="1441">
                  <c:v>3</c:v>
                </c:pt>
                <c:pt idx="1442">
                  <c:v>1.3333333333333333</c:v>
                </c:pt>
                <c:pt idx="1443">
                  <c:v>1.6666666666666667</c:v>
                </c:pt>
                <c:pt idx="1444">
                  <c:v>2</c:v>
                </c:pt>
                <c:pt idx="1445">
                  <c:v>2.3333333333333335</c:v>
                </c:pt>
                <c:pt idx="1446">
                  <c:v>2.6666666666666665</c:v>
                </c:pt>
                <c:pt idx="1447">
                  <c:v>2.3333333333333335</c:v>
                </c:pt>
                <c:pt idx="1448">
                  <c:v>2.3333333333333335</c:v>
                </c:pt>
                <c:pt idx="1449">
                  <c:v>2.3333333333333335</c:v>
                </c:pt>
                <c:pt idx="1450">
                  <c:v>2</c:v>
                </c:pt>
                <c:pt idx="1451">
                  <c:v>2.3333333333333335</c:v>
                </c:pt>
                <c:pt idx="1452">
                  <c:v>2.3333333333333335</c:v>
                </c:pt>
                <c:pt idx="1453">
                  <c:v>3.3333333333333335</c:v>
                </c:pt>
                <c:pt idx="1454">
                  <c:v>4</c:v>
                </c:pt>
                <c:pt idx="1455">
                  <c:v>3.3333333333333335</c:v>
                </c:pt>
                <c:pt idx="1456">
                  <c:v>2.6666666666666665</c:v>
                </c:pt>
                <c:pt idx="1457">
                  <c:v>1.3333333333333333</c:v>
                </c:pt>
                <c:pt idx="1458">
                  <c:v>1</c:v>
                </c:pt>
                <c:pt idx="1459">
                  <c:v>1.3333333333333333</c:v>
                </c:pt>
                <c:pt idx="1460">
                  <c:v>2.6666666666666665</c:v>
                </c:pt>
                <c:pt idx="1461">
                  <c:v>3.3333333333333335</c:v>
                </c:pt>
                <c:pt idx="1462">
                  <c:v>2.6666666666666665</c:v>
                </c:pt>
                <c:pt idx="1463">
                  <c:v>3</c:v>
                </c:pt>
                <c:pt idx="1464">
                  <c:v>3</c:v>
                </c:pt>
                <c:pt idx="1465">
                  <c:v>3.6666666666666665</c:v>
                </c:pt>
                <c:pt idx="1466">
                  <c:v>2.3333333333333335</c:v>
                </c:pt>
                <c:pt idx="1467">
                  <c:v>1.6666666666666667</c:v>
                </c:pt>
                <c:pt idx="1468">
                  <c:v>2.3333333333333335</c:v>
                </c:pt>
                <c:pt idx="1469">
                  <c:v>2.6666666666666665</c:v>
                </c:pt>
                <c:pt idx="1470">
                  <c:v>2.6666666666666665</c:v>
                </c:pt>
                <c:pt idx="1471">
                  <c:v>1.3333333333333333</c:v>
                </c:pt>
                <c:pt idx="1472">
                  <c:v>1.3333333333333333</c:v>
                </c:pt>
                <c:pt idx="1473">
                  <c:v>2</c:v>
                </c:pt>
                <c:pt idx="1474">
                  <c:v>2</c:v>
                </c:pt>
                <c:pt idx="1475">
                  <c:v>3</c:v>
                </c:pt>
                <c:pt idx="1476">
                  <c:v>3</c:v>
                </c:pt>
                <c:pt idx="1477">
                  <c:v>2.6666666666666665</c:v>
                </c:pt>
                <c:pt idx="1478">
                  <c:v>2</c:v>
                </c:pt>
                <c:pt idx="1479">
                  <c:v>1.6666666666666667</c:v>
                </c:pt>
                <c:pt idx="1480">
                  <c:v>2.3333333333333335</c:v>
                </c:pt>
                <c:pt idx="1481">
                  <c:v>3</c:v>
                </c:pt>
                <c:pt idx="1482">
                  <c:v>3.3333333333333335</c:v>
                </c:pt>
                <c:pt idx="1483">
                  <c:v>3</c:v>
                </c:pt>
                <c:pt idx="1484">
                  <c:v>1.3333333333333333</c:v>
                </c:pt>
                <c:pt idx="1485">
                  <c:v>2</c:v>
                </c:pt>
                <c:pt idx="1486">
                  <c:v>2.3333333333333335</c:v>
                </c:pt>
                <c:pt idx="1487">
                  <c:v>2.6666666666666665</c:v>
                </c:pt>
                <c:pt idx="1488">
                  <c:v>1.3333333333333333</c:v>
                </c:pt>
                <c:pt idx="1489">
                  <c:v>2</c:v>
                </c:pt>
                <c:pt idx="1490">
                  <c:v>2.6666666666666665</c:v>
                </c:pt>
                <c:pt idx="1491">
                  <c:v>3</c:v>
                </c:pt>
                <c:pt idx="1492">
                  <c:v>2.6666666666666665</c:v>
                </c:pt>
                <c:pt idx="1493">
                  <c:v>3.6666666666666665</c:v>
                </c:pt>
                <c:pt idx="1494">
                  <c:v>4</c:v>
                </c:pt>
                <c:pt idx="1495">
                  <c:v>4</c:v>
                </c:pt>
                <c:pt idx="1496">
                  <c:v>2.3333333333333335</c:v>
                </c:pt>
                <c:pt idx="1497">
                  <c:v>2.6666666666666665</c:v>
                </c:pt>
                <c:pt idx="1498">
                  <c:v>2.6666666666666665</c:v>
                </c:pt>
                <c:pt idx="1499">
                  <c:v>3.3333333333333335</c:v>
                </c:pt>
                <c:pt idx="1500">
                  <c:v>2.6666666666666665</c:v>
                </c:pt>
                <c:pt idx="1501">
                  <c:v>3.3333333333333335</c:v>
                </c:pt>
                <c:pt idx="1502">
                  <c:v>3.6666666666666665</c:v>
                </c:pt>
                <c:pt idx="1503">
                  <c:v>3.6666666666666665</c:v>
                </c:pt>
                <c:pt idx="1504">
                  <c:v>3</c:v>
                </c:pt>
                <c:pt idx="1505">
                  <c:v>2.3333333333333335</c:v>
                </c:pt>
                <c:pt idx="1506">
                  <c:v>2</c:v>
                </c:pt>
                <c:pt idx="1507">
                  <c:v>1.3333333333333333</c:v>
                </c:pt>
                <c:pt idx="1508">
                  <c:v>3</c:v>
                </c:pt>
                <c:pt idx="1509">
                  <c:v>3.6666666666666665</c:v>
                </c:pt>
                <c:pt idx="1510">
                  <c:v>5.333333333333333</c:v>
                </c:pt>
                <c:pt idx="1511">
                  <c:v>4</c:v>
                </c:pt>
                <c:pt idx="1512">
                  <c:v>3.3333333333333335</c:v>
                </c:pt>
                <c:pt idx="1513">
                  <c:v>1.3333333333333333</c:v>
                </c:pt>
                <c:pt idx="1514">
                  <c:v>0.66666666666666663</c:v>
                </c:pt>
                <c:pt idx="1515">
                  <c:v>0.66666666666666663</c:v>
                </c:pt>
                <c:pt idx="1516">
                  <c:v>0.66666666666666663</c:v>
                </c:pt>
                <c:pt idx="1517">
                  <c:v>1.6666666666666667</c:v>
                </c:pt>
                <c:pt idx="1518">
                  <c:v>2</c:v>
                </c:pt>
                <c:pt idx="1519">
                  <c:v>2.6666666666666665</c:v>
                </c:pt>
                <c:pt idx="1520">
                  <c:v>1.6666666666666667</c:v>
                </c:pt>
                <c:pt idx="1521">
                  <c:v>2.6666666666666665</c:v>
                </c:pt>
                <c:pt idx="1522">
                  <c:v>3</c:v>
                </c:pt>
                <c:pt idx="1523">
                  <c:v>3</c:v>
                </c:pt>
                <c:pt idx="1524">
                  <c:v>2</c:v>
                </c:pt>
                <c:pt idx="1525">
                  <c:v>2</c:v>
                </c:pt>
                <c:pt idx="1526">
                  <c:v>2.6666666666666665</c:v>
                </c:pt>
                <c:pt idx="1527">
                  <c:v>2.6666666666666665</c:v>
                </c:pt>
                <c:pt idx="1528">
                  <c:v>3</c:v>
                </c:pt>
                <c:pt idx="1529">
                  <c:v>3.6666666666666665</c:v>
                </c:pt>
                <c:pt idx="1530">
                  <c:v>3.3333333333333335</c:v>
                </c:pt>
                <c:pt idx="1531">
                  <c:v>4.666666666666667</c:v>
                </c:pt>
                <c:pt idx="1532">
                  <c:v>4.666666666666667</c:v>
                </c:pt>
                <c:pt idx="1533">
                  <c:v>5</c:v>
                </c:pt>
                <c:pt idx="1534">
                  <c:v>4</c:v>
                </c:pt>
                <c:pt idx="1535">
                  <c:v>3.6666666666666665</c:v>
                </c:pt>
                <c:pt idx="1536">
                  <c:v>4.333333333333333</c:v>
                </c:pt>
                <c:pt idx="1537">
                  <c:v>4</c:v>
                </c:pt>
                <c:pt idx="1538">
                  <c:v>3.3333333333333335</c:v>
                </c:pt>
                <c:pt idx="1539">
                  <c:v>2.6666666666666665</c:v>
                </c:pt>
                <c:pt idx="1540">
                  <c:v>1.6666666666666667</c:v>
                </c:pt>
                <c:pt idx="1541">
                  <c:v>1</c:v>
                </c:pt>
                <c:pt idx="1542">
                  <c:v>1.3333333333333333</c:v>
                </c:pt>
                <c:pt idx="1543">
                  <c:v>1.6666666666666667</c:v>
                </c:pt>
                <c:pt idx="1544">
                  <c:v>2</c:v>
                </c:pt>
                <c:pt idx="1545">
                  <c:v>1.3333333333333333</c:v>
                </c:pt>
                <c:pt idx="1546">
                  <c:v>1.3333333333333333</c:v>
                </c:pt>
                <c:pt idx="1547">
                  <c:v>2.6666666666666665</c:v>
                </c:pt>
                <c:pt idx="1548">
                  <c:v>3.3333333333333335</c:v>
                </c:pt>
                <c:pt idx="1549">
                  <c:v>3.3333333333333335</c:v>
                </c:pt>
                <c:pt idx="1550">
                  <c:v>2.3333333333333335</c:v>
                </c:pt>
                <c:pt idx="1551">
                  <c:v>2</c:v>
                </c:pt>
                <c:pt idx="1552">
                  <c:v>2</c:v>
                </c:pt>
                <c:pt idx="1553">
                  <c:v>2</c:v>
                </c:pt>
                <c:pt idx="1554">
                  <c:v>1.6666666666666667</c:v>
                </c:pt>
                <c:pt idx="1555">
                  <c:v>2.3333333333333335</c:v>
                </c:pt>
                <c:pt idx="1556">
                  <c:v>1.6666666666666667</c:v>
                </c:pt>
                <c:pt idx="1557">
                  <c:v>2.6666666666666665</c:v>
                </c:pt>
                <c:pt idx="1558">
                  <c:v>1.6666666666666667</c:v>
                </c:pt>
                <c:pt idx="1559">
                  <c:v>2</c:v>
                </c:pt>
                <c:pt idx="1560">
                  <c:v>1</c:v>
                </c:pt>
                <c:pt idx="1561">
                  <c:v>1</c:v>
                </c:pt>
                <c:pt idx="1562">
                  <c:v>1.3333333333333333</c:v>
                </c:pt>
                <c:pt idx="1563">
                  <c:v>2.6666666666666665</c:v>
                </c:pt>
                <c:pt idx="1564">
                  <c:v>3.6666666666666665</c:v>
                </c:pt>
                <c:pt idx="1565">
                  <c:v>4.666666666666667</c:v>
                </c:pt>
                <c:pt idx="1566">
                  <c:v>3.6666666666666665</c:v>
                </c:pt>
                <c:pt idx="1567">
                  <c:v>3.6666666666666665</c:v>
                </c:pt>
                <c:pt idx="1568">
                  <c:v>2.3333333333333335</c:v>
                </c:pt>
                <c:pt idx="1569">
                  <c:v>2.3333333333333335</c:v>
                </c:pt>
                <c:pt idx="1570">
                  <c:v>2.3333333333333335</c:v>
                </c:pt>
                <c:pt idx="1571">
                  <c:v>2.6666666666666665</c:v>
                </c:pt>
                <c:pt idx="1572">
                  <c:v>3.6666666666666665</c:v>
                </c:pt>
                <c:pt idx="1573">
                  <c:v>3.3333333333333335</c:v>
                </c:pt>
                <c:pt idx="1574">
                  <c:v>2.6666666666666665</c:v>
                </c:pt>
                <c:pt idx="1575">
                  <c:v>2.3333333333333335</c:v>
                </c:pt>
                <c:pt idx="1576">
                  <c:v>2.6666666666666665</c:v>
                </c:pt>
                <c:pt idx="1577">
                  <c:v>3.3333333333333335</c:v>
                </c:pt>
                <c:pt idx="1578">
                  <c:v>2.6666666666666665</c:v>
                </c:pt>
                <c:pt idx="1579">
                  <c:v>2</c:v>
                </c:pt>
                <c:pt idx="1580">
                  <c:v>1.6666666666666667</c:v>
                </c:pt>
                <c:pt idx="1581">
                  <c:v>2.3333333333333335</c:v>
                </c:pt>
                <c:pt idx="1582">
                  <c:v>2.3333333333333335</c:v>
                </c:pt>
                <c:pt idx="1583">
                  <c:v>3.3333333333333335</c:v>
                </c:pt>
                <c:pt idx="1584">
                  <c:v>4</c:v>
                </c:pt>
                <c:pt idx="1585">
                  <c:v>4.666666666666667</c:v>
                </c:pt>
                <c:pt idx="1586">
                  <c:v>4.333333333333333</c:v>
                </c:pt>
                <c:pt idx="1587">
                  <c:v>3.6666666666666665</c:v>
                </c:pt>
                <c:pt idx="1588">
                  <c:v>4</c:v>
                </c:pt>
                <c:pt idx="1589">
                  <c:v>3.6666666666666665</c:v>
                </c:pt>
                <c:pt idx="1590">
                  <c:v>3.3333333333333335</c:v>
                </c:pt>
                <c:pt idx="1591">
                  <c:v>2.3333333333333335</c:v>
                </c:pt>
                <c:pt idx="1592">
                  <c:v>2.3333333333333335</c:v>
                </c:pt>
                <c:pt idx="1593">
                  <c:v>2</c:v>
                </c:pt>
                <c:pt idx="1594">
                  <c:v>2</c:v>
                </c:pt>
                <c:pt idx="1595">
                  <c:v>2</c:v>
                </c:pt>
                <c:pt idx="1596">
                  <c:v>2</c:v>
                </c:pt>
                <c:pt idx="1597">
                  <c:v>3</c:v>
                </c:pt>
                <c:pt idx="1598">
                  <c:v>4</c:v>
                </c:pt>
                <c:pt idx="1599">
                  <c:v>4</c:v>
                </c:pt>
                <c:pt idx="1600">
                  <c:v>3</c:v>
                </c:pt>
                <c:pt idx="1601">
                  <c:v>1.6666666666666667</c:v>
                </c:pt>
                <c:pt idx="1602">
                  <c:v>2</c:v>
                </c:pt>
                <c:pt idx="1603">
                  <c:v>2.3333333333333335</c:v>
                </c:pt>
                <c:pt idx="1604">
                  <c:v>3.3333333333333335</c:v>
                </c:pt>
                <c:pt idx="1605">
                  <c:v>3.3333333333333335</c:v>
                </c:pt>
                <c:pt idx="1606">
                  <c:v>3.6666666666666665</c:v>
                </c:pt>
                <c:pt idx="1607">
                  <c:v>3</c:v>
                </c:pt>
                <c:pt idx="1608">
                  <c:v>3</c:v>
                </c:pt>
                <c:pt idx="1609">
                  <c:v>2.6666666666666665</c:v>
                </c:pt>
                <c:pt idx="1610">
                  <c:v>3</c:v>
                </c:pt>
                <c:pt idx="1611">
                  <c:v>2.3333333333333335</c:v>
                </c:pt>
                <c:pt idx="1612">
                  <c:v>3.3333333333333335</c:v>
                </c:pt>
                <c:pt idx="1613">
                  <c:v>3.6666666666666665</c:v>
                </c:pt>
                <c:pt idx="1614">
                  <c:v>4.666666666666667</c:v>
                </c:pt>
                <c:pt idx="1615">
                  <c:v>3</c:v>
                </c:pt>
                <c:pt idx="1616">
                  <c:v>3.6666666666666665</c:v>
                </c:pt>
                <c:pt idx="1617">
                  <c:v>3</c:v>
                </c:pt>
                <c:pt idx="1618">
                  <c:v>3</c:v>
                </c:pt>
                <c:pt idx="1619">
                  <c:v>2</c:v>
                </c:pt>
                <c:pt idx="1620">
                  <c:v>1.6666666666666667</c:v>
                </c:pt>
                <c:pt idx="1621">
                  <c:v>2.3333333333333335</c:v>
                </c:pt>
                <c:pt idx="1622">
                  <c:v>2.3333333333333335</c:v>
                </c:pt>
                <c:pt idx="1623">
                  <c:v>3</c:v>
                </c:pt>
                <c:pt idx="1624">
                  <c:v>3</c:v>
                </c:pt>
                <c:pt idx="1625">
                  <c:v>2.3333333333333335</c:v>
                </c:pt>
                <c:pt idx="1626">
                  <c:v>1.6666666666666667</c:v>
                </c:pt>
                <c:pt idx="1627">
                  <c:v>0.66666666666666663</c:v>
                </c:pt>
                <c:pt idx="1628">
                  <c:v>0.66666666666666663</c:v>
                </c:pt>
                <c:pt idx="1629">
                  <c:v>1.6666666666666667</c:v>
                </c:pt>
                <c:pt idx="1630">
                  <c:v>3.3333333333333335</c:v>
                </c:pt>
                <c:pt idx="1631">
                  <c:v>3</c:v>
                </c:pt>
                <c:pt idx="1632">
                  <c:v>2.6666666666666665</c:v>
                </c:pt>
                <c:pt idx="1633">
                  <c:v>2.3333333333333335</c:v>
                </c:pt>
                <c:pt idx="1634">
                  <c:v>3</c:v>
                </c:pt>
                <c:pt idx="1635">
                  <c:v>3.6666666666666665</c:v>
                </c:pt>
                <c:pt idx="1636">
                  <c:v>3</c:v>
                </c:pt>
                <c:pt idx="1637">
                  <c:v>4</c:v>
                </c:pt>
                <c:pt idx="1638">
                  <c:v>3.6666666666666665</c:v>
                </c:pt>
                <c:pt idx="1639">
                  <c:v>4.666666666666667</c:v>
                </c:pt>
                <c:pt idx="1640">
                  <c:v>3.3333333333333335</c:v>
                </c:pt>
                <c:pt idx="1641">
                  <c:v>3</c:v>
                </c:pt>
                <c:pt idx="1642">
                  <c:v>3</c:v>
                </c:pt>
                <c:pt idx="1643">
                  <c:v>3</c:v>
                </c:pt>
                <c:pt idx="1644">
                  <c:v>2.6666666666666665</c:v>
                </c:pt>
                <c:pt idx="1645">
                  <c:v>1.6666666666666667</c:v>
                </c:pt>
                <c:pt idx="1646">
                  <c:v>2.3333333333333335</c:v>
                </c:pt>
                <c:pt idx="1647">
                  <c:v>2.3333333333333335</c:v>
                </c:pt>
                <c:pt idx="1648">
                  <c:v>2.6666666666666665</c:v>
                </c:pt>
                <c:pt idx="1649">
                  <c:v>3</c:v>
                </c:pt>
                <c:pt idx="1650">
                  <c:v>3.6666666666666665</c:v>
                </c:pt>
                <c:pt idx="1651">
                  <c:v>3.3333333333333335</c:v>
                </c:pt>
                <c:pt idx="1652">
                  <c:v>2.6666666666666665</c:v>
                </c:pt>
                <c:pt idx="1653">
                  <c:v>3</c:v>
                </c:pt>
                <c:pt idx="1654">
                  <c:v>3</c:v>
                </c:pt>
                <c:pt idx="1655">
                  <c:v>4</c:v>
                </c:pt>
                <c:pt idx="1656">
                  <c:v>3.6666666666666665</c:v>
                </c:pt>
                <c:pt idx="1657">
                  <c:v>4.333333333333333</c:v>
                </c:pt>
                <c:pt idx="1658">
                  <c:v>3.6666666666666665</c:v>
                </c:pt>
                <c:pt idx="1659">
                  <c:v>4.333333333333333</c:v>
                </c:pt>
                <c:pt idx="1660">
                  <c:v>4</c:v>
                </c:pt>
                <c:pt idx="1661">
                  <c:v>4.666666666666667</c:v>
                </c:pt>
                <c:pt idx="1662">
                  <c:v>4.666666666666667</c:v>
                </c:pt>
                <c:pt idx="1663">
                  <c:v>4.333333333333333</c:v>
                </c:pt>
                <c:pt idx="1664">
                  <c:v>4.333333333333333</c:v>
                </c:pt>
                <c:pt idx="1665">
                  <c:v>2.6666666666666665</c:v>
                </c:pt>
                <c:pt idx="1666">
                  <c:v>2</c:v>
                </c:pt>
                <c:pt idx="1667">
                  <c:v>0.33333333333333331</c:v>
                </c:pt>
                <c:pt idx="1668">
                  <c:v>1.3333333333333333</c:v>
                </c:pt>
                <c:pt idx="1669">
                  <c:v>1.6666666666666667</c:v>
                </c:pt>
                <c:pt idx="1670">
                  <c:v>3.3333333333333335</c:v>
                </c:pt>
                <c:pt idx="1671">
                  <c:v>2</c:v>
                </c:pt>
                <c:pt idx="1672">
                  <c:v>2.3333333333333335</c:v>
                </c:pt>
                <c:pt idx="1673">
                  <c:v>1.3333333333333333</c:v>
                </c:pt>
                <c:pt idx="1674">
                  <c:v>3</c:v>
                </c:pt>
                <c:pt idx="1675">
                  <c:v>3</c:v>
                </c:pt>
                <c:pt idx="1676">
                  <c:v>4.333333333333333</c:v>
                </c:pt>
                <c:pt idx="1677">
                  <c:v>4</c:v>
                </c:pt>
                <c:pt idx="1678">
                  <c:v>4.666666666666667</c:v>
                </c:pt>
                <c:pt idx="1679">
                  <c:v>4.666666666666667</c:v>
                </c:pt>
                <c:pt idx="1680">
                  <c:v>5.333333333333333</c:v>
                </c:pt>
                <c:pt idx="1681">
                  <c:v>4.666666666666667</c:v>
                </c:pt>
                <c:pt idx="1682">
                  <c:v>4.333333333333333</c:v>
                </c:pt>
                <c:pt idx="1683">
                  <c:v>3.3333333333333335</c:v>
                </c:pt>
                <c:pt idx="1684">
                  <c:v>4.666666666666667</c:v>
                </c:pt>
                <c:pt idx="1685">
                  <c:v>4.333333333333333</c:v>
                </c:pt>
                <c:pt idx="1686">
                  <c:v>5.666666666666667</c:v>
                </c:pt>
                <c:pt idx="1687">
                  <c:v>5.666666666666667</c:v>
                </c:pt>
                <c:pt idx="1688">
                  <c:v>5</c:v>
                </c:pt>
                <c:pt idx="1689">
                  <c:v>3.3333333333333335</c:v>
                </c:pt>
                <c:pt idx="1690">
                  <c:v>1.3333333333333333</c:v>
                </c:pt>
                <c:pt idx="1691">
                  <c:v>0.66666666666666663</c:v>
                </c:pt>
                <c:pt idx="1692">
                  <c:v>1</c:v>
                </c:pt>
                <c:pt idx="1693">
                  <c:v>1.3333333333333333</c:v>
                </c:pt>
                <c:pt idx="1694">
                  <c:v>2.3333333333333335</c:v>
                </c:pt>
                <c:pt idx="1695">
                  <c:v>2</c:v>
                </c:pt>
                <c:pt idx="1696">
                  <c:v>2.6666666666666665</c:v>
                </c:pt>
                <c:pt idx="1697">
                  <c:v>3.3333333333333335</c:v>
                </c:pt>
                <c:pt idx="1698">
                  <c:v>4</c:v>
                </c:pt>
                <c:pt idx="1699">
                  <c:v>4.666666666666667</c:v>
                </c:pt>
                <c:pt idx="1700">
                  <c:v>4.333333333333333</c:v>
                </c:pt>
                <c:pt idx="1701">
                  <c:v>3.6666666666666665</c:v>
                </c:pt>
                <c:pt idx="1702">
                  <c:v>2.3333333333333335</c:v>
                </c:pt>
                <c:pt idx="1703">
                  <c:v>2</c:v>
                </c:pt>
                <c:pt idx="1704">
                  <c:v>2.3333333333333335</c:v>
                </c:pt>
                <c:pt idx="1705">
                  <c:v>3.3333333333333335</c:v>
                </c:pt>
                <c:pt idx="1706">
                  <c:v>4</c:v>
                </c:pt>
                <c:pt idx="1707">
                  <c:v>3</c:v>
                </c:pt>
                <c:pt idx="1708">
                  <c:v>3</c:v>
                </c:pt>
                <c:pt idx="1709">
                  <c:v>1.6666666666666667</c:v>
                </c:pt>
                <c:pt idx="1710">
                  <c:v>3</c:v>
                </c:pt>
                <c:pt idx="1711">
                  <c:v>3.6666666666666665</c:v>
                </c:pt>
                <c:pt idx="1712">
                  <c:v>4</c:v>
                </c:pt>
                <c:pt idx="1713">
                  <c:v>2.6666666666666665</c:v>
                </c:pt>
                <c:pt idx="1714">
                  <c:v>0.66666666666666663</c:v>
                </c:pt>
                <c:pt idx="1715">
                  <c:v>1</c:v>
                </c:pt>
                <c:pt idx="1716">
                  <c:v>1.6666666666666667</c:v>
                </c:pt>
                <c:pt idx="1717">
                  <c:v>3</c:v>
                </c:pt>
                <c:pt idx="1718">
                  <c:v>2.6666666666666665</c:v>
                </c:pt>
                <c:pt idx="1719">
                  <c:v>2.6666666666666665</c:v>
                </c:pt>
                <c:pt idx="1720">
                  <c:v>2</c:v>
                </c:pt>
                <c:pt idx="1721">
                  <c:v>3</c:v>
                </c:pt>
                <c:pt idx="1722">
                  <c:v>2.3333333333333335</c:v>
                </c:pt>
                <c:pt idx="1723">
                  <c:v>2.6666666666666665</c:v>
                </c:pt>
                <c:pt idx="1724">
                  <c:v>1.3333333333333333</c:v>
                </c:pt>
                <c:pt idx="1725">
                  <c:v>2</c:v>
                </c:pt>
                <c:pt idx="1726">
                  <c:v>1.6666666666666667</c:v>
                </c:pt>
                <c:pt idx="1727">
                  <c:v>1.6666666666666667</c:v>
                </c:pt>
                <c:pt idx="1728">
                  <c:v>2</c:v>
                </c:pt>
                <c:pt idx="1729">
                  <c:v>2</c:v>
                </c:pt>
                <c:pt idx="1730">
                  <c:v>3</c:v>
                </c:pt>
                <c:pt idx="1731">
                  <c:v>3.3333333333333335</c:v>
                </c:pt>
                <c:pt idx="1732">
                  <c:v>3</c:v>
                </c:pt>
                <c:pt idx="1733">
                  <c:v>2.6666666666666665</c:v>
                </c:pt>
                <c:pt idx="1734">
                  <c:v>3.6666666666666665</c:v>
                </c:pt>
                <c:pt idx="1735">
                  <c:v>5</c:v>
                </c:pt>
                <c:pt idx="1736">
                  <c:v>4.666666666666667</c:v>
                </c:pt>
                <c:pt idx="1737">
                  <c:v>3</c:v>
                </c:pt>
                <c:pt idx="1738">
                  <c:v>1.6666666666666667</c:v>
                </c:pt>
                <c:pt idx="1739">
                  <c:v>2.3333333333333335</c:v>
                </c:pt>
                <c:pt idx="1740">
                  <c:v>2</c:v>
                </c:pt>
                <c:pt idx="1741">
                  <c:v>3</c:v>
                </c:pt>
                <c:pt idx="1742">
                  <c:v>2.3333333333333335</c:v>
                </c:pt>
                <c:pt idx="1743">
                  <c:v>3.3333333333333335</c:v>
                </c:pt>
                <c:pt idx="1744">
                  <c:v>3.3333333333333335</c:v>
                </c:pt>
                <c:pt idx="1745">
                  <c:v>3.6666666666666665</c:v>
                </c:pt>
                <c:pt idx="1746">
                  <c:v>3.3333333333333335</c:v>
                </c:pt>
                <c:pt idx="1747">
                  <c:v>3</c:v>
                </c:pt>
                <c:pt idx="1748">
                  <c:v>3.3333333333333335</c:v>
                </c:pt>
                <c:pt idx="1749">
                  <c:v>3.3333333333333335</c:v>
                </c:pt>
                <c:pt idx="1750">
                  <c:v>3.3333333333333335</c:v>
                </c:pt>
                <c:pt idx="1751">
                  <c:v>3</c:v>
                </c:pt>
                <c:pt idx="1752">
                  <c:v>2.6666666666666665</c:v>
                </c:pt>
                <c:pt idx="1753">
                  <c:v>1.6666666666666667</c:v>
                </c:pt>
                <c:pt idx="1754">
                  <c:v>2</c:v>
                </c:pt>
                <c:pt idx="1755">
                  <c:v>1.6666666666666667</c:v>
                </c:pt>
                <c:pt idx="1756">
                  <c:v>3</c:v>
                </c:pt>
                <c:pt idx="1757">
                  <c:v>2.3333333333333335</c:v>
                </c:pt>
                <c:pt idx="1758">
                  <c:v>3.3333333333333335</c:v>
                </c:pt>
                <c:pt idx="1759">
                  <c:v>2.6666666666666665</c:v>
                </c:pt>
                <c:pt idx="1760">
                  <c:v>3</c:v>
                </c:pt>
                <c:pt idx="1761">
                  <c:v>1.6666666666666667</c:v>
                </c:pt>
                <c:pt idx="1762">
                  <c:v>2</c:v>
                </c:pt>
                <c:pt idx="1763">
                  <c:v>1</c:v>
                </c:pt>
                <c:pt idx="1764">
                  <c:v>2</c:v>
                </c:pt>
                <c:pt idx="1765">
                  <c:v>2.6666666666666665</c:v>
                </c:pt>
                <c:pt idx="1766">
                  <c:v>3.6666666666666665</c:v>
                </c:pt>
                <c:pt idx="1767">
                  <c:v>3.3333333333333335</c:v>
                </c:pt>
                <c:pt idx="1768">
                  <c:v>2.6666666666666665</c:v>
                </c:pt>
                <c:pt idx="1769">
                  <c:v>3</c:v>
                </c:pt>
                <c:pt idx="1770">
                  <c:v>3.3333333333333335</c:v>
                </c:pt>
                <c:pt idx="1771">
                  <c:v>3</c:v>
                </c:pt>
                <c:pt idx="1772">
                  <c:v>3</c:v>
                </c:pt>
                <c:pt idx="1773">
                  <c:v>2</c:v>
                </c:pt>
                <c:pt idx="1774">
                  <c:v>1.6666666666666667</c:v>
                </c:pt>
                <c:pt idx="1775">
                  <c:v>0.33333333333333331</c:v>
                </c:pt>
                <c:pt idx="1776">
                  <c:v>1</c:v>
                </c:pt>
                <c:pt idx="1777">
                  <c:v>2</c:v>
                </c:pt>
                <c:pt idx="1778">
                  <c:v>3.3333333333333335</c:v>
                </c:pt>
                <c:pt idx="1779">
                  <c:v>4</c:v>
                </c:pt>
                <c:pt idx="1780">
                  <c:v>2.6666666666666665</c:v>
                </c:pt>
                <c:pt idx="1781">
                  <c:v>1.6666666666666667</c:v>
                </c:pt>
                <c:pt idx="1782">
                  <c:v>0.66666666666666663</c:v>
                </c:pt>
                <c:pt idx="1783">
                  <c:v>0.66666666666666663</c:v>
                </c:pt>
                <c:pt idx="1784">
                  <c:v>1.3333333333333333</c:v>
                </c:pt>
                <c:pt idx="1785">
                  <c:v>2.6666666666666665</c:v>
                </c:pt>
                <c:pt idx="1786">
                  <c:v>3</c:v>
                </c:pt>
                <c:pt idx="1787">
                  <c:v>3.6666666666666665</c:v>
                </c:pt>
                <c:pt idx="1788">
                  <c:v>3</c:v>
                </c:pt>
                <c:pt idx="1789">
                  <c:v>3.3333333333333335</c:v>
                </c:pt>
                <c:pt idx="1790">
                  <c:v>3.3333333333333335</c:v>
                </c:pt>
                <c:pt idx="1791">
                  <c:v>2.6666666666666665</c:v>
                </c:pt>
                <c:pt idx="1792">
                  <c:v>2.3333333333333335</c:v>
                </c:pt>
                <c:pt idx="1793">
                  <c:v>1.6666666666666667</c:v>
                </c:pt>
                <c:pt idx="1794">
                  <c:v>2</c:v>
                </c:pt>
                <c:pt idx="1795">
                  <c:v>2.6666666666666665</c:v>
                </c:pt>
                <c:pt idx="1796">
                  <c:v>2.3333333333333335</c:v>
                </c:pt>
                <c:pt idx="1797">
                  <c:v>3</c:v>
                </c:pt>
                <c:pt idx="1798">
                  <c:v>3</c:v>
                </c:pt>
                <c:pt idx="1799">
                  <c:v>2.6666666666666665</c:v>
                </c:pt>
                <c:pt idx="1800">
                  <c:v>1.6666666666666667</c:v>
                </c:pt>
                <c:pt idx="1801">
                  <c:v>1.3333333333333333</c:v>
                </c:pt>
                <c:pt idx="1802">
                  <c:v>2</c:v>
                </c:pt>
                <c:pt idx="1803">
                  <c:v>2.6666666666666665</c:v>
                </c:pt>
                <c:pt idx="1804">
                  <c:v>3.3333333333333335</c:v>
                </c:pt>
                <c:pt idx="1805">
                  <c:v>2.6666666666666665</c:v>
                </c:pt>
                <c:pt idx="1806">
                  <c:v>2.6666666666666665</c:v>
                </c:pt>
                <c:pt idx="1807">
                  <c:v>1.3333333333333333</c:v>
                </c:pt>
                <c:pt idx="1808">
                  <c:v>2</c:v>
                </c:pt>
                <c:pt idx="1809">
                  <c:v>1.3333333333333333</c:v>
                </c:pt>
                <c:pt idx="1810">
                  <c:v>1.3333333333333333</c:v>
                </c:pt>
                <c:pt idx="1811">
                  <c:v>0.66666666666666663</c:v>
                </c:pt>
                <c:pt idx="1812">
                  <c:v>1.3333333333333333</c:v>
                </c:pt>
                <c:pt idx="1813">
                  <c:v>2.3333333333333335</c:v>
                </c:pt>
                <c:pt idx="1814">
                  <c:v>2.6666666666666665</c:v>
                </c:pt>
                <c:pt idx="1815">
                  <c:v>2.3333333333333335</c:v>
                </c:pt>
                <c:pt idx="1816">
                  <c:v>1.3333333333333333</c:v>
                </c:pt>
                <c:pt idx="1817">
                  <c:v>1</c:v>
                </c:pt>
                <c:pt idx="1818">
                  <c:v>0.66666666666666663</c:v>
                </c:pt>
                <c:pt idx="1819">
                  <c:v>1</c:v>
                </c:pt>
                <c:pt idx="1820">
                  <c:v>1.6666666666666667</c:v>
                </c:pt>
                <c:pt idx="1821">
                  <c:v>1.6666666666666667</c:v>
                </c:pt>
                <c:pt idx="1822">
                  <c:v>2.3333333333333335</c:v>
                </c:pt>
                <c:pt idx="1823">
                  <c:v>1.6666666666666667</c:v>
                </c:pt>
                <c:pt idx="1824">
                  <c:v>2</c:v>
                </c:pt>
                <c:pt idx="1825">
                  <c:v>2.3333333333333335</c:v>
                </c:pt>
                <c:pt idx="1826">
                  <c:v>2.3333333333333335</c:v>
                </c:pt>
                <c:pt idx="1827">
                  <c:v>1.6666666666666667</c:v>
                </c:pt>
                <c:pt idx="1828">
                  <c:v>0.66666666666666663</c:v>
                </c:pt>
                <c:pt idx="1829">
                  <c:v>0.33333333333333331</c:v>
                </c:pt>
                <c:pt idx="1830">
                  <c:v>0.33333333333333331</c:v>
                </c:pt>
                <c:pt idx="1831">
                  <c:v>0.66666666666666663</c:v>
                </c:pt>
                <c:pt idx="1832">
                  <c:v>1</c:v>
                </c:pt>
                <c:pt idx="1833">
                  <c:v>2.3333333333333335</c:v>
                </c:pt>
                <c:pt idx="1834">
                  <c:v>3</c:v>
                </c:pt>
                <c:pt idx="1835">
                  <c:v>3</c:v>
                </c:pt>
                <c:pt idx="1836">
                  <c:v>2.6666666666666665</c:v>
                </c:pt>
                <c:pt idx="1837">
                  <c:v>2.3333333333333335</c:v>
                </c:pt>
                <c:pt idx="1838">
                  <c:v>2.3333333333333335</c:v>
                </c:pt>
                <c:pt idx="1839">
                  <c:v>1.6666666666666667</c:v>
                </c:pt>
                <c:pt idx="1840">
                  <c:v>1</c:v>
                </c:pt>
                <c:pt idx="1841">
                  <c:v>1.3333333333333333</c:v>
                </c:pt>
                <c:pt idx="1842">
                  <c:v>2.3333333333333335</c:v>
                </c:pt>
                <c:pt idx="1843">
                  <c:v>3</c:v>
                </c:pt>
                <c:pt idx="1844">
                  <c:v>3</c:v>
                </c:pt>
                <c:pt idx="1845">
                  <c:v>2.3333333333333335</c:v>
                </c:pt>
                <c:pt idx="1846">
                  <c:v>1.3333333333333333</c:v>
                </c:pt>
                <c:pt idx="1847">
                  <c:v>0.66666666666666663</c:v>
                </c:pt>
                <c:pt idx="1848">
                  <c:v>0.33333333333333331</c:v>
                </c:pt>
                <c:pt idx="1849">
                  <c:v>0.66666666666666663</c:v>
                </c:pt>
                <c:pt idx="1850">
                  <c:v>1</c:v>
                </c:pt>
                <c:pt idx="1851">
                  <c:v>1.3333333333333333</c:v>
                </c:pt>
                <c:pt idx="1852">
                  <c:v>1.6666666666666667</c:v>
                </c:pt>
                <c:pt idx="1853">
                  <c:v>2.6666666666666665</c:v>
                </c:pt>
                <c:pt idx="1854">
                  <c:v>2.6666666666666665</c:v>
                </c:pt>
                <c:pt idx="1855">
                  <c:v>3</c:v>
                </c:pt>
                <c:pt idx="1856">
                  <c:v>3</c:v>
                </c:pt>
                <c:pt idx="1857">
                  <c:v>3.3333333333333335</c:v>
                </c:pt>
                <c:pt idx="1858">
                  <c:v>3.3333333333333335</c:v>
                </c:pt>
                <c:pt idx="1859">
                  <c:v>2.3333333333333335</c:v>
                </c:pt>
                <c:pt idx="1860">
                  <c:v>1.3333333333333333</c:v>
                </c:pt>
                <c:pt idx="1861">
                  <c:v>0.66666666666666663</c:v>
                </c:pt>
                <c:pt idx="1862">
                  <c:v>1</c:v>
                </c:pt>
                <c:pt idx="1863">
                  <c:v>2</c:v>
                </c:pt>
                <c:pt idx="1864">
                  <c:v>2.3333333333333335</c:v>
                </c:pt>
                <c:pt idx="1865">
                  <c:v>1.6666666666666667</c:v>
                </c:pt>
                <c:pt idx="1866">
                  <c:v>2.3333333333333335</c:v>
                </c:pt>
                <c:pt idx="1867">
                  <c:v>1.6666666666666667</c:v>
                </c:pt>
                <c:pt idx="1868">
                  <c:v>2.6666666666666665</c:v>
                </c:pt>
                <c:pt idx="1869">
                  <c:v>1.6666666666666667</c:v>
                </c:pt>
                <c:pt idx="1870">
                  <c:v>2.3333333333333335</c:v>
                </c:pt>
                <c:pt idx="1871">
                  <c:v>2.3333333333333335</c:v>
                </c:pt>
                <c:pt idx="1872">
                  <c:v>2.3333333333333335</c:v>
                </c:pt>
                <c:pt idx="1873">
                  <c:v>3</c:v>
                </c:pt>
                <c:pt idx="1874">
                  <c:v>3</c:v>
                </c:pt>
                <c:pt idx="1875">
                  <c:v>3.6666666666666665</c:v>
                </c:pt>
                <c:pt idx="1876">
                  <c:v>4.333333333333333</c:v>
                </c:pt>
                <c:pt idx="1877">
                  <c:v>3.6666666666666665</c:v>
                </c:pt>
                <c:pt idx="1878">
                  <c:v>4.333333333333333</c:v>
                </c:pt>
                <c:pt idx="1879">
                  <c:v>3.3333333333333335</c:v>
                </c:pt>
                <c:pt idx="1880">
                  <c:v>4</c:v>
                </c:pt>
                <c:pt idx="1881">
                  <c:v>2.3333333333333335</c:v>
                </c:pt>
                <c:pt idx="1882">
                  <c:v>1.6666666666666667</c:v>
                </c:pt>
                <c:pt idx="1883">
                  <c:v>1</c:v>
                </c:pt>
                <c:pt idx="1884">
                  <c:v>2</c:v>
                </c:pt>
                <c:pt idx="1885">
                  <c:v>2.3333333333333335</c:v>
                </c:pt>
                <c:pt idx="1886">
                  <c:v>3</c:v>
                </c:pt>
                <c:pt idx="1887">
                  <c:v>1.6666666666666667</c:v>
                </c:pt>
                <c:pt idx="1888">
                  <c:v>1.6666666666666667</c:v>
                </c:pt>
                <c:pt idx="1889">
                  <c:v>1.6666666666666667</c:v>
                </c:pt>
                <c:pt idx="1890">
                  <c:v>1.6666666666666667</c:v>
                </c:pt>
                <c:pt idx="1891">
                  <c:v>1.6666666666666667</c:v>
                </c:pt>
                <c:pt idx="1892">
                  <c:v>1</c:v>
                </c:pt>
                <c:pt idx="1893">
                  <c:v>1.3333333333333333</c:v>
                </c:pt>
                <c:pt idx="1894">
                  <c:v>1</c:v>
                </c:pt>
                <c:pt idx="1895">
                  <c:v>1.3333333333333333</c:v>
                </c:pt>
                <c:pt idx="1896">
                  <c:v>2</c:v>
                </c:pt>
                <c:pt idx="1897">
                  <c:v>3</c:v>
                </c:pt>
                <c:pt idx="1898">
                  <c:v>3</c:v>
                </c:pt>
                <c:pt idx="1899">
                  <c:v>2</c:v>
                </c:pt>
                <c:pt idx="1900">
                  <c:v>0.66666666666666663</c:v>
                </c:pt>
                <c:pt idx="1901">
                  <c:v>0.66666666666666663</c:v>
                </c:pt>
                <c:pt idx="1902">
                  <c:v>1.6666666666666667</c:v>
                </c:pt>
                <c:pt idx="1903">
                  <c:v>2.6666666666666665</c:v>
                </c:pt>
                <c:pt idx="1904">
                  <c:v>2</c:v>
                </c:pt>
                <c:pt idx="1905">
                  <c:v>1.6666666666666667</c:v>
                </c:pt>
                <c:pt idx="1906">
                  <c:v>1.3333333333333333</c:v>
                </c:pt>
                <c:pt idx="1907">
                  <c:v>1.6666666666666667</c:v>
                </c:pt>
                <c:pt idx="1908">
                  <c:v>1.6666666666666667</c:v>
                </c:pt>
                <c:pt idx="1909">
                  <c:v>1.3333333333333333</c:v>
                </c:pt>
                <c:pt idx="1910">
                  <c:v>2</c:v>
                </c:pt>
                <c:pt idx="1911">
                  <c:v>2.6666666666666665</c:v>
                </c:pt>
                <c:pt idx="1912">
                  <c:v>2.6666666666666665</c:v>
                </c:pt>
                <c:pt idx="1913">
                  <c:v>2.6666666666666665</c:v>
                </c:pt>
                <c:pt idx="1914">
                  <c:v>2</c:v>
                </c:pt>
                <c:pt idx="1915">
                  <c:v>2.6666666666666665</c:v>
                </c:pt>
                <c:pt idx="1916">
                  <c:v>2.6666666666666665</c:v>
                </c:pt>
                <c:pt idx="1917">
                  <c:v>2.3333333333333335</c:v>
                </c:pt>
                <c:pt idx="1918">
                  <c:v>1.6666666666666667</c:v>
                </c:pt>
                <c:pt idx="1919">
                  <c:v>1.3333333333333333</c:v>
                </c:pt>
                <c:pt idx="1920">
                  <c:v>1.3333333333333333</c:v>
                </c:pt>
                <c:pt idx="1921">
                  <c:v>1.3333333333333333</c:v>
                </c:pt>
                <c:pt idx="1922">
                  <c:v>0.66666666666666663</c:v>
                </c:pt>
                <c:pt idx="1923">
                  <c:v>0.66666666666666663</c:v>
                </c:pt>
                <c:pt idx="1924">
                  <c:v>0.66666666666666663</c:v>
                </c:pt>
                <c:pt idx="1925">
                  <c:v>1.3333333333333333</c:v>
                </c:pt>
                <c:pt idx="1926">
                  <c:v>1.6666666666666667</c:v>
                </c:pt>
                <c:pt idx="1927">
                  <c:v>1.3333333333333333</c:v>
                </c:pt>
                <c:pt idx="1928">
                  <c:v>0.66666666666666663</c:v>
                </c:pt>
                <c:pt idx="1929">
                  <c:v>1</c:v>
                </c:pt>
                <c:pt idx="1930">
                  <c:v>2</c:v>
                </c:pt>
                <c:pt idx="1931">
                  <c:v>2</c:v>
                </c:pt>
                <c:pt idx="1932">
                  <c:v>2</c:v>
                </c:pt>
                <c:pt idx="1933">
                  <c:v>1.6666666666666667</c:v>
                </c:pt>
                <c:pt idx="1934">
                  <c:v>1.6666666666666667</c:v>
                </c:pt>
                <c:pt idx="1935">
                  <c:v>1.3333333333333333</c:v>
                </c:pt>
                <c:pt idx="1936">
                  <c:v>1</c:v>
                </c:pt>
                <c:pt idx="1937">
                  <c:v>2</c:v>
                </c:pt>
                <c:pt idx="1938">
                  <c:v>1.6666666666666667</c:v>
                </c:pt>
                <c:pt idx="1939">
                  <c:v>2</c:v>
                </c:pt>
                <c:pt idx="1940">
                  <c:v>1.6666666666666667</c:v>
                </c:pt>
                <c:pt idx="1941">
                  <c:v>2.3333333333333335</c:v>
                </c:pt>
                <c:pt idx="1942">
                  <c:v>2</c:v>
                </c:pt>
                <c:pt idx="1943">
                  <c:v>1.3333333333333333</c:v>
                </c:pt>
                <c:pt idx="1944">
                  <c:v>0.66666666666666663</c:v>
                </c:pt>
                <c:pt idx="1945">
                  <c:v>1</c:v>
                </c:pt>
                <c:pt idx="1946">
                  <c:v>1</c:v>
                </c:pt>
                <c:pt idx="1947">
                  <c:v>1.3333333333333333</c:v>
                </c:pt>
                <c:pt idx="1948">
                  <c:v>1</c:v>
                </c:pt>
                <c:pt idx="1949">
                  <c:v>1.6666666666666667</c:v>
                </c:pt>
                <c:pt idx="1950">
                  <c:v>1.6666666666666667</c:v>
                </c:pt>
                <c:pt idx="1951">
                  <c:v>1.3333333333333333</c:v>
                </c:pt>
                <c:pt idx="1952">
                  <c:v>1</c:v>
                </c:pt>
                <c:pt idx="1953">
                  <c:v>1.6666666666666667</c:v>
                </c:pt>
                <c:pt idx="1954">
                  <c:v>2.3333333333333335</c:v>
                </c:pt>
                <c:pt idx="1955">
                  <c:v>3</c:v>
                </c:pt>
                <c:pt idx="1956">
                  <c:v>2.6666666666666665</c:v>
                </c:pt>
                <c:pt idx="1957">
                  <c:v>2.6666666666666665</c:v>
                </c:pt>
                <c:pt idx="1958">
                  <c:v>1.6666666666666667</c:v>
                </c:pt>
                <c:pt idx="1959">
                  <c:v>1.6666666666666667</c:v>
                </c:pt>
                <c:pt idx="1960">
                  <c:v>1.3333333333333333</c:v>
                </c:pt>
                <c:pt idx="1961">
                  <c:v>1.3333333333333333</c:v>
                </c:pt>
                <c:pt idx="1962">
                  <c:v>0.33333333333333331</c:v>
                </c:pt>
                <c:pt idx="1963">
                  <c:v>1</c:v>
                </c:pt>
                <c:pt idx="1964">
                  <c:v>2.3333333333333335</c:v>
                </c:pt>
                <c:pt idx="1965">
                  <c:v>3</c:v>
                </c:pt>
                <c:pt idx="1966">
                  <c:v>2.6666666666666665</c:v>
                </c:pt>
                <c:pt idx="1967">
                  <c:v>1.6666666666666667</c:v>
                </c:pt>
                <c:pt idx="1968">
                  <c:v>1.6666666666666667</c:v>
                </c:pt>
                <c:pt idx="1969">
                  <c:v>1.3333333333333333</c:v>
                </c:pt>
                <c:pt idx="1970">
                  <c:v>1.3333333333333333</c:v>
                </c:pt>
                <c:pt idx="1971">
                  <c:v>1</c:v>
                </c:pt>
                <c:pt idx="1972">
                  <c:v>2</c:v>
                </c:pt>
                <c:pt idx="1973">
                  <c:v>1.6666666666666667</c:v>
                </c:pt>
                <c:pt idx="1974">
                  <c:v>1.6666666666666667</c:v>
                </c:pt>
                <c:pt idx="1975">
                  <c:v>0.33333333333333331</c:v>
                </c:pt>
                <c:pt idx="1976">
                  <c:v>0.66666666666666663</c:v>
                </c:pt>
                <c:pt idx="1977">
                  <c:v>1.3333333333333333</c:v>
                </c:pt>
                <c:pt idx="1978">
                  <c:v>2.3333333333333335</c:v>
                </c:pt>
                <c:pt idx="1979">
                  <c:v>2</c:v>
                </c:pt>
                <c:pt idx="1980">
                  <c:v>2</c:v>
                </c:pt>
                <c:pt idx="1981">
                  <c:v>2</c:v>
                </c:pt>
                <c:pt idx="1982">
                  <c:v>2</c:v>
                </c:pt>
                <c:pt idx="1983">
                  <c:v>1.3333333333333333</c:v>
                </c:pt>
                <c:pt idx="1984">
                  <c:v>1.6666666666666667</c:v>
                </c:pt>
                <c:pt idx="1985">
                  <c:v>1.6666666666666667</c:v>
                </c:pt>
                <c:pt idx="1986">
                  <c:v>2</c:v>
                </c:pt>
                <c:pt idx="1987">
                  <c:v>1</c:v>
                </c:pt>
                <c:pt idx="1988">
                  <c:v>2</c:v>
                </c:pt>
                <c:pt idx="1989">
                  <c:v>2</c:v>
                </c:pt>
                <c:pt idx="1990">
                  <c:v>2.3333333333333335</c:v>
                </c:pt>
                <c:pt idx="1991">
                  <c:v>1.6666666666666667</c:v>
                </c:pt>
                <c:pt idx="1992">
                  <c:v>1.6666666666666667</c:v>
                </c:pt>
                <c:pt idx="1993">
                  <c:v>1.6666666666666667</c:v>
                </c:pt>
                <c:pt idx="1994">
                  <c:v>2</c:v>
                </c:pt>
                <c:pt idx="1995">
                  <c:v>2</c:v>
                </c:pt>
                <c:pt idx="1996">
                  <c:v>2.3333333333333335</c:v>
                </c:pt>
                <c:pt idx="1997">
                  <c:v>2</c:v>
                </c:pt>
                <c:pt idx="1998">
                  <c:v>1.3333333333333333</c:v>
                </c:pt>
                <c:pt idx="1999">
                  <c:v>0.66666666666666663</c:v>
                </c:pt>
                <c:pt idx="2000">
                  <c:v>0.66666666666666663</c:v>
                </c:pt>
                <c:pt idx="2001">
                  <c:v>0.66666666666666663</c:v>
                </c:pt>
                <c:pt idx="2002">
                  <c:v>1</c:v>
                </c:pt>
                <c:pt idx="2003">
                  <c:v>1.3333333333333333</c:v>
                </c:pt>
                <c:pt idx="2004">
                  <c:v>1.6666666666666667</c:v>
                </c:pt>
                <c:pt idx="2005">
                  <c:v>1.6666666666666667</c:v>
                </c:pt>
                <c:pt idx="2006">
                  <c:v>1.6666666666666667</c:v>
                </c:pt>
                <c:pt idx="2007">
                  <c:v>1.3333333333333333</c:v>
                </c:pt>
                <c:pt idx="2008">
                  <c:v>2.3333333333333335</c:v>
                </c:pt>
                <c:pt idx="2009">
                  <c:v>2.3333333333333335</c:v>
                </c:pt>
                <c:pt idx="2010">
                  <c:v>2.3333333333333335</c:v>
                </c:pt>
                <c:pt idx="2011">
                  <c:v>1</c:v>
                </c:pt>
                <c:pt idx="2012">
                  <c:v>1</c:v>
                </c:pt>
                <c:pt idx="2013">
                  <c:v>1.3333333333333333</c:v>
                </c:pt>
                <c:pt idx="2014">
                  <c:v>1.3333333333333333</c:v>
                </c:pt>
                <c:pt idx="2015">
                  <c:v>1.6666666666666667</c:v>
                </c:pt>
                <c:pt idx="2016">
                  <c:v>1.6666666666666667</c:v>
                </c:pt>
                <c:pt idx="2017">
                  <c:v>1.6666666666666667</c:v>
                </c:pt>
                <c:pt idx="2018">
                  <c:v>1.6666666666666667</c:v>
                </c:pt>
                <c:pt idx="2019">
                  <c:v>1.6666666666666667</c:v>
                </c:pt>
                <c:pt idx="2020">
                  <c:v>1.6666666666666667</c:v>
                </c:pt>
                <c:pt idx="2021">
                  <c:v>0.66666666666666663</c:v>
                </c:pt>
                <c:pt idx="2022">
                  <c:v>0.66666666666666663</c:v>
                </c:pt>
                <c:pt idx="2023">
                  <c:v>1.3333333333333333</c:v>
                </c:pt>
                <c:pt idx="2024">
                  <c:v>2</c:v>
                </c:pt>
                <c:pt idx="2025">
                  <c:v>2.3333333333333335</c:v>
                </c:pt>
                <c:pt idx="2026">
                  <c:v>2.3333333333333335</c:v>
                </c:pt>
                <c:pt idx="2027">
                  <c:v>2.6666666666666665</c:v>
                </c:pt>
                <c:pt idx="2028">
                  <c:v>3</c:v>
                </c:pt>
                <c:pt idx="2029">
                  <c:v>3</c:v>
                </c:pt>
                <c:pt idx="2030">
                  <c:v>3</c:v>
                </c:pt>
                <c:pt idx="2031">
                  <c:v>2</c:v>
                </c:pt>
                <c:pt idx="2032">
                  <c:v>1.6666666666666667</c:v>
                </c:pt>
                <c:pt idx="2033">
                  <c:v>0.66666666666666663</c:v>
                </c:pt>
                <c:pt idx="2034">
                  <c:v>1</c:v>
                </c:pt>
                <c:pt idx="2035">
                  <c:v>0.66666666666666663</c:v>
                </c:pt>
                <c:pt idx="2036">
                  <c:v>0.66666666666666663</c:v>
                </c:pt>
                <c:pt idx="2037">
                  <c:v>1</c:v>
                </c:pt>
                <c:pt idx="2038">
                  <c:v>1</c:v>
                </c:pt>
                <c:pt idx="2039">
                  <c:v>1.6666666666666667</c:v>
                </c:pt>
                <c:pt idx="2040">
                  <c:v>1.3333333333333333</c:v>
                </c:pt>
                <c:pt idx="2041">
                  <c:v>2</c:v>
                </c:pt>
                <c:pt idx="2042">
                  <c:v>2.6666666666666665</c:v>
                </c:pt>
                <c:pt idx="2043">
                  <c:v>3</c:v>
                </c:pt>
                <c:pt idx="2044">
                  <c:v>2</c:v>
                </c:pt>
                <c:pt idx="2045">
                  <c:v>1</c:v>
                </c:pt>
                <c:pt idx="2046">
                  <c:v>1</c:v>
                </c:pt>
                <c:pt idx="2047">
                  <c:v>1.3333333333333333</c:v>
                </c:pt>
                <c:pt idx="2048">
                  <c:v>2</c:v>
                </c:pt>
                <c:pt idx="2049">
                  <c:v>2.3333333333333335</c:v>
                </c:pt>
                <c:pt idx="2050">
                  <c:v>2</c:v>
                </c:pt>
                <c:pt idx="2051">
                  <c:v>1</c:v>
                </c:pt>
                <c:pt idx="2052">
                  <c:v>0.66666666666666663</c:v>
                </c:pt>
                <c:pt idx="2053">
                  <c:v>1.6666666666666667</c:v>
                </c:pt>
                <c:pt idx="2054">
                  <c:v>1.6666666666666667</c:v>
                </c:pt>
                <c:pt idx="2055">
                  <c:v>1.6666666666666667</c:v>
                </c:pt>
                <c:pt idx="2056">
                  <c:v>0.66666666666666663</c:v>
                </c:pt>
                <c:pt idx="2057">
                  <c:v>0.66666666666666663</c:v>
                </c:pt>
                <c:pt idx="2058">
                  <c:v>0</c:v>
                </c:pt>
                <c:pt idx="2059">
                  <c:v>0.33333333333333331</c:v>
                </c:pt>
                <c:pt idx="2060">
                  <c:v>0.66666666666666663</c:v>
                </c:pt>
                <c:pt idx="2061">
                  <c:v>1.3333333333333333</c:v>
                </c:pt>
                <c:pt idx="2062">
                  <c:v>1.6666666666666667</c:v>
                </c:pt>
                <c:pt idx="2063">
                  <c:v>2</c:v>
                </c:pt>
                <c:pt idx="2064">
                  <c:v>2</c:v>
                </c:pt>
                <c:pt idx="2065">
                  <c:v>1.6666666666666667</c:v>
                </c:pt>
                <c:pt idx="2066">
                  <c:v>1.3333333333333333</c:v>
                </c:pt>
                <c:pt idx="2067">
                  <c:v>0.66666666666666663</c:v>
                </c:pt>
                <c:pt idx="2068">
                  <c:v>1</c:v>
                </c:pt>
                <c:pt idx="2069">
                  <c:v>1.6666666666666667</c:v>
                </c:pt>
                <c:pt idx="2070">
                  <c:v>1.6666666666666667</c:v>
                </c:pt>
                <c:pt idx="2071">
                  <c:v>2</c:v>
                </c:pt>
                <c:pt idx="2072">
                  <c:v>2</c:v>
                </c:pt>
                <c:pt idx="2073">
                  <c:v>2.3333333333333335</c:v>
                </c:pt>
                <c:pt idx="2074">
                  <c:v>1.3333333333333333</c:v>
                </c:pt>
                <c:pt idx="2075">
                  <c:v>1.3333333333333333</c:v>
                </c:pt>
                <c:pt idx="2076">
                  <c:v>1</c:v>
                </c:pt>
                <c:pt idx="2077">
                  <c:v>1</c:v>
                </c:pt>
                <c:pt idx="2078">
                  <c:v>0.33333333333333331</c:v>
                </c:pt>
                <c:pt idx="2079">
                  <c:v>0.33333333333333331</c:v>
                </c:pt>
                <c:pt idx="2080">
                  <c:v>0.33333333333333331</c:v>
                </c:pt>
                <c:pt idx="2081">
                  <c:v>0.66666666666666663</c:v>
                </c:pt>
                <c:pt idx="2082">
                  <c:v>1</c:v>
                </c:pt>
                <c:pt idx="2083">
                  <c:v>1.3333333333333333</c:v>
                </c:pt>
                <c:pt idx="2084">
                  <c:v>0.66666666666666663</c:v>
                </c:pt>
                <c:pt idx="2085">
                  <c:v>1.3333333333333333</c:v>
                </c:pt>
                <c:pt idx="2086">
                  <c:v>1.3333333333333333</c:v>
                </c:pt>
                <c:pt idx="2087">
                  <c:v>2.3333333333333335</c:v>
                </c:pt>
                <c:pt idx="2088">
                  <c:v>1.3333333333333333</c:v>
                </c:pt>
                <c:pt idx="2089">
                  <c:v>1</c:v>
                </c:pt>
                <c:pt idx="2090">
                  <c:v>1</c:v>
                </c:pt>
                <c:pt idx="2091">
                  <c:v>1</c:v>
                </c:pt>
                <c:pt idx="2092">
                  <c:v>1.3333333333333333</c:v>
                </c:pt>
                <c:pt idx="2093">
                  <c:v>0.66666666666666663</c:v>
                </c:pt>
                <c:pt idx="2094">
                  <c:v>1.3333333333333333</c:v>
                </c:pt>
                <c:pt idx="2095">
                  <c:v>1.3333333333333333</c:v>
                </c:pt>
                <c:pt idx="2096">
                  <c:v>1.3333333333333333</c:v>
                </c:pt>
                <c:pt idx="2097">
                  <c:v>1</c:v>
                </c:pt>
                <c:pt idx="2098">
                  <c:v>1</c:v>
                </c:pt>
                <c:pt idx="2099">
                  <c:v>1</c:v>
                </c:pt>
                <c:pt idx="2100">
                  <c:v>0.66666666666666663</c:v>
                </c:pt>
                <c:pt idx="2101">
                  <c:v>1.6666666666666667</c:v>
                </c:pt>
                <c:pt idx="2102">
                  <c:v>1.3333333333333333</c:v>
                </c:pt>
                <c:pt idx="2103">
                  <c:v>1.3333333333333333</c:v>
                </c:pt>
                <c:pt idx="2104">
                  <c:v>0</c:v>
                </c:pt>
                <c:pt idx="2105">
                  <c:v>1.6666666666666667</c:v>
                </c:pt>
                <c:pt idx="2106">
                  <c:v>2.3333333333333335</c:v>
                </c:pt>
                <c:pt idx="2107">
                  <c:v>3</c:v>
                </c:pt>
                <c:pt idx="2108">
                  <c:v>1.3333333333333333</c:v>
                </c:pt>
                <c:pt idx="2109">
                  <c:v>1</c:v>
                </c:pt>
                <c:pt idx="2110">
                  <c:v>1.3333333333333333</c:v>
                </c:pt>
                <c:pt idx="2111">
                  <c:v>1.3333333333333333</c:v>
                </c:pt>
                <c:pt idx="2112">
                  <c:v>1</c:v>
                </c:pt>
                <c:pt idx="2113">
                  <c:v>0</c:v>
                </c:pt>
                <c:pt idx="2114">
                  <c:v>0.33333333333333331</c:v>
                </c:pt>
                <c:pt idx="2115">
                  <c:v>0.66666666666666663</c:v>
                </c:pt>
                <c:pt idx="2116">
                  <c:v>0.66666666666666663</c:v>
                </c:pt>
                <c:pt idx="2117">
                  <c:v>1</c:v>
                </c:pt>
                <c:pt idx="2118">
                  <c:v>0.66666666666666663</c:v>
                </c:pt>
                <c:pt idx="2119">
                  <c:v>1.3333333333333333</c:v>
                </c:pt>
                <c:pt idx="2120">
                  <c:v>1.3333333333333333</c:v>
                </c:pt>
                <c:pt idx="2121">
                  <c:v>1.3333333333333333</c:v>
                </c:pt>
                <c:pt idx="2122">
                  <c:v>1.6666666666666667</c:v>
                </c:pt>
                <c:pt idx="2123">
                  <c:v>1.3333333333333333</c:v>
                </c:pt>
                <c:pt idx="2124">
                  <c:v>1.6666666666666667</c:v>
                </c:pt>
                <c:pt idx="2125">
                  <c:v>1</c:v>
                </c:pt>
                <c:pt idx="2126">
                  <c:v>0.66666666666666663</c:v>
                </c:pt>
                <c:pt idx="2127">
                  <c:v>0.66666666666666663</c:v>
                </c:pt>
                <c:pt idx="2128">
                  <c:v>1</c:v>
                </c:pt>
                <c:pt idx="2129">
                  <c:v>1</c:v>
                </c:pt>
                <c:pt idx="2130">
                  <c:v>0.66666666666666663</c:v>
                </c:pt>
                <c:pt idx="2131">
                  <c:v>0</c:v>
                </c:pt>
                <c:pt idx="2132">
                  <c:v>0.33333333333333331</c:v>
                </c:pt>
                <c:pt idx="2133">
                  <c:v>1</c:v>
                </c:pt>
                <c:pt idx="2134">
                  <c:v>1.3333333333333333</c:v>
                </c:pt>
                <c:pt idx="2135">
                  <c:v>1.6666666666666667</c:v>
                </c:pt>
                <c:pt idx="2136">
                  <c:v>2</c:v>
                </c:pt>
                <c:pt idx="2137">
                  <c:v>1.6666666666666667</c:v>
                </c:pt>
                <c:pt idx="2138">
                  <c:v>2.3333333333333335</c:v>
                </c:pt>
                <c:pt idx="2139">
                  <c:v>2.3333333333333335</c:v>
                </c:pt>
                <c:pt idx="2140">
                  <c:v>3.3333333333333335</c:v>
                </c:pt>
                <c:pt idx="2141">
                  <c:v>2.3333333333333335</c:v>
                </c:pt>
                <c:pt idx="2142">
                  <c:v>1.6666666666666667</c:v>
                </c:pt>
                <c:pt idx="2143">
                  <c:v>1</c:v>
                </c:pt>
                <c:pt idx="2144">
                  <c:v>1.3333333333333333</c:v>
                </c:pt>
                <c:pt idx="2145">
                  <c:v>1.3333333333333333</c:v>
                </c:pt>
                <c:pt idx="2146">
                  <c:v>1.3333333333333333</c:v>
                </c:pt>
                <c:pt idx="2147">
                  <c:v>1.6666666666666667</c:v>
                </c:pt>
                <c:pt idx="2148">
                  <c:v>1.3333333333333333</c:v>
                </c:pt>
                <c:pt idx="2149">
                  <c:v>1.6666666666666667</c:v>
                </c:pt>
                <c:pt idx="2150">
                  <c:v>1.3333333333333333</c:v>
                </c:pt>
                <c:pt idx="2151">
                  <c:v>1.6666666666666667</c:v>
                </c:pt>
                <c:pt idx="2152">
                  <c:v>1.6666666666666667</c:v>
                </c:pt>
                <c:pt idx="2153">
                  <c:v>1</c:v>
                </c:pt>
                <c:pt idx="2154">
                  <c:v>0.66666666666666663</c:v>
                </c:pt>
                <c:pt idx="2155">
                  <c:v>0.33333333333333331</c:v>
                </c:pt>
                <c:pt idx="2156">
                  <c:v>0.66666666666666663</c:v>
                </c:pt>
                <c:pt idx="2157">
                  <c:v>0.66666666666666663</c:v>
                </c:pt>
                <c:pt idx="2158">
                  <c:v>0.33333333333333331</c:v>
                </c:pt>
                <c:pt idx="2159">
                  <c:v>0</c:v>
                </c:pt>
                <c:pt idx="2160">
                  <c:v>0.33333333333333331</c:v>
                </c:pt>
                <c:pt idx="2161">
                  <c:v>0.33333333333333331</c:v>
                </c:pt>
                <c:pt idx="2162">
                  <c:v>1</c:v>
                </c:pt>
                <c:pt idx="2163">
                  <c:v>1</c:v>
                </c:pt>
                <c:pt idx="2164">
                  <c:v>2</c:v>
                </c:pt>
                <c:pt idx="2165">
                  <c:v>2</c:v>
                </c:pt>
                <c:pt idx="2166">
                  <c:v>2</c:v>
                </c:pt>
                <c:pt idx="2167">
                  <c:v>1.6666666666666667</c:v>
                </c:pt>
                <c:pt idx="2168">
                  <c:v>1.3333333333333333</c:v>
                </c:pt>
                <c:pt idx="2169">
                  <c:v>1</c:v>
                </c:pt>
                <c:pt idx="2170">
                  <c:v>0.33333333333333331</c:v>
                </c:pt>
                <c:pt idx="2171">
                  <c:v>0</c:v>
                </c:pt>
                <c:pt idx="2172">
                  <c:v>1</c:v>
                </c:pt>
                <c:pt idx="2173">
                  <c:v>1.6666666666666667</c:v>
                </c:pt>
                <c:pt idx="2174">
                  <c:v>2</c:v>
                </c:pt>
                <c:pt idx="2175">
                  <c:v>1</c:v>
                </c:pt>
                <c:pt idx="2176">
                  <c:v>0.33333333333333331</c:v>
                </c:pt>
                <c:pt idx="2177">
                  <c:v>0.33333333333333331</c:v>
                </c:pt>
                <c:pt idx="2178">
                  <c:v>1</c:v>
                </c:pt>
                <c:pt idx="2179">
                  <c:v>1.3333333333333333</c:v>
                </c:pt>
                <c:pt idx="2180">
                  <c:v>2</c:v>
                </c:pt>
                <c:pt idx="2181">
                  <c:v>1.3333333333333333</c:v>
                </c:pt>
                <c:pt idx="2182">
                  <c:v>1</c:v>
                </c:pt>
                <c:pt idx="2183">
                  <c:v>0.33333333333333331</c:v>
                </c:pt>
                <c:pt idx="2184">
                  <c:v>0.33333333333333331</c:v>
                </c:pt>
                <c:pt idx="2185">
                  <c:v>0.66666666666666663</c:v>
                </c:pt>
                <c:pt idx="2186">
                  <c:v>0.33333333333333331</c:v>
                </c:pt>
                <c:pt idx="2187">
                  <c:v>0.33333333333333331</c:v>
                </c:pt>
                <c:pt idx="2188">
                  <c:v>0</c:v>
                </c:pt>
                <c:pt idx="2189">
                  <c:v>0.66666666666666663</c:v>
                </c:pt>
                <c:pt idx="2190">
                  <c:v>1</c:v>
                </c:pt>
                <c:pt idx="2191">
                  <c:v>1</c:v>
                </c:pt>
                <c:pt idx="2192">
                  <c:v>0.33333333333333331</c:v>
                </c:pt>
                <c:pt idx="2193">
                  <c:v>0.66666666666666663</c:v>
                </c:pt>
                <c:pt idx="2194">
                  <c:v>0.66666666666666663</c:v>
                </c:pt>
                <c:pt idx="2195">
                  <c:v>0.66666666666666663</c:v>
                </c:pt>
                <c:pt idx="2196">
                  <c:v>0.66666666666666663</c:v>
                </c:pt>
                <c:pt idx="2197">
                  <c:v>0.66666666666666663</c:v>
                </c:pt>
                <c:pt idx="2198">
                  <c:v>0.66666666666666663</c:v>
                </c:pt>
                <c:pt idx="2199">
                  <c:v>0.33333333333333331</c:v>
                </c:pt>
                <c:pt idx="2200">
                  <c:v>0.33333333333333331</c:v>
                </c:pt>
                <c:pt idx="2201">
                  <c:v>0.66666666666666663</c:v>
                </c:pt>
                <c:pt idx="2202">
                  <c:v>0.66666666666666663</c:v>
                </c:pt>
                <c:pt idx="2203">
                  <c:v>0.66666666666666663</c:v>
                </c:pt>
                <c:pt idx="2204">
                  <c:v>0.66666666666666663</c:v>
                </c:pt>
                <c:pt idx="2205">
                  <c:v>0.66666666666666663</c:v>
                </c:pt>
                <c:pt idx="2206">
                  <c:v>1</c:v>
                </c:pt>
                <c:pt idx="2207">
                  <c:v>0.66666666666666663</c:v>
                </c:pt>
                <c:pt idx="2208">
                  <c:v>1</c:v>
                </c:pt>
                <c:pt idx="2209">
                  <c:v>1</c:v>
                </c:pt>
                <c:pt idx="2210">
                  <c:v>1</c:v>
                </c:pt>
                <c:pt idx="2211">
                  <c:v>0.33333333333333331</c:v>
                </c:pt>
                <c:pt idx="2212">
                  <c:v>0.33333333333333331</c:v>
                </c:pt>
                <c:pt idx="2213">
                  <c:v>0.66666666666666663</c:v>
                </c:pt>
                <c:pt idx="2214">
                  <c:v>0.66666666666666663</c:v>
                </c:pt>
                <c:pt idx="2215">
                  <c:v>1</c:v>
                </c:pt>
                <c:pt idx="2216">
                  <c:v>1.3333333333333333</c:v>
                </c:pt>
                <c:pt idx="2217">
                  <c:v>1.3333333333333333</c:v>
                </c:pt>
                <c:pt idx="2218">
                  <c:v>0.66666666666666663</c:v>
                </c:pt>
                <c:pt idx="2219">
                  <c:v>0</c:v>
                </c:pt>
                <c:pt idx="2220">
                  <c:v>0</c:v>
                </c:pt>
                <c:pt idx="2221">
                  <c:v>0</c:v>
                </c:pt>
                <c:pt idx="2222">
                  <c:v>0</c:v>
                </c:pt>
                <c:pt idx="2223">
                  <c:v>0</c:v>
                </c:pt>
                <c:pt idx="2224">
                  <c:v>0</c:v>
                </c:pt>
                <c:pt idx="2225">
                  <c:v>0</c:v>
                </c:pt>
                <c:pt idx="2226">
                  <c:v>0</c:v>
                </c:pt>
                <c:pt idx="2227">
                  <c:v>0</c:v>
                </c:pt>
                <c:pt idx="2228">
                  <c:v>0</c:v>
                </c:pt>
                <c:pt idx="2229">
                  <c:v>0</c:v>
                </c:pt>
                <c:pt idx="2230">
                  <c:v>0.33333333333333331</c:v>
                </c:pt>
                <c:pt idx="2231">
                  <c:v>0.66666666666666663</c:v>
                </c:pt>
                <c:pt idx="2232">
                  <c:v>0.66666666666666663</c:v>
                </c:pt>
                <c:pt idx="2233">
                  <c:v>0.33333333333333331</c:v>
                </c:pt>
                <c:pt idx="2234">
                  <c:v>0</c:v>
                </c:pt>
                <c:pt idx="2235">
                  <c:v>0.33333333333333331</c:v>
                </c:pt>
                <c:pt idx="2236">
                  <c:v>0.33333333333333331</c:v>
                </c:pt>
                <c:pt idx="2237">
                  <c:v>0.66666666666666663</c:v>
                </c:pt>
                <c:pt idx="2238">
                  <c:v>0.33333333333333331</c:v>
                </c:pt>
                <c:pt idx="2239">
                  <c:v>0.33333333333333331</c:v>
                </c:pt>
                <c:pt idx="2240">
                  <c:v>0</c:v>
                </c:pt>
                <c:pt idx="2241">
                  <c:v>0</c:v>
                </c:pt>
                <c:pt idx="2242">
                  <c:v>0.33333333333333331</c:v>
                </c:pt>
                <c:pt idx="2243">
                  <c:v>0.33333333333333331</c:v>
                </c:pt>
                <c:pt idx="2244">
                  <c:v>0.33333333333333331</c:v>
                </c:pt>
                <c:pt idx="2245">
                  <c:v>0.33333333333333331</c:v>
                </c:pt>
                <c:pt idx="2246">
                  <c:v>0.33333333333333331</c:v>
                </c:pt>
                <c:pt idx="2247">
                  <c:v>0.33333333333333331</c:v>
                </c:pt>
                <c:pt idx="2248">
                  <c:v>0.66666666666666663</c:v>
                </c:pt>
                <c:pt idx="2249">
                  <c:v>0.66666666666666663</c:v>
                </c:pt>
                <c:pt idx="2250">
                  <c:v>0.66666666666666663</c:v>
                </c:pt>
                <c:pt idx="2251">
                  <c:v>0</c:v>
                </c:pt>
                <c:pt idx="2252">
                  <c:v>0</c:v>
                </c:pt>
                <c:pt idx="2253">
                  <c:v>0.33333333333333331</c:v>
                </c:pt>
                <c:pt idx="2254">
                  <c:v>0.33333333333333331</c:v>
                </c:pt>
                <c:pt idx="2255">
                  <c:v>0.33333333333333331</c:v>
                </c:pt>
                <c:pt idx="2256">
                  <c:v>0</c:v>
                </c:pt>
                <c:pt idx="2257">
                  <c:v>0</c:v>
                </c:pt>
                <c:pt idx="2258">
                  <c:v>0</c:v>
                </c:pt>
                <c:pt idx="2259">
                  <c:v>0</c:v>
                </c:pt>
                <c:pt idx="2260">
                  <c:v>0</c:v>
                </c:pt>
                <c:pt idx="2261">
                  <c:v>0</c:v>
                </c:pt>
                <c:pt idx="2262">
                  <c:v>0</c:v>
                </c:pt>
                <c:pt idx="2263">
                  <c:v>0</c:v>
                </c:pt>
                <c:pt idx="2264">
                  <c:v>0.66666666666666663</c:v>
                </c:pt>
                <c:pt idx="2265">
                  <c:v>0.66666666666666663</c:v>
                </c:pt>
                <c:pt idx="2266">
                  <c:v>0.66666666666666663</c:v>
                </c:pt>
                <c:pt idx="2267">
                  <c:v>0.33333333333333331</c:v>
                </c:pt>
                <c:pt idx="2268">
                  <c:v>0.33333333333333331</c:v>
                </c:pt>
                <c:pt idx="2269">
                  <c:v>0.66666666666666663</c:v>
                </c:pt>
                <c:pt idx="2270">
                  <c:v>0.33333333333333331</c:v>
                </c:pt>
                <c:pt idx="2271">
                  <c:v>0.66666666666666663</c:v>
                </c:pt>
                <c:pt idx="2272">
                  <c:v>0.66666666666666663</c:v>
                </c:pt>
                <c:pt idx="2273">
                  <c:v>0.66666666666666663</c:v>
                </c:pt>
                <c:pt idx="2274">
                  <c:v>0.33333333333333331</c:v>
                </c:pt>
                <c:pt idx="2275">
                  <c:v>0</c:v>
                </c:pt>
                <c:pt idx="2276">
                  <c:v>0</c:v>
                </c:pt>
                <c:pt idx="2277">
                  <c:v>0</c:v>
                </c:pt>
                <c:pt idx="2278">
                  <c:v>0</c:v>
                </c:pt>
                <c:pt idx="2279">
                  <c:v>0.33333333333333331</c:v>
                </c:pt>
                <c:pt idx="2280">
                  <c:v>0.33333333333333331</c:v>
                </c:pt>
                <c:pt idx="2281">
                  <c:v>0.33333333333333331</c:v>
                </c:pt>
                <c:pt idx="2282">
                  <c:v>0</c:v>
                </c:pt>
                <c:pt idx="2283">
                  <c:v>0.33333333333333331</c:v>
                </c:pt>
                <c:pt idx="2284">
                  <c:v>0.33333333333333331</c:v>
                </c:pt>
                <c:pt idx="2285">
                  <c:v>0.33333333333333331</c:v>
                </c:pt>
                <c:pt idx="2286">
                  <c:v>0</c:v>
                </c:pt>
                <c:pt idx="2287">
                  <c:v>0.33333333333333331</c:v>
                </c:pt>
                <c:pt idx="2288">
                  <c:v>0.33333333333333331</c:v>
                </c:pt>
                <c:pt idx="2289">
                  <c:v>0.33333333333333331</c:v>
                </c:pt>
                <c:pt idx="2290">
                  <c:v>0</c:v>
                </c:pt>
                <c:pt idx="2291">
                  <c:v>0</c:v>
                </c:pt>
                <c:pt idx="2292">
                  <c:v>0</c:v>
                </c:pt>
                <c:pt idx="2293">
                  <c:v>0</c:v>
                </c:pt>
                <c:pt idx="2294">
                  <c:v>0.33333333333333331</c:v>
                </c:pt>
                <c:pt idx="2295">
                  <c:v>0.33333333333333331</c:v>
                </c:pt>
                <c:pt idx="2296">
                  <c:v>0.33333333333333331</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0.33333333333333331</c:v>
                </c:pt>
                <c:pt idx="2332">
                  <c:v>0.33333333333333331</c:v>
                </c:pt>
                <c:pt idx="2333">
                  <c:v>0.33333333333333331</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0.33333333333333331</c:v>
                </c:pt>
                <c:pt idx="2351">
                  <c:v>0.33333333333333331</c:v>
                </c:pt>
                <c:pt idx="2352">
                  <c:v>0.33333333333333331</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0.33333333333333331</c:v>
                </c:pt>
                <c:pt idx="2383">
                  <c:v>0.33333333333333331</c:v>
                </c:pt>
                <c:pt idx="2384">
                  <c:v>0.33333333333333331</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0.33333333333333331</c:v>
                </c:pt>
                <c:pt idx="2447">
                  <c:v>0.33333333333333331</c:v>
                </c:pt>
                <c:pt idx="2448">
                  <c:v>0.33333333333333331</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0.33333333333333331</c:v>
                </c:pt>
                <c:pt idx="2462">
                  <c:v>0.33333333333333331</c:v>
                </c:pt>
                <c:pt idx="2463">
                  <c:v>0.33333333333333331</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0.33333333333333331</c:v>
                </c:pt>
                <c:pt idx="2498">
                  <c:v>0.33333333333333331</c:v>
                </c:pt>
                <c:pt idx="2499">
                  <c:v>0.33333333333333331</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0.33333333333333331</c:v>
                </c:pt>
                <c:pt idx="2566">
                  <c:v>0.33333333333333331</c:v>
                </c:pt>
                <c:pt idx="2567">
                  <c:v>0.33333333333333331</c:v>
                </c:pt>
                <c:pt idx="2568">
                  <c:v>0</c:v>
                </c:pt>
                <c:pt idx="2569">
                  <c:v>0</c:v>
                </c:pt>
                <c:pt idx="2570">
                  <c:v>0</c:v>
                </c:pt>
                <c:pt idx="2571">
                  <c:v>0</c:v>
                </c:pt>
                <c:pt idx="2572">
                  <c:v>0</c:v>
                </c:pt>
                <c:pt idx="2573">
                  <c:v>0.33333333333333331</c:v>
                </c:pt>
                <c:pt idx="2574">
                  <c:v>0.33333333333333331</c:v>
                </c:pt>
                <c:pt idx="2575">
                  <c:v>0.33333333333333331</c:v>
                </c:pt>
                <c:pt idx="2576">
                  <c:v>0</c:v>
                </c:pt>
                <c:pt idx="2577">
                  <c:v>0.33333333333333331</c:v>
                </c:pt>
                <c:pt idx="2578">
                  <c:v>0.33333333333333331</c:v>
                </c:pt>
                <c:pt idx="2579">
                  <c:v>0.33333333333333331</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0.33333333333333331</c:v>
                </c:pt>
                <c:pt idx="2597">
                  <c:v>0.33333333333333331</c:v>
                </c:pt>
                <c:pt idx="2598">
                  <c:v>0.33333333333333331</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0.66666666666666663</c:v>
                </c:pt>
                <c:pt idx="2625">
                  <c:v>0.66666666666666663</c:v>
                </c:pt>
                <c:pt idx="2626">
                  <c:v>0.66666666666666663</c:v>
                </c:pt>
                <c:pt idx="2627">
                  <c:v>0</c:v>
                </c:pt>
                <c:pt idx="2628">
                  <c:v>0</c:v>
                </c:pt>
                <c:pt idx="2629">
                  <c:v>0.66666666666666663</c:v>
                </c:pt>
                <c:pt idx="2630">
                  <c:v>0.66666666666666663</c:v>
                </c:pt>
                <c:pt idx="2631">
                  <c:v>0.66666666666666663</c:v>
                </c:pt>
                <c:pt idx="2632">
                  <c:v>0</c:v>
                </c:pt>
                <c:pt idx="2633">
                  <c:v>0</c:v>
                </c:pt>
                <c:pt idx="2634">
                  <c:v>0.33333333333333331</c:v>
                </c:pt>
                <c:pt idx="2635">
                  <c:v>0.33333333333333331</c:v>
                </c:pt>
                <c:pt idx="2636">
                  <c:v>0.33333333333333331</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0.33333333333333331</c:v>
                </c:pt>
                <c:pt idx="2657">
                  <c:v>0.33333333333333331</c:v>
                </c:pt>
                <c:pt idx="2658">
                  <c:v>0.33333333333333331</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0.33333333333333331</c:v>
                </c:pt>
                <c:pt idx="2678">
                  <c:v>0.33333333333333331</c:v>
                </c:pt>
                <c:pt idx="2679">
                  <c:v>0.33333333333333331</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0.33333333333333331</c:v>
                </c:pt>
                <c:pt idx="2709">
                  <c:v>0.33333333333333331</c:v>
                </c:pt>
                <c:pt idx="2710">
                  <c:v>0.33333333333333331</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0.33333333333333331</c:v>
                </c:pt>
                <c:pt idx="2731">
                  <c:v>0.33333333333333331</c:v>
                </c:pt>
                <c:pt idx="2732">
                  <c:v>0.33333333333333331</c:v>
                </c:pt>
                <c:pt idx="2733">
                  <c:v>0</c:v>
                </c:pt>
                <c:pt idx="2734">
                  <c:v>0</c:v>
                </c:pt>
                <c:pt idx="2735">
                  <c:v>0</c:v>
                </c:pt>
                <c:pt idx="2736">
                  <c:v>0</c:v>
                </c:pt>
                <c:pt idx="2737">
                  <c:v>0</c:v>
                </c:pt>
                <c:pt idx="2738">
                  <c:v>0</c:v>
                </c:pt>
                <c:pt idx="2739">
                  <c:v>0</c:v>
                </c:pt>
                <c:pt idx="2740">
                  <c:v>0</c:v>
                </c:pt>
                <c:pt idx="2741">
                  <c:v>0.33333333333333331</c:v>
                </c:pt>
                <c:pt idx="2742">
                  <c:v>0.33333333333333331</c:v>
                </c:pt>
                <c:pt idx="2743">
                  <c:v>0.33333333333333331</c:v>
                </c:pt>
                <c:pt idx="2744">
                  <c:v>0</c:v>
                </c:pt>
                <c:pt idx="2745">
                  <c:v>0</c:v>
                </c:pt>
                <c:pt idx="2746">
                  <c:v>0</c:v>
                </c:pt>
                <c:pt idx="2747">
                  <c:v>0</c:v>
                </c:pt>
                <c:pt idx="2748">
                  <c:v>0</c:v>
                </c:pt>
                <c:pt idx="2749">
                  <c:v>0.33333333333333331</c:v>
                </c:pt>
                <c:pt idx="2750">
                  <c:v>0.33333333333333331</c:v>
                </c:pt>
                <c:pt idx="2751">
                  <c:v>0.33333333333333331</c:v>
                </c:pt>
                <c:pt idx="2752">
                  <c:v>0</c:v>
                </c:pt>
                <c:pt idx="2753">
                  <c:v>0</c:v>
                </c:pt>
                <c:pt idx="2754">
                  <c:v>0</c:v>
                </c:pt>
                <c:pt idx="2755">
                  <c:v>0</c:v>
                </c:pt>
                <c:pt idx="2756">
                  <c:v>0</c:v>
                </c:pt>
                <c:pt idx="2757">
                  <c:v>0.33333333333333331</c:v>
                </c:pt>
                <c:pt idx="2758">
                  <c:v>0.33333333333333331</c:v>
                </c:pt>
                <c:pt idx="2759">
                  <c:v>0.33333333333333331</c:v>
                </c:pt>
                <c:pt idx="2760">
                  <c:v>0</c:v>
                </c:pt>
                <c:pt idx="2761">
                  <c:v>0</c:v>
                </c:pt>
                <c:pt idx="2762">
                  <c:v>0</c:v>
                </c:pt>
                <c:pt idx="2763">
                  <c:v>0</c:v>
                </c:pt>
                <c:pt idx="2764">
                  <c:v>0</c:v>
                </c:pt>
                <c:pt idx="2765">
                  <c:v>0.33333333333333331</c:v>
                </c:pt>
                <c:pt idx="2766">
                  <c:v>0.33333333333333331</c:v>
                </c:pt>
                <c:pt idx="2767">
                  <c:v>0.33333333333333331</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0.33333333333333331</c:v>
                </c:pt>
                <c:pt idx="2826">
                  <c:v>0.33333333333333331</c:v>
                </c:pt>
                <c:pt idx="2827">
                  <c:v>0.33333333333333331</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0.33333333333333331</c:v>
                </c:pt>
                <c:pt idx="2843">
                  <c:v>0.33333333333333331</c:v>
                </c:pt>
                <c:pt idx="2844">
                  <c:v>0.33333333333333331</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0.33333333333333331</c:v>
                </c:pt>
                <c:pt idx="2858">
                  <c:v>0.33333333333333331</c:v>
                </c:pt>
                <c:pt idx="2859">
                  <c:v>0.33333333333333331</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0.33333333333333331</c:v>
                </c:pt>
                <c:pt idx="2943">
                  <c:v>0.33333333333333331</c:v>
                </c:pt>
                <c:pt idx="2944">
                  <c:v>0.33333333333333331</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0.33333333333333331</c:v>
                </c:pt>
                <c:pt idx="2988">
                  <c:v>0.33333333333333331</c:v>
                </c:pt>
                <c:pt idx="2989">
                  <c:v>0.33333333333333331</c:v>
                </c:pt>
                <c:pt idx="2990">
                  <c:v>0.33333333333333331</c:v>
                </c:pt>
                <c:pt idx="2991">
                  <c:v>0.33333333333333331</c:v>
                </c:pt>
                <c:pt idx="2992">
                  <c:v>0.33333333333333331</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0.33333333333333331</c:v>
                </c:pt>
                <c:pt idx="3061">
                  <c:v>0.33333333333333331</c:v>
                </c:pt>
                <c:pt idx="3062">
                  <c:v>0.33333333333333331</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0.33333333333333331</c:v>
                </c:pt>
                <c:pt idx="3236">
                  <c:v>0.33333333333333331</c:v>
                </c:pt>
                <c:pt idx="3237">
                  <c:v>0.33333333333333331</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0.33333333333333331</c:v>
                </c:pt>
                <c:pt idx="3383">
                  <c:v>0.33333333333333331</c:v>
                </c:pt>
                <c:pt idx="3384">
                  <c:v>0.33333333333333331</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0.33333333333333331</c:v>
                </c:pt>
                <c:pt idx="3651">
                  <c:v>0.33333333333333331</c:v>
                </c:pt>
                <c:pt idx="3652">
                  <c:v>0.33333333333333331</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0.33333333333333331</c:v>
                </c:pt>
                <c:pt idx="3808">
                  <c:v>0.33333333333333331</c:v>
                </c:pt>
                <c:pt idx="3809">
                  <c:v>0.33333333333333331</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numCache>
            </c:numRef>
          </c:val>
          <c:smooth val="0"/>
          <c:extLst>
            <c:ext xmlns:c16="http://schemas.microsoft.com/office/drawing/2014/chart" uri="{C3380CC4-5D6E-409C-BE32-E72D297353CC}">
              <c16:uniqueId val="{00000000-E7EC-4D9A-A692-D8F4CFA733E3}"/>
            </c:ext>
          </c:extLst>
        </c:ser>
        <c:dLbls>
          <c:showLegendKey val="0"/>
          <c:showVal val="0"/>
          <c:showCatName val="0"/>
          <c:showSerName val="0"/>
          <c:showPercent val="0"/>
          <c:showBubbleSize val="0"/>
        </c:dLbls>
        <c:smooth val="0"/>
        <c:axId val="597594000"/>
        <c:axId val="597595080"/>
      </c:lineChart>
      <c:catAx>
        <c:axId val="597594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ADC Channel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7595080"/>
        <c:crosses val="autoZero"/>
        <c:auto val="1"/>
        <c:lblAlgn val="ctr"/>
        <c:lblOffset val="100"/>
        <c:tickMarkSkip val="100"/>
        <c:noMultiLvlLbl val="0"/>
      </c:catAx>
      <c:valAx>
        <c:axId val="597595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7594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3"/>
              </a:solidFill>
              <a:round/>
            </a:ln>
            <a:effectLst/>
          </c:spPr>
          <c:marker>
            <c:symbol val="none"/>
          </c:marker>
          <c:val>
            <c:numRef>
              <c:f>Feuil1!$B$1:$B$4097</c:f>
              <c:numCache>
                <c:formatCode>General</c:formatCode>
                <c:ptCount val="40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0.33333333333333331</c:v>
                </c:pt>
                <c:pt idx="23">
                  <c:v>0.33333333333333331</c:v>
                </c:pt>
                <c:pt idx="24">
                  <c:v>0.66666666666666663</c:v>
                </c:pt>
                <c:pt idx="25">
                  <c:v>0.33333333333333331</c:v>
                </c:pt>
                <c:pt idx="26">
                  <c:v>0.33333333333333331</c:v>
                </c:pt>
                <c:pt idx="27">
                  <c:v>0</c:v>
                </c:pt>
                <c:pt idx="28">
                  <c:v>0.66666666666666663</c:v>
                </c:pt>
                <c:pt idx="29">
                  <c:v>1.3333333333333333</c:v>
                </c:pt>
                <c:pt idx="30">
                  <c:v>2</c:v>
                </c:pt>
                <c:pt idx="31">
                  <c:v>2</c:v>
                </c:pt>
                <c:pt idx="32">
                  <c:v>2.3333333333333335</c:v>
                </c:pt>
                <c:pt idx="33">
                  <c:v>2.3333333333333335</c:v>
                </c:pt>
                <c:pt idx="34">
                  <c:v>2.6666666666666665</c:v>
                </c:pt>
                <c:pt idx="35">
                  <c:v>4.333333333333333</c:v>
                </c:pt>
                <c:pt idx="36">
                  <c:v>5.333333333333333</c:v>
                </c:pt>
                <c:pt idx="37">
                  <c:v>9</c:v>
                </c:pt>
                <c:pt idx="38">
                  <c:v>9</c:v>
                </c:pt>
                <c:pt idx="39">
                  <c:v>10</c:v>
                </c:pt>
                <c:pt idx="40">
                  <c:v>8.6666666666666661</c:v>
                </c:pt>
                <c:pt idx="41">
                  <c:v>11.666666666666666</c:v>
                </c:pt>
                <c:pt idx="42">
                  <c:v>16</c:v>
                </c:pt>
                <c:pt idx="43">
                  <c:v>21.666666666666668</c:v>
                </c:pt>
                <c:pt idx="44">
                  <c:v>25</c:v>
                </c:pt>
                <c:pt idx="45">
                  <c:v>26</c:v>
                </c:pt>
                <c:pt idx="46">
                  <c:v>30</c:v>
                </c:pt>
                <c:pt idx="47">
                  <c:v>32.666666666666664</c:v>
                </c:pt>
                <c:pt idx="48">
                  <c:v>36</c:v>
                </c:pt>
                <c:pt idx="49">
                  <c:v>31</c:v>
                </c:pt>
                <c:pt idx="50">
                  <c:v>27.666666666666668</c:v>
                </c:pt>
                <c:pt idx="51">
                  <c:v>26.666666666666668</c:v>
                </c:pt>
                <c:pt idx="52">
                  <c:v>29.333333333333332</c:v>
                </c:pt>
                <c:pt idx="53">
                  <c:v>36.333333333333336</c:v>
                </c:pt>
                <c:pt idx="54">
                  <c:v>35.666666666666664</c:v>
                </c:pt>
                <c:pt idx="55">
                  <c:v>34.333333333333336</c:v>
                </c:pt>
                <c:pt idx="56">
                  <c:v>31.333333333333332</c:v>
                </c:pt>
                <c:pt idx="57">
                  <c:v>31.333333333333332</c:v>
                </c:pt>
                <c:pt idx="58">
                  <c:v>36.666666666666664</c:v>
                </c:pt>
                <c:pt idx="59">
                  <c:v>37.333333333333336</c:v>
                </c:pt>
                <c:pt idx="60">
                  <c:v>38.666666666666664</c:v>
                </c:pt>
                <c:pt idx="61">
                  <c:v>35</c:v>
                </c:pt>
                <c:pt idx="62">
                  <c:v>36.333333333333336</c:v>
                </c:pt>
                <c:pt idx="63">
                  <c:v>38.666666666666664</c:v>
                </c:pt>
                <c:pt idx="64">
                  <c:v>40.666666666666664</c:v>
                </c:pt>
                <c:pt idx="65">
                  <c:v>37.666666666666664</c:v>
                </c:pt>
                <c:pt idx="66">
                  <c:v>38</c:v>
                </c:pt>
                <c:pt idx="67">
                  <c:v>36</c:v>
                </c:pt>
                <c:pt idx="68">
                  <c:v>41</c:v>
                </c:pt>
                <c:pt idx="69">
                  <c:v>41</c:v>
                </c:pt>
                <c:pt idx="70">
                  <c:v>42</c:v>
                </c:pt>
                <c:pt idx="71">
                  <c:v>34.333333333333336</c:v>
                </c:pt>
                <c:pt idx="72">
                  <c:v>27.333333333333332</c:v>
                </c:pt>
                <c:pt idx="73">
                  <c:v>25</c:v>
                </c:pt>
                <c:pt idx="74">
                  <c:v>26</c:v>
                </c:pt>
                <c:pt idx="75">
                  <c:v>32.666666666666664</c:v>
                </c:pt>
                <c:pt idx="76">
                  <c:v>33.333333333333336</c:v>
                </c:pt>
                <c:pt idx="77">
                  <c:v>35.666666666666664</c:v>
                </c:pt>
                <c:pt idx="78">
                  <c:v>32.666666666666664</c:v>
                </c:pt>
                <c:pt idx="79">
                  <c:v>32.333333333333336</c:v>
                </c:pt>
                <c:pt idx="80">
                  <c:v>31.333333333333332</c:v>
                </c:pt>
                <c:pt idx="81">
                  <c:v>31</c:v>
                </c:pt>
                <c:pt idx="82">
                  <c:v>33.666666666666664</c:v>
                </c:pt>
                <c:pt idx="83">
                  <c:v>35</c:v>
                </c:pt>
                <c:pt idx="84">
                  <c:v>37.666666666666664</c:v>
                </c:pt>
                <c:pt idx="85">
                  <c:v>33.666666666666664</c:v>
                </c:pt>
                <c:pt idx="86">
                  <c:v>33.333333333333336</c:v>
                </c:pt>
                <c:pt idx="87">
                  <c:v>33</c:v>
                </c:pt>
                <c:pt idx="88">
                  <c:v>36.666666666666664</c:v>
                </c:pt>
                <c:pt idx="89">
                  <c:v>37.333333333333336</c:v>
                </c:pt>
                <c:pt idx="90">
                  <c:v>35</c:v>
                </c:pt>
                <c:pt idx="91">
                  <c:v>33</c:v>
                </c:pt>
                <c:pt idx="92">
                  <c:v>31.333333333333332</c:v>
                </c:pt>
                <c:pt idx="93">
                  <c:v>29.333333333333332</c:v>
                </c:pt>
                <c:pt idx="94">
                  <c:v>28.666666666666668</c:v>
                </c:pt>
                <c:pt idx="95">
                  <c:v>25.333333333333332</c:v>
                </c:pt>
                <c:pt idx="96">
                  <c:v>29.333333333333332</c:v>
                </c:pt>
                <c:pt idx="97">
                  <c:v>29.333333333333332</c:v>
                </c:pt>
                <c:pt idx="98">
                  <c:v>29.666666666666668</c:v>
                </c:pt>
                <c:pt idx="99">
                  <c:v>25.666666666666668</c:v>
                </c:pt>
                <c:pt idx="100">
                  <c:v>24</c:v>
                </c:pt>
                <c:pt idx="101">
                  <c:v>23</c:v>
                </c:pt>
                <c:pt idx="102">
                  <c:v>22</c:v>
                </c:pt>
                <c:pt idx="103">
                  <c:v>23.333333333333332</c:v>
                </c:pt>
                <c:pt idx="104">
                  <c:v>25.666666666666668</c:v>
                </c:pt>
                <c:pt idx="105">
                  <c:v>28.333333333333332</c:v>
                </c:pt>
                <c:pt idx="106">
                  <c:v>27.333333333333332</c:v>
                </c:pt>
                <c:pt idx="107">
                  <c:v>25.666666666666668</c:v>
                </c:pt>
                <c:pt idx="108">
                  <c:v>24.666666666666668</c:v>
                </c:pt>
                <c:pt idx="109">
                  <c:v>28.333333333333332</c:v>
                </c:pt>
                <c:pt idx="110">
                  <c:v>28.333333333333332</c:v>
                </c:pt>
                <c:pt idx="111">
                  <c:v>27.333333333333332</c:v>
                </c:pt>
                <c:pt idx="112">
                  <c:v>22.333333333333332</c:v>
                </c:pt>
                <c:pt idx="113">
                  <c:v>20.666666666666668</c:v>
                </c:pt>
                <c:pt idx="114">
                  <c:v>20.333333333333332</c:v>
                </c:pt>
                <c:pt idx="115">
                  <c:v>19.333333333333332</c:v>
                </c:pt>
                <c:pt idx="116">
                  <c:v>22.666666666666668</c:v>
                </c:pt>
                <c:pt idx="117">
                  <c:v>19.333333333333332</c:v>
                </c:pt>
                <c:pt idx="118">
                  <c:v>21.333333333333332</c:v>
                </c:pt>
                <c:pt idx="119">
                  <c:v>17.333333333333332</c:v>
                </c:pt>
                <c:pt idx="120">
                  <c:v>20.333333333333332</c:v>
                </c:pt>
                <c:pt idx="121">
                  <c:v>18.333333333333332</c:v>
                </c:pt>
                <c:pt idx="122">
                  <c:v>18</c:v>
                </c:pt>
                <c:pt idx="123">
                  <c:v>16.333333333333332</c:v>
                </c:pt>
                <c:pt idx="124">
                  <c:v>18.333333333333332</c:v>
                </c:pt>
                <c:pt idx="125">
                  <c:v>19.666666666666668</c:v>
                </c:pt>
                <c:pt idx="126">
                  <c:v>21.333333333333332</c:v>
                </c:pt>
                <c:pt idx="127">
                  <c:v>20</c:v>
                </c:pt>
                <c:pt idx="128">
                  <c:v>22</c:v>
                </c:pt>
                <c:pt idx="129">
                  <c:v>22</c:v>
                </c:pt>
                <c:pt idx="130">
                  <c:v>21.333333333333332</c:v>
                </c:pt>
                <c:pt idx="131">
                  <c:v>16.666666666666668</c:v>
                </c:pt>
                <c:pt idx="132">
                  <c:v>17</c:v>
                </c:pt>
                <c:pt idx="133">
                  <c:v>15.666666666666666</c:v>
                </c:pt>
                <c:pt idx="134">
                  <c:v>18.666666666666668</c:v>
                </c:pt>
                <c:pt idx="135">
                  <c:v>16.666666666666668</c:v>
                </c:pt>
                <c:pt idx="136">
                  <c:v>19.333333333333332</c:v>
                </c:pt>
                <c:pt idx="137">
                  <c:v>18.666666666666668</c:v>
                </c:pt>
                <c:pt idx="138">
                  <c:v>18.666666666666668</c:v>
                </c:pt>
                <c:pt idx="139">
                  <c:v>18.666666666666668</c:v>
                </c:pt>
                <c:pt idx="140">
                  <c:v>18.666666666666668</c:v>
                </c:pt>
                <c:pt idx="141">
                  <c:v>18.333333333333332</c:v>
                </c:pt>
                <c:pt idx="142">
                  <c:v>14</c:v>
                </c:pt>
                <c:pt idx="143">
                  <c:v>12.666666666666666</c:v>
                </c:pt>
                <c:pt idx="144">
                  <c:v>13.666666666666666</c:v>
                </c:pt>
                <c:pt idx="145">
                  <c:v>15.666666666666666</c:v>
                </c:pt>
                <c:pt idx="146">
                  <c:v>15.333333333333334</c:v>
                </c:pt>
                <c:pt idx="147">
                  <c:v>14.333333333333334</c:v>
                </c:pt>
                <c:pt idx="148">
                  <c:v>11.666666666666666</c:v>
                </c:pt>
                <c:pt idx="149">
                  <c:v>11.666666666666666</c:v>
                </c:pt>
                <c:pt idx="150">
                  <c:v>11.333333333333334</c:v>
                </c:pt>
                <c:pt idx="151">
                  <c:v>13.333333333333334</c:v>
                </c:pt>
                <c:pt idx="152">
                  <c:v>13.333333333333334</c:v>
                </c:pt>
                <c:pt idx="153">
                  <c:v>12.333333333333334</c:v>
                </c:pt>
                <c:pt idx="154">
                  <c:v>11.333333333333334</c:v>
                </c:pt>
                <c:pt idx="155">
                  <c:v>11.333333333333334</c:v>
                </c:pt>
                <c:pt idx="156">
                  <c:v>10.333333333333334</c:v>
                </c:pt>
                <c:pt idx="157">
                  <c:v>9.3333333333333339</c:v>
                </c:pt>
                <c:pt idx="158">
                  <c:v>8</c:v>
                </c:pt>
                <c:pt idx="159">
                  <c:v>10</c:v>
                </c:pt>
                <c:pt idx="160">
                  <c:v>10.666666666666666</c:v>
                </c:pt>
                <c:pt idx="161">
                  <c:v>11.666666666666666</c:v>
                </c:pt>
                <c:pt idx="162">
                  <c:v>12</c:v>
                </c:pt>
                <c:pt idx="163">
                  <c:v>11.666666666666666</c:v>
                </c:pt>
                <c:pt idx="164">
                  <c:v>12.333333333333334</c:v>
                </c:pt>
                <c:pt idx="165">
                  <c:v>12</c:v>
                </c:pt>
                <c:pt idx="166">
                  <c:v>14.666666666666666</c:v>
                </c:pt>
                <c:pt idx="167">
                  <c:v>13</c:v>
                </c:pt>
                <c:pt idx="168">
                  <c:v>11.666666666666666</c:v>
                </c:pt>
                <c:pt idx="169">
                  <c:v>9</c:v>
                </c:pt>
                <c:pt idx="170">
                  <c:v>10.666666666666666</c:v>
                </c:pt>
                <c:pt idx="171">
                  <c:v>11.333333333333334</c:v>
                </c:pt>
                <c:pt idx="172">
                  <c:v>12.333333333333334</c:v>
                </c:pt>
                <c:pt idx="173">
                  <c:v>10.666666666666666</c:v>
                </c:pt>
                <c:pt idx="174">
                  <c:v>9.6666666666666661</c:v>
                </c:pt>
                <c:pt idx="175">
                  <c:v>10.333333333333334</c:v>
                </c:pt>
                <c:pt idx="176">
                  <c:v>10.666666666666666</c:v>
                </c:pt>
                <c:pt idx="177">
                  <c:v>10.666666666666666</c:v>
                </c:pt>
                <c:pt idx="178">
                  <c:v>8.6666666666666661</c:v>
                </c:pt>
                <c:pt idx="179">
                  <c:v>8</c:v>
                </c:pt>
                <c:pt idx="180">
                  <c:v>6.666666666666667</c:v>
                </c:pt>
                <c:pt idx="181">
                  <c:v>5.666666666666667</c:v>
                </c:pt>
                <c:pt idx="182">
                  <c:v>5.666666666666667</c:v>
                </c:pt>
                <c:pt idx="183">
                  <c:v>6.666666666666667</c:v>
                </c:pt>
                <c:pt idx="184">
                  <c:v>10.333333333333334</c:v>
                </c:pt>
                <c:pt idx="185">
                  <c:v>12.333333333333334</c:v>
                </c:pt>
                <c:pt idx="186">
                  <c:v>13.666666666666666</c:v>
                </c:pt>
                <c:pt idx="187">
                  <c:v>11</c:v>
                </c:pt>
                <c:pt idx="188">
                  <c:v>10.666666666666666</c:v>
                </c:pt>
                <c:pt idx="189">
                  <c:v>9</c:v>
                </c:pt>
                <c:pt idx="190">
                  <c:v>11.333333333333334</c:v>
                </c:pt>
                <c:pt idx="191">
                  <c:v>9</c:v>
                </c:pt>
                <c:pt idx="192">
                  <c:v>10.333333333333334</c:v>
                </c:pt>
                <c:pt idx="193">
                  <c:v>11</c:v>
                </c:pt>
                <c:pt idx="194">
                  <c:v>12</c:v>
                </c:pt>
                <c:pt idx="195">
                  <c:v>11.333333333333334</c:v>
                </c:pt>
                <c:pt idx="196">
                  <c:v>8</c:v>
                </c:pt>
                <c:pt idx="197">
                  <c:v>7.666666666666667</c:v>
                </c:pt>
                <c:pt idx="198">
                  <c:v>7.666666666666667</c:v>
                </c:pt>
                <c:pt idx="199">
                  <c:v>8</c:v>
                </c:pt>
                <c:pt idx="200">
                  <c:v>8.6666666666666661</c:v>
                </c:pt>
                <c:pt idx="201">
                  <c:v>7.666666666666667</c:v>
                </c:pt>
                <c:pt idx="202">
                  <c:v>7.666666666666667</c:v>
                </c:pt>
                <c:pt idx="203">
                  <c:v>6</c:v>
                </c:pt>
                <c:pt idx="204">
                  <c:v>5</c:v>
                </c:pt>
                <c:pt idx="205">
                  <c:v>5.333333333333333</c:v>
                </c:pt>
                <c:pt idx="206">
                  <c:v>5</c:v>
                </c:pt>
                <c:pt idx="207">
                  <c:v>6.333333333333333</c:v>
                </c:pt>
                <c:pt idx="208">
                  <c:v>6</c:v>
                </c:pt>
                <c:pt idx="209">
                  <c:v>6</c:v>
                </c:pt>
                <c:pt idx="210">
                  <c:v>7.333333333333333</c:v>
                </c:pt>
                <c:pt idx="211">
                  <c:v>7.666666666666667</c:v>
                </c:pt>
                <c:pt idx="212">
                  <c:v>9</c:v>
                </c:pt>
                <c:pt idx="213">
                  <c:v>6.666666666666667</c:v>
                </c:pt>
                <c:pt idx="214">
                  <c:v>5</c:v>
                </c:pt>
                <c:pt idx="215">
                  <c:v>4</c:v>
                </c:pt>
                <c:pt idx="216">
                  <c:v>4.333333333333333</c:v>
                </c:pt>
                <c:pt idx="217">
                  <c:v>4.333333333333333</c:v>
                </c:pt>
                <c:pt idx="218">
                  <c:v>7.333333333333333</c:v>
                </c:pt>
                <c:pt idx="219">
                  <c:v>8.3333333333333339</c:v>
                </c:pt>
                <c:pt idx="220">
                  <c:v>9</c:v>
                </c:pt>
                <c:pt idx="221">
                  <c:v>5.666666666666667</c:v>
                </c:pt>
                <c:pt idx="222">
                  <c:v>5.333333333333333</c:v>
                </c:pt>
                <c:pt idx="223">
                  <c:v>5</c:v>
                </c:pt>
                <c:pt idx="224">
                  <c:v>5.333333333333333</c:v>
                </c:pt>
                <c:pt idx="225">
                  <c:v>5.666666666666667</c:v>
                </c:pt>
                <c:pt idx="226">
                  <c:v>6.333333333333333</c:v>
                </c:pt>
                <c:pt idx="227">
                  <c:v>7.333333333333333</c:v>
                </c:pt>
                <c:pt idx="228">
                  <c:v>6.333333333333333</c:v>
                </c:pt>
                <c:pt idx="229">
                  <c:v>7</c:v>
                </c:pt>
                <c:pt idx="230">
                  <c:v>7.333333333333333</c:v>
                </c:pt>
                <c:pt idx="231">
                  <c:v>8</c:v>
                </c:pt>
                <c:pt idx="232">
                  <c:v>8</c:v>
                </c:pt>
                <c:pt idx="233">
                  <c:v>7</c:v>
                </c:pt>
                <c:pt idx="234">
                  <c:v>6</c:v>
                </c:pt>
                <c:pt idx="235">
                  <c:v>5</c:v>
                </c:pt>
                <c:pt idx="236">
                  <c:v>4.333333333333333</c:v>
                </c:pt>
                <c:pt idx="237">
                  <c:v>5.666666666666667</c:v>
                </c:pt>
                <c:pt idx="238">
                  <c:v>8</c:v>
                </c:pt>
                <c:pt idx="239">
                  <c:v>10.333333333333334</c:v>
                </c:pt>
                <c:pt idx="240">
                  <c:v>8.6666666666666661</c:v>
                </c:pt>
                <c:pt idx="241">
                  <c:v>7</c:v>
                </c:pt>
                <c:pt idx="242">
                  <c:v>5.666666666666667</c:v>
                </c:pt>
                <c:pt idx="243">
                  <c:v>7</c:v>
                </c:pt>
                <c:pt idx="244">
                  <c:v>7.333333333333333</c:v>
                </c:pt>
                <c:pt idx="245">
                  <c:v>7</c:v>
                </c:pt>
                <c:pt idx="246">
                  <c:v>8.3333333333333339</c:v>
                </c:pt>
                <c:pt idx="247">
                  <c:v>7</c:v>
                </c:pt>
                <c:pt idx="248">
                  <c:v>8.3333333333333339</c:v>
                </c:pt>
                <c:pt idx="249">
                  <c:v>6.333333333333333</c:v>
                </c:pt>
                <c:pt idx="250">
                  <c:v>8</c:v>
                </c:pt>
                <c:pt idx="251">
                  <c:v>6.333333333333333</c:v>
                </c:pt>
                <c:pt idx="252">
                  <c:v>5.666666666666667</c:v>
                </c:pt>
                <c:pt idx="253">
                  <c:v>5.333333333333333</c:v>
                </c:pt>
                <c:pt idx="254">
                  <c:v>5.333333333333333</c:v>
                </c:pt>
                <c:pt idx="255">
                  <c:v>5.666666666666667</c:v>
                </c:pt>
                <c:pt idx="256">
                  <c:v>4</c:v>
                </c:pt>
                <c:pt idx="257">
                  <c:v>5.333333333333333</c:v>
                </c:pt>
                <c:pt idx="258">
                  <c:v>8</c:v>
                </c:pt>
                <c:pt idx="259">
                  <c:v>9</c:v>
                </c:pt>
                <c:pt idx="260">
                  <c:v>8</c:v>
                </c:pt>
                <c:pt idx="261">
                  <c:v>6.333333333333333</c:v>
                </c:pt>
                <c:pt idx="262">
                  <c:v>6.333333333333333</c:v>
                </c:pt>
                <c:pt idx="263">
                  <c:v>8.3333333333333339</c:v>
                </c:pt>
                <c:pt idx="264">
                  <c:v>7.333333333333333</c:v>
                </c:pt>
                <c:pt idx="265">
                  <c:v>7.333333333333333</c:v>
                </c:pt>
                <c:pt idx="266">
                  <c:v>4.333333333333333</c:v>
                </c:pt>
                <c:pt idx="267">
                  <c:v>4.333333333333333</c:v>
                </c:pt>
                <c:pt idx="268">
                  <c:v>4</c:v>
                </c:pt>
                <c:pt idx="269">
                  <c:v>4.666666666666667</c:v>
                </c:pt>
                <c:pt idx="270">
                  <c:v>5.333333333333333</c:v>
                </c:pt>
                <c:pt idx="271">
                  <c:v>4.666666666666667</c:v>
                </c:pt>
                <c:pt idx="272">
                  <c:v>3.3333333333333335</c:v>
                </c:pt>
                <c:pt idx="273">
                  <c:v>2.6666666666666665</c:v>
                </c:pt>
                <c:pt idx="274">
                  <c:v>4</c:v>
                </c:pt>
                <c:pt idx="275">
                  <c:v>5</c:v>
                </c:pt>
                <c:pt idx="276">
                  <c:v>5.666666666666667</c:v>
                </c:pt>
                <c:pt idx="277">
                  <c:v>4.666666666666667</c:v>
                </c:pt>
                <c:pt idx="278">
                  <c:v>5</c:v>
                </c:pt>
                <c:pt idx="279">
                  <c:v>3.6666666666666665</c:v>
                </c:pt>
                <c:pt idx="280">
                  <c:v>4.666666666666667</c:v>
                </c:pt>
                <c:pt idx="281">
                  <c:v>3.6666666666666665</c:v>
                </c:pt>
                <c:pt idx="282">
                  <c:v>4.333333333333333</c:v>
                </c:pt>
                <c:pt idx="283">
                  <c:v>2.6666666666666665</c:v>
                </c:pt>
                <c:pt idx="284">
                  <c:v>3.6666666666666665</c:v>
                </c:pt>
                <c:pt idx="285">
                  <c:v>6</c:v>
                </c:pt>
                <c:pt idx="286">
                  <c:v>7</c:v>
                </c:pt>
                <c:pt idx="287">
                  <c:v>6.666666666666667</c:v>
                </c:pt>
                <c:pt idx="288">
                  <c:v>4.333333333333333</c:v>
                </c:pt>
                <c:pt idx="289">
                  <c:v>4.666666666666667</c:v>
                </c:pt>
                <c:pt idx="290">
                  <c:v>5</c:v>
                </c:pt>
                <c:pt idx="291">
                  <c:v>5</c:v>
                </c:pt>
                <c:pt idx="292">
                  <c:v>5</c:v>
                </c:pt>
                <c:pt idx="293">
                  <c:v>4.666666666666667</c:v>
                </c:pt>
                <c:pt idx="294">
                  <c:v>5.333333333333333</c:v>
                </c:pt>
                <c:pt idx="295">
                  <c:v>3.6666666666666665</c:v>
                </c:pt>
                <c:pt idx="296">
                  <c:v>3.6666666666666665</c:v>
                </c:pt>
                <c:pt idx="297">
                  <c:v>3</c:v>
                </c:pt>
                <c:pt idx="298">
                  <c:v>4.666666666666667</c:v>
                </c:pt>
                <c:pt idx="299">
                  <c:v>5.333333333333333</c:v>
                </c:pt>
                <c:pt idx="300">
                  <c:v>4.666666666666667</c:v>
                </c:pt>
                <c:pt idx="301">
                  <c:v>4</c:v>
                </c:pt>
                <c:pt idx="302">
                  <c:v>2.6666666666666665</c:v>
                </c:pt>
                <c:pt idx="303">
                  <c:v>2.6666666666666665</c:v>
                </c:pt>
                <c:pt idx="304">
                  <c:v>3.6666666666666665</c:v>
                </c:pt>
                <c:pt idx="305">
                  <c:v>4.666666666666667</c:v>
                </c:pt>
                <c:pt idx="306">
                  <c:v>6</c:v>
                </c:pt>
                <c:pt idx="307">
                  <c:v>5.666666666666667</c:v>
                </c:pt>
                <c:pt idx="308">
                  <c:v>5.333333333333333</c:v>
                </c:pt>
                <c:pt idx="309">
                  <c:v>4.333333333333333</c:v>
                </c:pt>
                <c:pt idx="310">
                  <c:v>3.6666666666666665</c:v>
                </c:pt>
                <c:pt idx="311">
                  <c:v>3</c:v>
                </c:pt>
                <c:pt idx="312">
                  <c:v>2.6666666666666665</c:v>
                </c:pt>
                <c:pt idx="313">
                  <c:v>2.3333333333333335</c:v>
                </c:pt>
                <c:pt idx="314">
                  <c:v>4.666666666666667</c:v>
                </c:pt>
                <c:pt idx="315">
                  <c:v>4.666666666666667</c:v>
                </c:pt>
                <c:pt idx="316">
                  <c:v>4.666666666666667</c:v>
                </c:pt>
                <c:pt idx="317">
                  <c:v>2.6666666666666665</c:v>
                </c:pt>
                <c:pt idx="318">
                  <c:v>4</c:v>
                </c:pt>
                <c:pt idx="319">
                  <c:v>4</c:v>
                </c:pt>
                <c:pt idx="320">
                  <c:v>3.6666666666666665</c:v>
                </c:pt>
                <c:pt idx="321">
                  <c:v>3.3333333333333335</c:v>
                </c:pt>
                <c:pt idx="322">
                  <c:v>4</c:v>
                </c:pt>
                <c:pt idx="323">
                  <c:v>4.666666666666667</c:v>
                </c:pt>
                <c:pt idx="324">
                  <c:v>5.333333333333333</c:v>
                </c:pt>
                <c:pt idx="325">
                  <c:v>5</c:v>
                </c:pt>
                <c:pt idx="326">
                  <c:v>5</c:v>
                </c:pt>
                <c:pt idx="327">
                  <c:v>3.3333333333333335</c:v>
                </c:pt>
                <c:pt idx="328">
                  <c:v>3</c:v>
                </c:pt>
                <c:pt idx="329">
                  <c:v>2.6666666666666665</c:v>
                </c:pt>
                <c:pt idx="330">
                  <c:v>3.6666666666666665</c:v>
                </c:pt>
                <c:pt idx="331">
                  <c:v>3.3333333333333335</c:v>
                </c:pt>
                <c:pt idx="332">
                  <c:v>3.3333333333333335</c:v>
                </c:pt>
                <c:pt idx="333">
                  <c:v>2.6666666666666665</c:v>
                </c:pt>
                <c:pt idx="334">
                  <c:v>3</c:v>
                </c:pt>
                <c:pt idx="335">
                  <c:v>2.6666666666666665</c:v>
                </c:pt>
                <c:pt idx="336">
                  <c:v>2.3333333333333335</c:v>
                </c:pt>
                <c:pt idx="337">
                  <c:v>4.333333333333333</c:v>
                </c:pt>
                <c:pt idx="338">
                  <c:v>5.333333333333333</c:v>
                </c:pt>
                <c:pt idx="339">
                  <c:v>6</c:v>
                </c:pt>
                <c:pt idx="340">
                  <c:v>3.6666666666666665</c:v>
                </c:pt>
                <c:pt idx="341">
                  <c:v>2.6666666666666665</c:v>
                </c:pt>
                <c:pt idx="342">
                  <c:v>3.3333333333333335</c:v>
                </c:pt>
                <c:pt idx="343">
                  <c:v>3.6666666666666665</c:v>
                </c:pt>
                <c:pt idx="344">
                  <c:v>5</c:v>
                </c:pt>
                <c:pt idx="345">
                  <c:v>5</c:v>
                </c:pt>
                <c:pt idx="346">
                  <c:v>5.333333333333333</c:v>
                </c:pt>
                <c:pt idx="347">
                  <c:v>4</c:v>
                </c:pt>
                <c:pt idx="348">
                  <c:v>3.3333333333333335</c:v>
                </c:pt>
                <c:pt idx="349">
                  <c:v>5</c:v>
                </c:pt>
                <c:pt idx="350">
                  <c:v>5</c:v>
                </c:pt>
                <c:pt idx="351">
                  <c:v>4.666666666666667</c:v>
                </c:pt>
                <c:pt idx="352">
                  <c:v>2.6666666666666665</c:v>
                </c:pt>
                <c:pt idx="353">
                  <c:v>2.6666666666666665</c:v>
                </c:pt>
                <c:pt idx="354">
                  <c:v>2.3333333333333335</c:v>
                </c:pt>
                <c:pt idx="355">
                  <c:v>3.3333333333333335</c:v>
                </c:pt>
                <c:pt idx="356">
                  <c:v>3.6666666666666665</c:v>
                </c:pt>
                <c:pt idx="357">
                  <c:v>5.333333333333333</c:v>
                </c:pt>
                <c:pt idx="358">
                  <c:v>3.6666666666666665</c:v>
                </c:pt>
                <c:pt idx="359">
                  <c:v>3.3333333333333335</c:v>
                </c:pt>
                <c:pt idx="360">
                  <c:v>2</c:v>
                </c:pt>
                <c:pt idx="361">
                  <c:v>2.6666666666666665</c:v>
                </c:pt>
                <c:pt idx="362">
                  <c:v>4</c:v>
                </c:pt>
                <c:pt idx="363">
                  <c:v>3.6666666666666665</c:v>
                </c:pt>
                <c:pt idx="364">
                  <c:v>4.333333333333333</c:v>
                </c:pt>
                <c:pt idx="365">
                  <c:v>4.333333333333333</c:v>
                </c:pt>
                <c:pt idx="366">
                  <c:v>4.333333333333333</c:v>
                </c:pt>
                <c:pt idx="367">
                  <c:v>4</c:v>
                </c:pt>
                <c:pt idx="368">
                  <c:v>3.3333333333333335</c:v>
                </c:pt>
                <c:pt idx="369">
                  <c:v>3.6666666666666665</c:v>
                </c:pt>
                <c:pt idx="370">
                  <c:v>3</c:v>
                </c:pt>
                <c:pt idx="371">
                  <c:v>2.6666666666666665</c:v>
                </c:pt>
                <c:pt idx="372">
                  <c:v>3</c:v>
                </c:pt>
                <c:pt idx="373">
                  <c:v>3</c:v>
                </c:pt>
                <c:pt idx="374">
                  <c:v>2.6666666666666665</c:v>
                </c:pt>
                <c:pt idx="375">
                  <c:v>1.3333333333333333</c:v>
                </c:pt>
                <c:pt idx="376">
                  <c:v>2.3333333333333335</c:v>
                </c:pt>
                <c:pt idx="377">
                  <c:v>1.6666666666666667</c:v>
                </c:pt>
                <c:pt idx="378">
                  <c:v>3</c:v>
                </c:pt>
                <c:pt idx="379">
                  <c:v>3.3333333333333335</c:v>
                </c:pt>
                <c:pt idx="380">
                  <c:v>4</c:v>
                </c:pt>
                <c:pt idx="381">
                  <c:v>4.333333333333333</c:v>
                </c:pt>
                <c:pt idx="382">
                  <c:v>4</c:v>
                </c:pt>
                <c:pt idx="383">
                  <c:v>4.666666666666667</c:v>
                </c:pt>
                <c:pt idx="384">
                  <c:v>3.3333333333333335</c:v>
                </c:pt>
                <c:pt idx="385">
                  <c:v>4</c:v>
                </c:pt>
                <c:pt idx="386">
                  <c:v>5.666666666666667</c:v>
                </c:pt>
                <c:pt idx="387">
                  <c:v>6.333333333333333</c:v>
                </c:pt>
                <c:pt idx="388">
                  <c:v>5.666666666666667</c:v>
                </c:pt>
                <c:pt idx="389">
                  <c:v>4.333333333333333</c:v>
                </c:pt>
                <c:pt idx="390">
                  <c:v>4.666666666666667</c:v>
                </c:pt>
                <c:pt idx="391">
                  <c:v>4.666666666666667</c:v>
                </c:pt>
                <c:pt idx="392">
                  <c:v>3.3333333333333335</c:v>
                </c:pt>
                <c:pt idx="393">
                  <c:v>2.3333333333333335</c:v>
                </c:pt>
                <c:pt idx="394">
                  <c:v>2</c:v>
                </c:pt>
                <c:pt idx="395">
                  <c:v>3.3333333333333335</c:v>
                </c:pt>
                <c:pt idx="396">
                  <c:v>3.6666666666666665</c:v>
                </c:pt>
                <c:pt idx="397">
                  <c:v>2.3333333333333335</c:v>
                </c:pt>
                <c:pt idx="398">
                  <c:v>1</c:v>
                </c:pt>
                <c:pt idx="399">
                  <c:v>2</c:v>
                </c:pt>
                <c:pt idx="400">
                  <c:v>3.3333333333333335</c:v>
                </c:pt>
                <c:pt idx="401">
                  <c:v>3.6666666666666665</c:v>
                </c:pt>
                <c:pt idx="402">
                  <c:v>3.3333333333333335</c:v>
                </c:pt>
                <c:pt idx="403">
                  <c:v>3</c:v>
                </c:pt>
                <c:pt idx="404">
                  <c:v>3.6666666666666665</c:v>
                </c:pt>
                <c:pt idx="405">
                  <c:v>3.3333333333333335</c:v>
                </c:pt>
                <c:pt idx="406">
                  <c:v>2.3333333333333335</c:v>
                </c:pt>
                <c:pt idx="407">
                  <c:v>2.3333333333333335</c:v>
                </c:pt>
                <c:pt idx="408">
                  <c:v>2.3333333333333335</c:v>
                </c:pt>
                <c:pt idx="409">
                  <c:v>4</c:v>
                </c:pt>
                <c:pt idx="410">
                  <c:v>4</c:v>
                </c:pt>
                <c:pt idx="411">
                  <c:v>3.3333333333333335</c:v>
                </c:pt>
                <c:pt idx="412">
                  <c:v>2.6666666666666665</c:v>
                </c:pt>
                <c:pt idx="413">
                  <c:v>2.6666666666666665</c:v>
                </c:pt>
                <c:pt idx="414">
                  <c:v>4.333333333333333</c:v>
                </c:pt>
                <c:pt idx="415">
                  <c:v>3.6666666666666665</c:v>
                </c:pt>
                <c:pt idx="416">
                  <c:v>2.6666666666666665</c:v>
                </c:pt>
                <c:pt idx="417">
                  <c:v>2.3333333333333335</c:v>
                </c:pt>
                <c:pt idx="418">
                  <c:v>2.3333333333333335</c:v>
                </c:pt>
                <c:pt idx="419">
                  <c:v>2.6666666666666665</c:v>
                </c:pt>
                <c:pt idx="420">
                  <c:v>1.3333333333333333</c:v>
                </c:pt>
                <c:pt idx="421">
                  <c:v>2.6666666666666665</c:v>
                </c:pt>
                <c:pt idx="422">
                  <c:v>4</c:v>
                </c:pt>
                <c:pt idx="423">
                  <c:v>4.333333333333333</c:v>
                </c:pt>
                <c:pt idx="424">
                  <c:v>5</c:v>
                </c:pt>
                <c:pt idx="425">
                  <c:v>3.6666666666666665</c:v>
                </c:pt>
                <c:pt idx="426">
                  <c:v>3.6666666666666665</c:v>
                </c:pt>
                <c:pt idx="427">
                  <c:v>2.6666666666666665</c:v>
                </c:pt>
                <c:pt idx="428">
                  <c:v>3.6666666666666665</c:v>
                </c:pt>
                <c:pt idx="429">
                  <c:v>3.6666666666666665</c:v>
                </c:pt>
                <c:pt idx="430">
                  <c:v>2.6666666666666665</c:v>
                </c:pt>
                <c:pt idx="431">
                  <c:v>1.6666666666666667</c:v>
                </c:pt>
                <c:pt idx="432">
                  <c:v>2.3333333333333335</c:v>
                </c:pt>
                <c:pt idx="433">
                  <c:v>3.3333333333333335</c:v>
                </c:pt>
                <c:pt idx="434">
                  <c:v>4</c:v>
                </c:pt>
                <c:pt idx="435">
                  <c:v>3.6666666666666665</c:v>
                </c:pt>
                <c:pt idx="436">
                  <c:v>4.666666666666667</c:v>
                </c:pt>
                <c:pt idx="437">
                  <c:v>4</c:v>
                </c:pt>
                <c:pt idx="438">
                  <c:v>3</c:v>
                </c:pt>
                <c:pt idx="439">
                  <c:v>1.3333333333333333</c:v>
                </c:pt>
                <c:pt idx="440">
                  <c:v>1.6666666666666667</c:v>
                </c:pt>
                <c:pt idx="441">
                  <c:v>3.3333333333333335</c:v>
                </c:pt>
                <c:pt idx="442">
                  <c:v>3</c:v>
                </c:pt>
                <c:pt idx="443">
                  <c:v>2.3333333333333335</c:v>
                </c:pt>
                <c:pt idx="444">
                  <c:v>1.3333333333333333</c:v>
                </c:pt>
                <c:pt idx="445">
                  <c:v>2.3333333333333335</c:v>
                </c:pt>
                <c:pt idx="446">
                  <c:v>3.3333333333333335</c:v>
                </c:pt>
                <c:pt idx="447">
                  <c:v>4</c:v>
                </c:pt>
                <c:pt idx="448">
                  <c:v>3.6666666666666665</c:v>
                </c:pt>
                <c:pt idx="449">
                  <c:v>3</c:v>
                </c:pt>
                <c:pt idx="450">
                  <c:v>2.3333333333333335</c:v>
                </c:pt>
                <c:pt idx="451">
                  <c:v>2</c:v>
                </c:pt>
                <c:pt idx="452">
                  <c:v>3.3333333333333335</c:v>
                </c:pt>
                <c:pt idx="453">
                  <c:v>3.6666666666666665</c:v>
                </c:pt>
                <c:pt idx="454">
                  <c:v>3.3333333333333335</c:v>
                </c:pt>
                <c:pt idx="455">
                  <c:v>3</c:v>
                </c:pt>
                <c:pt idx="456">
                  <c:v>3.6666666666666665</c:v>
                </c:pt>
                <c:pt idx="457">
                  <c:v>4</c:v>
                </c:pt>
                <c:pt idx="458">
                  <c:v>3.6666666666666665</c:v>
                </c:pt>
                <c:pt idx="459">
                  <c:v>2</c:v>
                </c:pt>
                <c:pt idx="460">
                  <c:v>2</c:v>
                </c:pt>
                <c:pt idx="461">
                  <c:v>1.6666666666666667</c:v>
                </c:pt>
                <c:pt idx="462">
                  <c:v>1.6666666666666667</c:v>
                </c:pt>
                <c:pt idx="463">
                  <c:v>1.6666666666666667</c:v>
                </c:pt>
                <c:pt idx="464">
                  <c:v>1.3333333333333333</c:v>
                </c:pt>
                <c:pt idx="465">
                  <c:v>1.6666666666666667</c:v>
                </c:pt>
                <c:pt idx="466">
                  <c:v>2.3333333333333335</c:v>
                </c:pt>
                <c:pt idx="467">
                  <c:v>2.3333333333333335</c:v>
                </c:pt>
                <c:pt idx="468">
                  <c:v>3</c:v>
                </c:pt>
                <c:pt idx="469">
                  <c:v>2.3333333333333335</c:v>
                </c:pt>
                <c:pt idx="470">
                  <c:v>2</c:v>
                </c:pt>
                <c:pt idx="471">
                  <c:v>2</c:v>
                </c:pt>
                <c:pt idx="472">
                  <c:v>2.6666666666666665</c:v>
                </c:pt>
                <c:pt idx="473">
                  <c:v>2.6666666666666665</c:v>
                </c:pt>
                <c:pt idx="474">
                  <c:v>2</c:v>
                </c:pt>
                <c:pt idx="475">
                  <c:v>1.6666666666666667</c:v>
                </c:pt>
                <c:pt idx="476">
                  <c:v>2.3333333333333335</c:v>
                </c:pt>
                <c:pt idx="477">
                  <c:v>3</c:v>
                </c:pt>
                <c:pt idx="478">
                  <c:v>3</c:v>
                </c:pt>
                <c:pt idx="479">
                  <c:v>3</c:v>
                </c:pt>
                <c:pt idx="480">
                  <c:v>3.3333333333333335</c:v>
                </c:pt>
                <c:pt idx="481">
                  <c:v>4.333333333333333</c:v>
                </c:pt>
                <c:pt idx="482">
                  <c:v>3.6666666666666665</c:v>
                </c:pt>
                <c:pt idx="483">
                  <c:v>3.3333333333333335</c:v>
                </c:pt>
                <c:pt idx="484">
                  <c:v>2.3333333333333335</c:v>
                </c:pt>
                <c:pt idx="485">
                  <c:v>4</c:v>
                </c:pt>
                <c:pt idx="486">
                  <c:v>5.333333333333333</c:v>
                </c:pt>
                <c:pt idx="487">
                  <c:v>5.666666666666667</c:v>
                </c:pt>
                <c:pt idx="488">
                  <c:v>5</c:v>
                </c:pt>
                <c:pt idx="489">
                  <c:v>3</c:v>
                </c:pt>
                <c:pt idx="490">
                  <c:v>2.6666666666666665</c:v>
                </c:pt>
                <c:pt idx="491">
                  <c:v>2</c:v>
                </c:pt>
                <c:pt idx="492">
                  <c:v>2.6666666666666665</c:v>
                </c:pt>
                <c:pt idx="493">
                  <c:v>2.3333333333333335</c:v>
                </c:pt>
                <c:pt idx="494">
                  <c:v>3.6666666666666665</c:v>
                </c:pt>
                <c:pt idx="495">
                  <c:v>3.6666666666666665</c:v>
                </c:pt>
                <c:pt idx="496">
                  <c:v>4.333333333333333</c:v>
                </c:pt>
                <c:pt idx="497">
                  <c:v>2.6666666666666665</c:v>
                </c:pt>
                <c:pt idx="498">
                  <c:v>2.3333333333333335</c:v>
                </c:pt>
                <c:pt idx="499">
                  <c:v>1.3333333333333333</c:v>
                </c:pt>
                <c:pt idx="500">
                  <c:v>2</c:v>
                </c:pt>
                <c:pt idx="501">
                  <c:v>3.3333333333333335</c:v>
                </c:pt>
                <c:pt idx="502">
                  <c:v>4.333333333333333</c:v>
                </c:pt>
                <c:pt idx="503">
                  <c:v>4.666666666666667</c:v>
                </c:pt>
                <c:pt idx="504">
                  <c:v>3.6666666666666665</c:v>
                </c:pt>
                <c:pt idx="505">
                  <c:v>2.6666666666666665</c:v>
                </c:pt>
                <c:pt idx="506">
                  <c:v>2.3333333333333335</c:v>
                </c:pt>
                <c:pt idx="507">
                  <c:v>2.3333333333333335</c:v>
                </c:pt>
                <c:pt idx="508">
                  <c:v>2.6666666666666665</c:v>
                </c:pt>
                <c:pt idx="509">
                  <c:v>2.3333333333333335</c:v>
                </c:pt>
                <c:pt idx="510">
                  <c:v>2.3333333333333335</c:v>
                </c:pt>
                <c:pt idx="511">
                  <c:v>2.3333333333333335</c:v>
                </c:pt>
                <c:pt idx="512">
                  <c:v>3.3333333333333335</c:v>
                </c:pt>
                <c:pt idx="513">
                  <c:v>2.6666666666666665</c:v>
                </c:pt>
                <c:pt idx="514">
                  <c:v>2.3333333333333335</c:v>
                </c:pt>
                <c:pt idx="515">
                  <c:v>1.3333333333333333</c:v>
                </c:pt>
                <c:pt idx="516">
                  <c:v>2.6666666666666665</c:v>
                </c:pt>
                <c:pt idx="517">
                  <c:v>3</c:v>
                </c:pt>
                <c:pt idx="518">
                  <c:v>4.666666666666667</c:v>
                </c:pt>
                <c:pt idx="519">
                  <c:v>4.666666666666667</c:v>
                </c:pt>
                <c:pt idx="520">
                  <c:v>6.333333333333333</c:v>
                </c:pt>
                <c:pt idx="521">
                  <c:v>4.666666666666667</c:v>
                </c:pt>
                <c:pt idx="522">
                  <c:v>3.3333333333333335</c:v>
                </c:pt>
                <c:pt idx="523">
                  <c:v>2.6666666666666665</c:v>
                </c:pt>
                <c:pt idx="524">
                  <c:v>3</c:v>
                </c:pt>
                <c:pt idx="525">
                  <c:v>3.6666666666666665</c:v>
                </c:pt>
                <c:pt idx="526">
                  <c:v>4.666666666666667</c:v>
                </c:pt>
                <c:pt idx="527">
                  <c:v>3.6666666666666665</c:v>
                </c:pt>
                <c:pt idx="528">
                  <c:v>3</c:v>
                </c:pt>
                <c:pt idx="529">
                  <c:v>1</c:v>
                </c:pt>
                <c:pt idx="530">
                  <c:v>2.3333333333333335</c:v>
                </c:pt>
                <c:pt idx="531">
                  <c:v>3</c:v>
                </c:pt>
                <c:pt idx="532">
                  <c:v>3.6666666666666665</c:v>
                </c:pt>
                <c:pt idx="533">
                  <c:v>3.3333333333333335</c:v>
                </c:pt>
                <c:pt idx="534">
                  <c:v>2.3333333333333335</c:v>
                </c:pt>
                <c:pt idx="535">
                  <c:v>3.3333333333333335</c:v>
                </c:pt>
                <c:pt idx="536">
                  <c:v>3.6666666666666665</c:v>
                </c:pt>
                <c:pt idx="537">
                  <c:v>5.333333333333333</c:v>
                </c:pt>
                <c:pt idx="538">
                  <c:v>4.666666666666667</c:v>
                </c:pt>
                <c:pt idx="539">
                  <c:v>4.666666666666667</c:v>
                </c:pt>
                <c:pt idx="540">
                  <c:v>3</c:v>
                </c:pt>
                <c:pt idx="541">
                  <c:v>3</c:v>
                </c:pt>
                <c:pt idx="542">
                  <c:v>3</c:v>
                </c:pt>
                <c:pt idx="543">
                  <c:v>5</c:v>
                </c:pt>
                <c:pt idx="544">
                  <c:v>4.333333333333333</c:v>
                </c:pt>
                <c:pt idx="545">
                  <c:v>5.666666666666667</c:v>
                </c:pt>
                <c:pt idx="546">
                  <c:v>4.666666666666667</c:v>
                </c:pt>
                <c:pt idx="547">
                  <c:v>4.666666666666667</c:v>
                </c:pt>
                <c:pt idx="548">
                  <c:v>3</c:v>
                </c:pt>
                <c:pt idx="549">
                  <c:v>3.3333333333333335</c:v>
                </c:pt>
                <c:pt idx="550">
                  <c:v>3.6666666666666665</c:v>
                </c:pt>
                <c:pt idx="551">
                  <c:v>3.3333333333333335</c:v>
                </c:pt>
                <c:pt idx="552">
                  <c:v>3.6666666666666665</c:v>
                </c:pt>
                <c:pt idx="553">
                  <c:v>3</c:v>
                </c:pt>
                <c:pt idx="554">
                  <c:v>3</c:v>
                </c:pt>
                <c:pt idx="555">
                  <c:v>2.6666666666666665</c:v>
                </c:pt>
                <c:pt idx="556">
                  <c:v>3.3333333333333335</c:v>
                </c:pt>
                <c:pt idx="557">
                  <c:v>3</c:v>
                </c:pt>
                <c:pt idx="558">
                  <c:v>3</c:v>
                </c:pt>
                <c:pt idx="559">
                  <c:v>2.6666666666666665</c:v>
                </c:pt>
                <c:pt idx="560">
                  <c:v>3</c:v>
                </c:pt>
                <c:pt idx="561">
                  <c:v>3</c:v>
                </c:pt>
                <c:pt idx="562">
                  <c:v>3</c:v>
                </c:pt>
                <c:pt idx="563">
                  <c:v>3.3333333333333335</c:v>
                </c:pt>
                <c:pt idx="564">
                  <c:v>2.6666666666666665</c:v>
                </c:pt>
                <c:pt idx="565">
                  <c:v>2</c:v>
                </c:pt>
                <c:pt idx="566">
                  <c:v>2.6666666666666665</c:v>
                </c:pt>
                <c:pt idx="567">
                  <c:v>3</c:v>
                </c:pt>
                <c:pt idx="568">
                  <c:v>3.6666666666666665</c:v>
                </c:pt>
                <c:pt idx="569">
                  <c:v>4</c:v>
                </c:pt>
                <c:pt idx="570">
                  <c:v>3.3333333333333335</c:v>
                </c:pt>
                <c:pt idx="571">
                  <c:v>3</c:v>
                </c:pt>
                <c:pt idx="572">
                  <c:v>2</c:v>
                </c:pt>
                <c:pt idx="573">
                  <c:v>3</c:v>
                </c:pt>
                <c:pt idx="574">
                  <c:v>3.6666666666666665</c:v>
                </c:pt>
                <c:pt idx="575">
                  <c:v>3.3333333333333335</c:v>
                </c:pt>
                <c:pt idx="576">
                  <c:v>3.6666666666666665</c:v>
                </c:pt>
                <c:pt idx="577">
                  <c:v>3.6666666666666665</c:v>
                </c:pt>
                <c:pt idx="578">
                  <c:v>5</c:v>
                </c:pt>
                <c:pt idx="579">
                  <c:v>4</c:v>
                </c:pt>
                <c:pt idx="580">
                  <c:v>4.333333333333333</c:v>
                </c:pt>
                <c:pt idx="581">
                  <c:v>4</c:v>
                </c:pt>
                <c:pt idx="582">
                  <c:v>4</c:v>
                </c:pt>
                <c:pt idx="583">
                  <c:v>3.3333333333333335</c:v>
                </c:pt>
                <c:pt idx="584">
                  <c:v>2.3333333333333335</c:v>
                </c:pt>
                <c:pt idx="585">
                  <c:v>2.3333333333333335</c:v>
                </c:pt>
                <c:pt idx="586">
                  <c:v>2</c:v>
                </c:pt>
                <c:pt idx="587">
                  <c:v>2</c:v>
                </c:pt>
                <c:pt idx="588">
                  <c:v>2.3333333333333335</c:v>
                </c:pt>
                <c:pt idx="589">
                  <c:v>3</c:v>
                </c:pt>
                <c:pt idx="590">
                  <c:v>2.6666666666666665</c:v>
                </c:pt>
                <c:pt idx="591">
                  <c:v>3</c:v>
                </c:pt>
                <c:pt idx="592">
                  <c:v>2.6666666666666665</c:v>
                </c:pt>
                <c:pt idx="593">
                  <c:v>3</c:v>
                </c:pt>
                <c:pt idx="594">
                  <c:v>2</c:v>
                </c:pt>
                <c:pt idx="595">
                  <c:v>3</c:v>
                </c:pt>
                <c:pt idx="596">
                  <c:v>2.6666666666666665</c:v>
                </c:pt>
                <c:pt idx="597">
                  <c:v>3.3333333333333335</c:v>
                </c:pt>
                <c:pt idx="598">
                  <c:v>2</c:v>
                </c:pt>
                <c:pt idx="599">
                  <c:v>3</c:v>
                </c:pt>
                <c:pt idx="600">
                  <c:v>3.3333333333333335</c:v>
                </c:pt>
                <c:pt idx="601">
                  <c:v>4.333333333333333</c:v>
                </c:pt>
                <c:pt idx="602">
                  <c:v>3.3333333333333335</c:v>
                </c:pt>
                <c:pt idx="603">
                  <c:v>2.3333333333333335</c:v>
                </c:pt>
                <c:pt idx="604">
                  <c:v>1.3333333333333333</c:v>
                </c:pt>
                <c:pt idx="605">
                  <c:v>1.3333333333333333</c:v>
                </c:pt>
                <c:pt idx="606">
                  <c:v>1.3333333333333333</c:v>
                </c:pt>
                <c:pt idx="607">
                  <c:v>2.3333333333333335</c:v>
                </c:pt>
                <c:pt idx="608">
                  <c:v>2.6666666666666665</c:v>
                </c:pt>
                <c:pt idx="609">
                  <c:v>3.6666666666666665</c:v>
                </c:pt>
                <c:pt idx="610">
                  <c:v>3.3333333333333335</c:v>
                </c:pt>
                <c:pt idx="611">
                  <c:v>3.6666666666666665</c:v>
                </c:pt>
                <c:pt idx="612">
                  <c:v>3</c:v>
                </c:pt>
                <c:pt idx="613">
                  <c:v>3.3333333333333335</c:v>
                </c:pt>
                <c:pt idx="614">
                  <c:v>3.3333333333333335</c:v>
                </c:pt>
                <c:pt idx="615">
                  <c:v>4</c:v>
                </c:pt>
                <c:pt idx="616">
                  <c:v>2.3333333333333335</c:v>
                </c:pt>
                <c:pt idx="617">
                  <c:v>3.3333333333333335</c:v>
                </c:pt>
                <c:pt idx="618">
                  <c:v>3</c:v>
                </c:pt>
                <c:pt idx="619">
                  <c:v>4.333333333333333</c:v>
                </c:pt>
                <c:pt idx="620">
                  <c:v>2.6666666666666665</c:v>
                </c:pt>
                <c:pt idx="621">
                  <c:v>2.3333333333333335</c:v>
                </c:pt>
                <c:pt idx="622">
                  <c:v>1.3333333333333333</c:v>
                </c:pt>
                <c:pt idx="623">
                  <c:v>2.3333333333333335</c:v>
                </c:pt>
                <c:pt idx="624">
                  <c:v>3</c:v>
                </c:pt>
                <c:pt idx="625">
                  <c:v>4</c:v>
                </c:pt>
                <c:pt idx="626">
                  <c:v>3.6666666666666665</c:v>
                </c:pt>
                <c:pt idx="627">
                  <c:v>3</c:v>
                </c:pt>
                <c:pt idx="628">
                  <c:v>2.3333333333333335</c:v>
                </c:pt>
                <c:pt idx="629">
                  <c:v>2</c:v>
                </c:pt>
                <c:pt idx="630">
                  <c:v>2.3333333333333335</c:v>
                </c:pt>
                <c:pt idx="631">
                  <c:v>3.6666666666666665</c:v>
                </c:pt>
                <c:pt idx="632">
                  <c:v>3.3333333333333335</c:v>
                </c:pt>
                <c:pt idx="633">
                  <c:v>3</c:v>
                </c:pt>
                <c:pt idx="634">
                  <c:v>1.6666666666666667</c:v>
                </c:pt>
                <c:pt idx="635">
                  <c:v>2.6666666666666665</c:v>
                </c:pt>
                <c:pt idx="636">
                  <c:v>2</c:v>
                </c:pt>
                <c:pt idx="637">
                  <c:v>2</c:v>
                </c:pt>
                <c:pt idx="638">
                  <c:v>0.66666666666666663</c:v>
                </c:pt>
                <c:pt idx="639">
                  <c:v>1.6666666666666667</c:v>
                </c:pt>
                <c:pt idx="640">
                  <c:v>1.3333333333333333</c:v>
                </c:pt>
                <c:pt idx="641">
                  <c:v>2.6666666666666665</c:v>
                </c:pt>
                <c:pt idx="642">
                  <c:v>3</c:v>
                </c:pt>
                <c:pt idx="643">
                  <c:v>4.333333333333333</c:v>
                </c:pt>
                <c:pt idx="644">
                  <c:v>4.666666666666667</c:v>
                </c:pt>
                <c:pt idx="645">
                  <c:v>4.333333333333333</c:v>
                </c:pt>
                <c:pt idx="646">
                  <c:v>3</c:v>
                </c:pt>
                <c:pt idx="647">
                  <c:v>2.3333333333333335</c:v>
                </c:pt>
                <c:pt idx="648">
                  <c:v>2.3333333333333335</c:v>
                </c:pt>
                <c:pt idx="649">
                  <c:v>4</c:v>
                </c:pt>
                <c:pt idx="650">
                  <c:v>4.333333333333333</c:v>
                </c:pt>
                <c:pt idx="651">
                  <c:v>3.3333333333333335</c:v>
                </c:pt>
                <c:pt idx="652">
                  <c:v>1.3333333333333333</c:v>
                </c:pt>
                <c:pt idx="653">
                  <c:v>0.33333333333333331</c:v>
                </c:pt>
                <c:pt idx="654">
                  <c:v>0.66666666666666663</c:v>
                </c:pt>
                <c:pt idx="655">
                  <c:v>1.6666666666666667</c:v>
                </c:pt>
                <c:pt idx="656">
                  <c:v>2</c:v>
                </c:pt>
                <c:pt idx="657">
                  <c:v>2</c:v>
                </c:pt>
                <c:pt idx="658">
                  <c:v>2.3333333333333335</c:v>
                </c:pt>
                <c:pt idx="659">
                  <c:v>1.6666666666666667</c:v>
                </c:pt>
                <c:pt idx="660">
                  <c:v>2.3333333333333335</c:v>
                </c:pt>
                <c:pt idx="661">
                  <c:v>1.6666666666666667</c:v>
                </c:pt>
                <c:pt idx="662">
                  <c:v>2.6666666666666665</c:v>
                </c:pt>
                <c:pt idx="663">
                  <c:v>1.6666666666666667</c:v>
                </c:pt>
                <c:pt idx="664">
                  <c:v>2.3333333333333335</c:v>
                </c:pt>
                <c:pt idx="665">
                  <c:v>2</c:v>
                </c:pt>
                <c:pt idx="666">
                  <c:v>2</c:v>
                </c:pt>
                <c:pt idx="667">
                  <c:v>2</c:v>
                </c:pt>
                <c:pt idx="668">
                  <c:v>2</c:v>
                </c:pt>
                <c:pt idx="669">
                  <c:v>3</c:v>
                </c:pt>
                <c:pt idx="670">
                  <c:v>1.6666666666666667</c:v>
                </c:pt>
                <c:pt idx="671">
                  <c:v>1.3333333333333333</c:v>
                </c:pt>
                <c:pt idx="672">
                  <c:v>1.6666666666666667</c:v>
                </c:pt>
                <c:pt idx="673">
                  <c:v>3</c:v>
                </c:pt>
                <c:pt idx="674">
                  <c:v>3.3333333333333335</c:v>
                </c:pt>
                <c:pt idx="675">
                  <c:v>2.3333333333333335</c:v>
                </c:pt>
                <c:pt idx="676">
                  <c:v>1.3333333333333333</c:v>
                </c:pt>
                <c:pt idx="677">
                  <c:v>1.6666666666666667</c:v>
                </c:pt>
                <c:pt idx="678">
                  <c:v>2.6666666666666665</c:v>
                </c:pt>
                <c:pt idx="679">
                  <c:v>3</c:v>
                </c:pt>
                <c:pt idx="680">
                  <c:v>2.6666666666666665</c:v>
                </c:pt>
                <c:pt idx="681">
                  <c:v>2.3333333333333335</c:v>
                </c:pt>
                <c:pt idx="682">
                  <c:v>2.6666666666666665</c:v>
                </c:pt>
                <c:pt idx="683">
                  <c:v>3.3333333333333335</c:v>
                </c:pt>
                <c:pt idx="684">
                  <c:v>3.3333333333333335</c:v>
                </c:pt>
                <c:pt idx="685">
                  <c:v>2.3333333333333335</c:v>
                </c:pt>
                <c:pt idx="686">
                  <c:v>2</c:v>
                </c:pt>
                <c:pt idx="687">
                  <c:v>1.6666666666666667</c:v>
                </c:pt>
                <c:pt idx="688">
                  <c:v>2.6666666666666665</c:v>
                </c:pt>
                <c:pt idx="689">
                  <c:v>2</c:v>
                </c:pt>
                <c:pt idx="690">
                  <c:v>3.3333333333333335</c:v>
                </c:pt>
                <c:pt idx="691">
                  <c:v>3</c:v>
                </c:pt>
                <c:pt idx="692">
                  <c:v>4.333333333333333</c:v>
                </c:pt>
                <c:pt idx="693">
                  <c:v>3.3333333333333335</c:v>
                </c:pt>
                <c:pt idx="694">
                  <c:v>4</c:v>
                </c:pt>
                <c:pt idx="695">
                  <c:v>3</c:v>
                </c:pt>
                <c:pt idx="696">
                  <c:v>3</c:v>
                </c:pt>
                <c:pt idx="697">
                  <c:v>3.3333333333333335</c:v>
                </c:pt>
                <c:pt idx="698">
                  <c:v>3.3333333333333335</c:v>
                </c:pt>
                <c:pt idx="699">
                  <c:v>4</c:v>
                </c:pt>
                <c:pt idx="700">
                  <c:v>3.3333333333333335</c:v>
                </c:pt>
                <c:pt idx="701">
                  <c:v>4.333333333333333</c:v>
                </c:pt>
                <c:pt idx="702">
                  <c:v>4</c:v>
                </c:pt>
                <c:pt idx="703">
                  <c:v>4</c:v>
                </c:pt>
                <c:pt idx="704">
                  <c:v>3</c:v>
                </c:pt>
                <c:pt idx="705">
                  <c:v>2.6666666666666665</c:v>
                </c:pt>
                <c:pt idx="706">
                  <c:v>2.6666666666666665</c:v>
                </c:pt>
                <c:pt idx="707">
                  <c:v>2.6666666666666665</c:v>
                </c:pt>
                <c:pt idx="708">
                  <c:v>2.6666666666666665</c:v>
                </c:pt>
                <c:pt idx="709">
                  <c:v>2</c:v>
                </c:pt>
                <c:pt idx="710">
                  <c:v>2</c:v>
                </c:pt>
                <c:pt idx="711">
                  <c:v>1.6666666666666667</c:v>
                </c:pt>
                <c:pt idx="712">
                  <c:v>2.6666666666666665</c:v>
                </c:pt>
                <c:pt idx="713">
                  <c:v>3</c:v>
                </c:pt>
                <c:pt idx="714">
                  <c:v>4</c:v>
                </c:pt>
                <c:pt idx="715">
                  <c:v>4.666666666666667</c:v>
                </c:pt>
                <c:pt idx="716">
                  <c:v>4.666666666666667</c:v>
                </c:pt>
                <c:pt idx="717">
                  <c:v>4.333333333333333</c:v>
                </c:pt>
                <c:pt idx="718">
                  <c:v>3.3333333333333335</c:v>
                </c:pt>
                <c:pt idx="719">
                  <c:v>3.6666666666666665</c:v>
                </c:pt>
                <c:pt idx="720">
                  <c:v>2.6666666666666665</c:v>
                </c:pt>
                <c:pt idx="721">
                  <c:v>2</c:v>
                </c:pt>
                <c:pt idx="722">
                  <c:v>0.66666666666666663</c:v>
                </c:pt>
                <c:pt idx="723">
                  <c:v>1</c:v>
                </c:pt>
                <c:pt idx="724">
                  <c:v>2</c:v>
                </c:pt>
                <c:pt idx="725">
                  <c:v>3.6666666666666665</c:v>
                </c:pt>
                <c:pt idx="726">
                  <c:v>4.333333333333333</c:v>
                </c:pt>
                <c:pt idx="727">
                  <c:v>4</c:v>
                </c:pt>
                <c:pt idx="728">
                  <c:v>3.6666666666666665</c:v>
                </c:pt>
                <c:pt idx="729">
                  <c:v>4.333333333333333</c:v>
                </c:pt>
                <c:pt idx="730">
                  <c:v>3.6666666666666665</c:v>
                </c:pt>
                <c:pt idx="731">
                  <c:v>4</c:v>
                </c:pt>
                <c:pt idx="732">
                  <c:v>3.3333333333333335</c:v>
                </c:pt>
                <c:pt idx="733">
                  <c:v>4</c:v>
                </c:pt>
                <c:pt idx="734">
                  <c:v>3</c:v>
                </c:pt>
                <c:pt idx="735">
                  <c:v>3.6666666666666665</c:v>
                </c:pt>
                <c:pt idx="736">
                  <c:v>4.666666666666667</c:v>
                </c:pt>
                <c:pt idx="737">
                  <c:v>6.333333333333333</c:v>
                </c:pt>
                <c:pt idx="738">
                  <c:v>5</c:v>
                </c:pt>
                <c:pt idx="739">
                  <c:v>5.333333333333333</c:v>
                </c:pt>
                <c:pt idx="740">
                  <c:v>3.3333333333333335</c:v>
                </c:pt>
                <c:pt idx="741">
                  <c:v>3.6666666666666665</c:v>
                </c:pt>
                <c:pt idx="742">
                  <c:v>1.6666666666666667</c:v>
                </c:pt>
                <c:pt idx="743">
                  <c:v>2.6666666666666665</c:v>
                </c:pt>
                <c:pt idx="744">
                  <c:v>2</c:v>
                </c:pt>
                <c:pt idx="745">
                  <c:v>2.3333333333333335</c:v>
                </c:pt>
                <c:pt idx="746">
                  <c:v>1.6666666666666667</c:v>
                </c:pt>
                <c:pt idx="747">
                  <c:v>1.3333333333333333</c:v>
                </c:pt>
                <c:pt idx="748">
                  <c:v>2</c:v>
                </c:pt>
                <c:pt idx="749">
                  <c:v>2</c:v>
                </c:pt>
                <c:pt idx="750">
                  <c:v>2.6666666666666665</c:v>
                </c:pt>
                <c:pt idx="751">
                  <c:v>2.6666666666666665</c:v>
                </c:pt>
                <c:pt idx="752">
                  <c:v>4.333333333333333</c:v>
                </c:pt>
                <c:pt idx="753">
                  <c:v>4.666666666666667</c:v>
                </c:pt>
                <c:pt idx="754">
                  <c:v>5</c:v>
                </c:pt>
                <c:pt idx="755">
                  <c:v>3</c:v>
                </c:pt>
                <c:pt idx="756">
                  <c:v>3</c:v>
                </c:pt>
                <c:pt idx="757">
                  <c:v>2.3333333333333335</c:v>
                </c:pt>
                <c:pt idx="758">
                  <c:v>2.3333333333333335</c:v>
                </c:pt>
                <c:pt idx="759">
                  <c:v>2.3333333333333335</c:v>
                </c:pt>
                <c:pt idx="760">
                  <c:v>3.6666666666666665</c:v>
                </c:pt>
                <c:pt idx="761">
                  <c:v>3.6666666666666665</c:v>
                </c:pt>
                <c:pt idx="762">
                  <c:v>3.3333333333333335</c:v>
                </c:pt>
                <c:pt idx="763">
                  <c:v>2.3333333333333335</c:v>
                </c:pt>
                <c:pt idx="764">
                  <c:v>3</c:v>
                </c:pt>
                <c:pt idx="765">
                  <c:v>2.6666666666666665</c:v>
                </c:pt>
                <c:pt idx="766">
                  <c:v>2</c:v>
                </c:pt>
                <c:pt idx="767">
                  <c:v>1.6666666666666667</c:v>
                </c:pt>
                <c:pt idx="768">
                  <c:v>2</c:v>
                </c:pt>
                <c:pt idx="769">
                  <c:v>2.6666666666666665</c:v>
                </c:pt>
                <c:pt idx="770">
                  <c:v>3.3333333333333335</c:v>
                </c:pt>
                <c:pt idx="771">
                  <c:v>2.6666666666666665</c:v>
                </c:pt>
                <c:pt idx="772">
                  <c:v>2</c:v>
                </c:pt>
                <c:pt idx="773">
                  <c:v>2</c:v>
                </c:pt>
                <c:pt idx="774">
                  <c:v>2.3333333333333335</c:v>
                </c:pt>
                <c:pt idx="775">
                  <c:v>3</c:v>
                </c:pt>
                <c:pt idx="776">
                  <c:v>2.3333333333333335</c:v>
                </c:pt>
                <c:pt idx="777">
                  <c:v>3</c:v>
                </c:pt>
                <c:pt idx="778">
                  <c:v>3.6666666666666665</c:v>
                </c:pt>
                <c:pt idx="779">
                  <c:v>4.666666666666667</c:v>
                </c:pt>
                <c:pt idx="780">
                  <c:v>5.666666666666667</c:v>
                </c:pt>
                <c:pt idx="781">
                  <c:v>4</c:v>
                </c:pt>
                <c:pt idx="782">
                  <c:v>3.3333333333333335</c:v>
                </c:pt>
                <c:pt idx="783">
                  <c:v>2</c:v>
                </c:pt>
                <c:pt idx="784">
                  <c:v>2.6666666666666665</c:v>
                </c:pt>
                <c:pt idx="785">
                  <c:v>2.3333333333333335</c:v>
                </c:pt>
                <c:pt idx="786">
                  <c:v>3</c:v>
                </c:pt>
                <c:pt idx="787">
                  <c:v>2.3333333333333335</c:v>
                </c:pt>
                <c:pt idx="788">
                  <c:v>2.3333333333333335</c:v>
                </c:pt>
                <c:pt idx="789">
                  <c:v>2.6666666666666665</c:v>
                </c:pt>
                <c:pt idx="790">
                  <c:v>3.3333333333333335</c:v>
                </c:pt>
                <c:pt idx="791">
                  <c:v>3</c:v>
                </c:pt>
                <c:pt idx="792">
                  <c:v>2</c:v>
                </c:pt>
                <c:pt idx="793">
                  <c:v>2</c:v>
                </c:pt>
                <c:pt idx="794">
                  <c:v>2.3333333333333335</c:v>
                </c:pt>
                <c:pt idx="795">
                  <c:v>1.6666666666666667</c:v>
                </c:pt>
                <c:pt idx="796">
                  <c:v>1.3333333333333333</c:v>
                </c:pt>
                <c:pt idx="797">
                  <c:v>1</c:v>
                </c:pt>
                <c:pt idx="798">
                  <c:v>2.6666666666666665</c:v>
                </c:pt>
                <c:pt idx="799">
                  <c:v>2.3333333333333335</c:v>
                </c:pt>
                <c:pt idx="800">
                  <c:v>2.3333333333333335</c:v>
                </c:pt>
                <c:pt idx="801">
                  <c:v>1.3333333333333333</c:v>
                </c:pt>
                <c:pt idx="802">
                  <c:v>1.6666666666666667</c:v>
                </c:pt>
                <c:pt idx="803">
                  <c:v>1.6666666666666667</c:v>
                </c:pt>
                <c:pt idx="804">
                  <c:v>1.3333333333333333</c:v>
                </c:pt>
                <c:pt idx="805">
                  <c:v>1.6666666666666667</c:v>
                </c:pt>
                <c:pt idx="806">
                  <c:v>3</c:v>
                </c:pt>
                <c:pt idx="807">
                  <c:v>3.6666666666666665</c:v>
                </c:pt>
                <c:pt idx="808">
                  <c:v>3</c:v>
                </c:pt>
                <c:pt idx="809">
                  <c:v>2.3333333333333335</c:v>
                </c:pt>
                <c:pt idx="810">
                  <c:v>2</c:v>
                </c:pt>
                <c:pt idx="811">
                  <c:v>4.333333333333333</c:v>
                </c:pt>
                <c:pt idx="812">
                  <c:v>4.666666666666667</c:v>
                </c:pt>
                <c:pt idx="813">
                  <c:v>4.666666666666667</c:v>
                </c:pt>
                <c:pt idx="814">
                  <c:v>2.3333333333333335</c:v>
                </c:pt>
                <c:pt idx="815">
                  <c:v>2.3333333333333335</c:v>
                </c:pt>
                <c:pt idx="816">
                  <c:v>2</c:v>
                </c:pt>
                <c:pt idx="817">
                  <c:v>2</c:v>
                </c:pt>
                <c:pt idx="818">
                  <c:v>1.3333333333333333</c:v>
                </c:pt>
                <c:pt idx="819">
                  <c:v>2.6666666666666665</c:v>
                </c:pt>
                <c:pt idx="820">
                  <c:v>3</c:v>
                </c:pt>
                <c:pt idx="821">
                  <c:v>3.3333333333333335</c:v>
                </c:pt>
                <c:pt idx="822">
                  <c:v>2.6666666666666665</c:v>
                </c:pt>
                <c:pt idx="823">
                  <c:v>3</c:v>
                </c:pt>
                <c:pt idx="824">
                  <c:v>2.6666666666666665</c:v>
                </c:pt>
                <c:pt idx="825">
                  <c:v>3</c:v>
                </c:pt>
                <c:pt idx="826">
                  <c:v>4</c:v>
                </c:pt>
                <c:pt idx="827">
                  <c:v>4.666666666666667</c:v>
                </c:pt>
                <c:pt idx="828">
                  <c:v>4</c:v>
                </c:pt>
                <c:pt idx="829">
                  <c:v>2.3333333333333335</c:v>
                </c:pt>
                <c:pt idx="830">
                  <c:v>2</c:v>
                </c:pt>
                <c:pt idx="831">
                  <c:v>1.3333333333333333</c:v>
                </c:pt>
                <c:pt idx="832">
                  <c:v>1.3333333333333333</c:v>
                </c:pt>
                <c:pt idx="833">
                  <c:v>0.66666666666666663</c:v>
                </c:pt>
                <c:pt idx="834">
                  <c:v>2.6666666666666665</c:v>
                </c:pt>
                <c:pt idx="835">
                  <c:v>3.6666666666666665</c:v>
                </c:pt>
                <c:pt idx="836">
                  <c:v>4</c:v>
                </c:pt>
                <c:pt idx="837">
                  <c:v>2.6666666666666665</c:v>
                </c:pt>
                <c:pt idx="838">
                  <c:v>1.6666666666666667</c:v>
                </c:pt>
                <c:pt idx="839">
                  <c:v>1.6666666666666667</c:v>
                </c:pt>
                <c:pt idx="840">
                  <c:v>3.3333333333333335</c:v>
                </c:pt>
                <c:pt idx="841">
                  <c:v>3.6666666666666665</c:v>
                </c:pt>
                <c:pt idx="842">
                  <c:v>4</c:v>
                </c:pt>
                <c:pt idx="843">
                  <c:v>3</c:v>
                </c:pt>
                <c:pt idx="844">
                  <c:v>3</c:v>
                </c:pt>
                <c:pt idx="845">
                  <c:v>3.6666666666666665</c:v>
                </c:pt>
                <c:pt idx="846">
                  <c:v>3</c:v>
                </c:pt>
                <c:pt idx="847">
                  <c:v>3</c:v>
                </c:pt>
                <c:pt idx="848">
                  <c:v>1.6666666666666667</c:v>
                </c:pt>
                <c:pt idx="849">
                  <c:v>1.6666666666666667</c:v>
                </c:pt>
                <c:pt idx="850">
                  <c:v>1.6666666666666667</c:v>
                </c:pt>
                <c:pt idx="851">
                  <c:v>1.3333333333333333</c:v>
                </c:pt>
                <c:pt idx="852">
                  <c:v>1.6666666666666667</c:v>
                </c:pt>
                <c:pt idx="853">
                  <c:v>1.3333333333333333</c:v>
                </c:pt>
                <c:pt idx="854">
                  <c:v>2.3333333333333335</c:v>
                </c:pt>
                <c:pt idx="855">
                  <c:v>3</c:v>
                </c:pt>
                <c:pt idx="856">
                  <c:v>2.6666666666666665</c:v>
                </c:pt>
                <c:pt idx="857">
                  <c:v>2.3333333333333335</c:v>
                </c:pt>
                <c:pt idx="858">
                  <c:v>1.6666666666666667</c:v>
                </c:pt>
                <c:pt idx="859">
                  <c:v>2.6666666666666665</c:v>
                </c:pt>
                <c:pt idx="860">
                  <c:v>3</c:v>
                </c:pt>
                <c:pt idx="861">
                  <c:v>3</c:v>
                </c:pt>
                <c:pt idx="862">
                  <c:v>3.3333333333333335</c:v>
                </c:pt>
                <c:pt idx="863">
                  <c:v>3.3333333333333335</c:v>
                </c:pt>
                <c:pt idx="864">
                  <c:v>3.3333333333333335</c:v>
                </c:pt>
                <c:pt idx="865">
                  <c:v>2.3333333333333335</c:v>
                </c:pt>
                <c:pt idx="866">
                  <c:v>2.6666666666666665</c:v>
                </c:pt>
                <c:pt idx="867">
                  <c:v>2.3333333333333335</c:v>
                </c:pt>
                <c:pt idx="868">
                  <c:v>3</c:v>
                </c:pt>
                <c:pt idx="869">
                  <c:v>2.3333333333333335</c:v>
                </c:pt>
                <c:pt idx="870">
                  <c:v>2.6666666666666665</c:v>
                </c:pt>
                <c:pt idx="871">
                  <c:v>2.3333333333333335</c:v>
                </c:pt>
                <c:pt idx="872">
                  <c:v>3</c:v>
                </c:pt>
                <c:pt idx="873">
                  <c:v>2.6666666666666665</c:v>
                </c:pt>
                <c:pt idx="874">
                  <c:v>2.3333333333333335</c:v>
                </c:pt>
                <c:pt idx="875">
                  <c:v>2.3333333333333335</c:v>
                </c:pt>
                <c:pt idx="876">
                  <c:v>4</c:v>
                </c:pt>
                <c:pt idx="877">
                  <c:v>4.333333333333333</c:v>
                </c:pt>
                <c:pt idx="878">
                  <c:v>4</c:v>
                </c:pt>
                <c:pt idx="879">
                  <c:v>2.6666666666666665</c:v>
                </c:pt>
                <c:pt idx="880">
                  <c:v>4</c:v>
                </c:pt>
                <c:pt idx="881">
                  <c:v>4</c:v>
                </c:pt>
                <c:pt idx="882">
                  <c:v>4.333333333333333</c:v>
                </c:pt>
                <c:pt idx="883">
                  <c:v>3</c:v>
                </c:pt>
                <c:pt idx="884">
                  <c:v>2.6666666666666665</c:v>
                </c:pt>
                <c:pt idx="885">
                  <c:v>1.6666666666666667</c:v>
                </c:pt>
                <c:pt idx="886">
                  <c:v>2.6666666666666665</c:v>
                </c:pt>
                <c:pt idx="887">
                  <c:v>3.3333333333333335</c:v>
                </c:pt>
                <c:pt idx="888">
                  <c:v>3.6666666666666665</c:v>
                </c:pt>
                <c:pt idx="889">
                  <c:v>3</c:v>
                </c:pt>
                <c:pt idx="890">
                  <c:v>2.3333333333333335</c:v>
                </c:pt>
                <c:pt idx="891">
                  <c:v>4.666666666666667</c:v>
                </c:pt>
                <c:pt idx="892">
                  <c:v>3.6666666666666665</c:v>
                </c:pt>
                <c:pt idx="893">
                  <c:v>4</c:v>
                </c:pt>
                <c:pt idx="894">
                  <c:v>2.3333333333333335</c:v>
                </c:pt>
                <c:pt idx="895">
                  <c:v>4.333333333333333</c:v>
                </c:pt>
                <c:pt idx="896">
                  <c:v>4.333333333333333</c:v>
                </c:pt>
                <c:pt idx="897">
                  <c:v>3.6666666666666665</c:v>
                </c:pt>
                <c:pt idx="898">
                  <c:v>2</c:v>
                </c:pt>
                <c:pt idx="899">
                  <c:v>2.6666666666666665</c:v>
                </c:pt>
                <c:pt idx="900">
                  <c:v>3</c:v>
                </c:pt>
                <c:pt idx="901">
                  <c:v>3.3333333333333335</c:v>
                </c:pt>
                <c:pt idx="902">
                  <c:v>2.6666666666666665</c:v>
                </c:pt>
                <c:pt idx="903">
                  <c:v>3</c:v>
                </c:pt>
                <c:pt idx="904">
                  <c:v>3.3333333333333335</c:v>
                </c:pt>
                <c:pt idx="905">
                  <c:v>2.3333333333333335</c:v>
                </c:pt>
                <c:pt idx="906">
                  <c:v>2</c:v>
                </c:pt>
                <c:pt idx="907">
                  <c:v>2</c:v>
                </c:pt>
                <c:pt idx="908">
                  <c:v>2.6666666666666665</c:v>
                </c:pt>
                <c:pt idx="909">
                  <c:v>2.6666666666666665</c:v>
                </c:pt>
                <c:pt idx="910">
                  <c:v>3</c:v>
                </c:pt>
                <c:pt idx="911">
                  <c:v>3.3333333333333335</c:v>
                </c:pt>
                <c:pt idx="912">
                  <c:v>2.3333333333333335</c:v>
                </c:pt>
                <c:pt idx="913">
                  <c:v>1.6666666666666667</c:v>
                </c:pt>
                <c:pt idx="914">
                  <c:v>3</c:v>
                </c:pt>
                <c:pt idx="915">
                  <c:v>4.666666666666667</c:v>
                </c:pt>
                <c:pt idx="916">
                  <c:v>4.666666666666667</c:v>
                </c:pt>
                <c:pt idx="917">
                  <c:v>3.3333333333333335</c:v>
                </c:pt>
                <c:pt idx="918">
                  <c:v>4</c:v>
                </c:pt>
                <c:pt idx="919">
                  <c:v>5.333333333333333</c:v>
                </c:pt>
                <c:pt idx="920">
                  <c:v>5.333333333333333</c:v>
                </c:pt>
                <c:pt idx="921">
                  <c:v>4</c:v>
                </c:pt>
                <c:pt idx="922">
                  <c:v>3.3333333333333335</c:v>
                </c:pt>
                <c:pt idx="923">
                  <c:v>2.6666666666666665</c:v>
                </c:pt>
                <c:pt idx="924">
                  <c:v>2.6666666666666665</c:v>
                </c:pt>
                <c:pt idx="925">
                  <c:v>2.3333333333333335</c:v>
                </c:pt>
                <c:pt idx="926">
                  <c:v>2.6666666666666665</c:v>
                </c:pt>
                <c:pt idx="927">
                  <c:v>2</c:v>
                </c:pt>
                <c:pt idx="928">
                  <c:v>1</c:v>
                </c:pt>
                <c:pt idx="929">
                  <c:v>0.66666666666666663</c:v>
                </c:pt>
                <c:pt idx="930">
                  <c:v>1</c:v>
                </c:pt>
                <c:pt idx="931">
                  <c:v>1.3333333333333333</c:v>
                </c:pt>
                <c:pt idx="932">
                  <c:v>2</c:v>
                </c:pt>
                <c:pt idx="933">
                  <c:v>3</c:v>
                </c:pt>
                <c:pt idx="934">
                  <c:v>3.6666666666666665</c:v>
                </c:pt>
                <c:pt idx="935">
                  <c:v>3.3333333333333335</c:v>
                </c:pt>
                <c:pt idx="936">
                  <c:v>3</c:v>
                </c:pt>
                <c:pt idx="937">
                  <c:v>3</c:v>
                </c:pt>
                <c:pt idx="938">
                  <c:v>3.6666666666666665</c:v>
                </c:pt>
                <c:pt idx="939">
                  <c:v>4</c:v>
                </c:pt>
                <c:pt idx="940">
                  <c:v>4.333333333333333</c:v>
                </c:pt>
                <c:pt idx="941">
                  <c:v>3.6666666666666665</c:v>
                </c:pt>
                <c:pt idx="942">
                  <c:v>3</c:v>
                </c:pt>
                <c:pt idx="943">
                  <c:v>2.6666666666666665</c:v>
                </c:pt>
                <c:pt idx="944">
                  <c:v>4</c:v>
                </c:pt>
                <c:pt idx="945">
                  <c:v>3.3333333333333335</c:v>
                </c:pt>
                <c:pt idx="946">
                  <c:v>3.3333333333333335</c:v>
                </c:pt>
                <c:pt idx="947">
                  <c:v>1.6666666666666667</c:v>
                </c:pt>
                <c:pt idx="948">
                  <c:v>3</c:v>
                </c:pt>
                <c:pt idx="949">
                  <c:v>3</c:v>
                </c:pt>
                <c:pt idx="950">
                  <c:v>3.6666666666666665</c:v>
                </c:pt>
                <c:pt idx="951">
                  <c:v>2.3333333333333335</c:v>
                </c:pt>
                <c:pt idx="952">
                  <c:v>1.3333333333333333</c:v>
                </c:pt>
                <c:pt idx="953">
                  <c:v>1.3333333333333333</c:v>
                </c:pt>
                <c:pt idx="954">
                  <c:v>2.3333333333333335</c:v>
                </c:pt>
                <c:pt idx="955">
                  <c:v>3</c:v>
                </c:pt>
                <c:pt idx="956">
                  <c:v>3</c:v>
                </c:pt>
                <c:pt idx="957">
                  <c:v>1.6666666666666667</c:v>
                </c:pt>
                <c:pt idx="958">
                  <c:v>2</c:v>
                </c:pt>
                <c:pt idx="959">
                  <c:v>2</c:v>
                </c:pt>
                <c:pt idx="960">
                  <c:v>3</c:v>
                </c:pt>
                <c:pt idx="961">
                  <c:v>2.3333333333333335</c:v>
                </c:pt>
                <c:pt idx="962">
                  <c:v>2</c:v>
                </c:pt>
                <c:pt idx="963">
                  <c:v>2.3333333333333335</c:v>
                </c:pt>
                <c:pt idx="964">
                  <c:v>2.3333333333333335</c:v>
                </c:pt>
                <c:pt idx="965">
                  <c:v>2.3333333333333335</c:v>
                </c:pt>
                <c:pt idx="966">
                  <c:v>1.3333333333333333</c:v>
                </c:pt>
                <c:pt idx="967">
                  <c:v>2.3333333333333335</c:v>
                </c:pt>
                <c:pt idx="968">
                  <c:v>2.6666666666666665</c:v>
                </c:pt>
                <c:pt idx="969">
                  <c:v>4</c:v>
                </c:pt>
                <c:pt idx="970">
                  <c:v>2.6666666666666665</c:v>
                </c:pt>
                <c:pt idx="971">
                  <c:v>3</c:v>
                </c:pt>
                <c:pt idx="972">
                  <c:v>2.6666666666666665</c:v>
                </c:pt>
                <c:pt idx="973">
                  <c:v>3.3333333333333335</c:v>
                </c:pt>
                <c:pt idx="974">
                  <c:v>5.666666666666667</c:v>
                </c:pt>
                <c:pt idx="975">
                  <c:v>6</c:v>
                </c:pt>
                <c:pt idx="976">
                  <c:v>6</c:v>
                </c:pt>
                <c:pt idx="977">
                  <c:v>2.6666666666666665</c:v>
                </c:pt>
                <c:pt idx="978">
                  <c:v>2</c:v>
                </c:pt>
                <c:pt idx="979">
                  <c:v>2.3333333333333335</c:v>
                </c:pt>
                <c:pt idx="980">
                  <c:v>3.3333333333333335</c:v>
                </c:pt>
                <c:pt idx="981">
                  <c:v>2.6666666666666665</c:v>
                </c:pt>
                <c:pt idx="982">
                  <c:v>3.3333333333333335</c:v>
                </c:pt>
                <c:pt idx="983">
                  <c:v>3.3333333333333335</c:v>
                </c:pt>
                <c:pt idx="984">
                  <c:v>3.3333333333333335</c:v>
                </c:pt>
                <c:pt idx="985">
                  <c:v>2</c:v>
                </c:pt>
                <c:pt idx="986">
                  <c:v>1.3333333333333333</c:v>
                </c:pt>
                <c:pt idx="987">
                  <c:v>2.3333333333333335</c:v>
                </c:pt>
                <c:pt idx="988">
                  <c:v>2</c:v>
                </c:pt>
                <c:pt idx="989">
                  <c:v>2</c:v>
                </c:pt>
                <c:pt idx="990">
                  <c:v>2</c:v>
                </c:pt>
                <c:pt idx="991">
                  <c:v>2.6666666666666665</c:v>
                </c:pt>
                <c:pt idx="992">
                  <c:v>3</c:v>
                </c:pt>
                <c:pt idx="993">
                  <c:v>1.6666666666666667</c:v>
                </c:pt>
                <c:pt idx="994">
                  <c:v>1.6666666666666667</c:v>
                </c:pt>
                <c:pt idx="995">
                  <c:v>2</c:v>
                </c:pt>
                <c:pt idx="996">
                  <c:v>2.6666666666666665</c:v>
                </c:pt>
                <c:pt idx="997">
                  <c:v>2</c:v>
                </c:pt>
                <c:pt idx="998">
                  <c:v>1</c:v>
                </c:pt>
                <c:pt idx="999">
                  <c:v>1.6666666666666667</c:v>
                </c:pt>
                <c:pt idx="1000">
                  <c:v>3.3333333333333335</c:v>
                </c:pt>
                <c:pt idx="1001">
                  <c:v>3.6666666666666665</c:v>
                </c:pt>
                <c:pt idx="1002">
                  <c:v>3</c:v>
                </c:pt>
                <c:pt idx="1003">
                  <c:v>2.3333333333333335</c:v>
                </c:pt>
                <c:pt idx="1004">
                  <c:v>2.3333333333333335</c:v>
                </c:pt>
                <c:pt idx="1005">
                  <c:v>2.3333333333333335</c:v>
                </c:pt>
                <c:pt idx="1006">
                  <c:v>2.3333333333333335</c:v>
                </c:pt>
                <c:pt idx="1007">
                  <c:v>3.6666666666666665</c:v>
                </c:pt>
                <c:pt idx="1008">
                  <c:v>5.333333333333333</c:v>
                </c:pt>
                <c:pt idx="1009">
                  <c:v>4.666666666666667</c:v>
                </c:pt>
                <c:pt idx="1010">
                  <c:v>3.6666666666666665</c:v>
                </c:pt>
                <c:pt idx="1011">
                  <c:v>1.6666666666666667</c:v>
                </c:pt>
                <c:pt idx="1012">
                  <c:v>2.6666666666666665</c:v>
                </c:pt>
                <c:pt idx="1013">
                  <c:v>2.6666666666666665</c:v>
                </c:pt>
                <c:pt idx="1014">
                  <c:v>3</c:v>
                </c:pt>
                <c:pt idx="1015">
                  <c:v>2</c:v>
                </c:pt>
                <c:pt idx="1016">
                  <c:v>1.3333333333333333</c:v>
                </c:pt>
                <c:pt idx="1017">
                  <c:v>1.3333333333333333</c:v>
                </c:pt>
                <c:pt idx="1018">
                  <c:v>1.3333333333333333</c:v>
                </c:pt>
                <c:pt idx="1019">
                  <c:v>2</c:v>
                </c:pt>
                <c:pt idx="1020">
                  <c:v>1.6666666666666667</c:v>
                </c:pt>
                <c:pt idx="1021">
                  <c:v>2</c:v>
                </c:pt>
                <c:pt idx="1022">
                  <c:v>1.3333333333333333</c:v>
                </c:pt>
                <c:pt idx="1023">
                  <c:v>2</c:v>
                </c:pt>
                <c:pt idx="1024">
                  <c:v>2.6666666666666665</c:v>
                </c:pt>
                <c:pt idx="1025">
                  <c:v>3.6666666666666665</c:v>
                </c:pt>
                <c:pt idx="1026">
                  <c:v>4.333333333333333</c:v>
                </c:pt>
                <c:pt idx="1027">
                  <c:v>4</c:v>
                </c:pt>
                <c:pt idx="1028">
                  <c:v>2.6666666666666665</c:v>
                </c:pt>
                <c:pt idx="1029">
                  <c:v>1.6666666666666667</c:v>
                </c:pt>
                <c:pt idx="1030">
                  <c:v>0.66666666666666663</c:v>
                </c:pt>
                <c:pt idx="1031">
                  <c:v>2.3333333333333335</c:v>
                </c:pt>
                <c:pt idx="1032">
                  <c:v>2</c:v>
                </c:pt>
                <c:pt idx="1033">
                  <c:v>2.6666666666666665</c:v>
                </c:pt>
                <c:pt idx="1034">
                  <c:v>2.6666666666666665</c:v>
                </c:pt>
                <c:pt idx="1035">
                  <c:v>3.3333333333333335</c:v>
                </c:pt>
                <c:pt idx="1036">
                  <c:v>4</c:v>
                </c:pt>
                <c:pt idx="1037">
                  <c:v>2.6666666666666665</c:v>
                </c:pt>
                <c:pt idx="1038">
                  <c:v>3.3333333333333335</c:v>
                </c:pt>
                <c:pt idx="1039">
                  <c:v>3.3333333333333335</c:v>
                </c:pt>
                <c:pt idx="1040">
                  <c:v>3.6666666666666665</c:v>
                </c:pt>
                <c:pt idx="1041">
                  <c:v>3</c:v>
                </c:pt>
                <c:pt idx="1042">
                  <c:v>3</c:v>
                </c:pt>
                <c:pt idx="1043">
                  <c:v>3.3333333333333335</c:v>
                </c:pt>
                <c:pt idx="1044">
                  <c:v>2.3333333333333335</c:v>
                </c:pt>
                <c:pt idx="1045">
                  <c:v>1.6666666666666667</c:v>
                </c:pt>
                <c:pt idx="1046">
                  <c:v>2</c:v>
                </c:pt>
                <c:pt idx="1047">
                  <c:v>2.6666666666666665</c:v>
                </c:pt>
                <c:pt idx="1048">
                  <c:v>3.6666666666666665</c:v>
                </c:pt>
                <c:pt idx="1049">
                  <c:v>2.3333333333333335</c:v>
                </c:pt>
                <c:pt idx="1050">
                  <c:v>2.6666666666666665</c:v>
                </c:pt>
                <c:pt idx="1051">
                  <c:v>1.6666666666666667</c:v>
                </c:pt>
                <c:pt idx="1052">
                  <c:v>3</c:v>
                </c:pt>
                <c:pt idx="1053">
                  <c:v>2.6666666666666665</c:v>
                </c:pt>
                <c:pt idx="1054">
                  <c:v>4</c:v>
                </c:pt>
                <c:pt idx="1055">
                  <c:v>3</c:v>
                </c:pt>
                <c:pt idx="1056">
                  <c:v>5</c:v>
                </c:pt>
                <c:pt idx="1057">
                  <c:v>4.333333333333333</c:v>
                </c:pt>
                <c:pt idx="1058">
                  <c:v>5</c:v>
                </c:pt>
                <c:pt idx="1059">
                  <c:v>3.3333333333333335</c:v>
                </c:pt>
                <c:pt idx="1060">
                  <c:v>2.6666666666666665</c:v>
                </c:pt>
                <c:pt idx="1061">
                  <c:v>3.6666666666666665</c:v>
                </c:pt>
                <c:pt idx="1062">
                  <c:v>4.333333333333333</c:v>
                </c:pt>
                <c:pt idx="1063">
                  <c:v>4</c:v>
                </c:pt>
                <c:pt idx="1064">
                  <c:v>2</c:v>
                </c:pt>
                <c:pt idx="1065">
                  <c:v>1.6666666666666667</c:v>
                </c:pt>
                <c:pt idx="1066">
                  <c:v>2</c:v>
                </c:pt>
                <c:pt idx="1067">
                  <c:v>4.333333333333333</c:v>
                </c:pt>
                <c:pt idx="1068">
                  <c:v>4</c:v>
                </c:pt>
                <c:pt idx="1069">
                  <c:v>4.666666666666667</c:v>
                </c:pt>
                <c:pt idx="1070">
                  <c:v>3.3333333333333335</c:v>
                </c:pt>
                <c:pt idx="1071">
                  <c:v>4.333333333333333</c:v>
                </c:pt>
                <c:pt idx="1072">
                  <c:v>3.3333333333333335</c:v>
                </c:pt>
                <c:pt idx="1073">
                  <c:v>3.6666666666666665</c:v>
                </c:pt>
                <c:pt idx="1074">
                  <c:v>3.6666666666666665</c:v>
                </c:pt>
                <c:pt idx="1075">
                  <c:v>3.6666666666666665</c:v>
                </c:pt>
                <c:pt idx="1076">
                  <c:v>3</c:v>
                </c:pt>
                <c:pt idx="1077">
                  <c:v>1.6666666666666667</c:v>
                </c:pt>
                <c:pt idx="1078">
                  <c:v>2.6666666666666665</c:v>
                </c:pt>
                <c:pt idx="1079">
                  <c:v>2.3333333333333335</c:v>
                </c:pt>
                <c:pt idx="1080">
                  <c:v>3</c:v>
                </c:pt>
                <c:pt idx="1081">
                  <c:v>2.6666666666666665</c:v>
                </c:pt>
                <c:pt idx="1082">
                  <c:v>2.6666666666666665</c:v>
                </c:pt>
                <c:pt idx="1083">
                  <c:v>2</c:v>
                </c:pt>
                <c:pt idx="1084">
                  <c:v>1.3333333333333333</c:v>
                </c:pt>
                <c:pt idx="1085">
                  <c:v>1.6666666666666667</c:v>
                </c:pt>
                <c:pt idx="1086">
                  <c:v>2.3333333333333335</c:v>
                </c:pt>
                <c:pt idx="1087">
                  <c:v>4</c:v>
                </c:pt>
                <c:pt idx="1088">
                  <c:v>4.333333333333333</c:v>
                </c:pt>
                <c:pt idx="1089">
                  <c:v>3.6666666666666665</c:v>
                </c:pt>
                <c:pt idx="1090">
                  <c:v>2</c:v>
                </c:pt>
                <c:pt idx="1091">
                  <c:v>2.6666666666666665</c:v>
                </c:pt>
                <c:pt idx="1092">
                  <c:v>3</c:v>
                </c:pt>
                <c:pt idx="1093">
                  <c:v>3.6666666666666665</c:v>
                </c:pt>
                <c:pt idx="1094">
                  <c:v>3</c:v>
                </c:pt>
                <c:pt idx="1095">
                  <c:v>2.3333333333333335</c:v>
                </c:pt>
                <c:pt idx="1096">
                  <c:v>2</c:v>
                </c:pt>
                <c:pt idx="1097">
                  <c:v>1.6666666666666667</c:v>
                </c:pt>
                <c:pt idx="1098">
                  <c:v>1.6666666666666667</c:v>
                </c:pt>
                <c:pt idx="1099">
                  <c:v>2.6666666666666665</c:v>
                </c:pt>
                <c:pt idx="1100">
                  <c:v>3.6666666666666665</c:v>
                </c:pt>
                <c:pt idx="1101">
                  <c:v>3.3333333333333335</c:v>
                </c:pt>
                <c:pt idx="1102">
                  <c:v>3</c:v>
                </c:pt>
                <c:pt idx="1103">
                  <c:v>2.3333333333333335</c:v>
                </c:pt>
                <c:pt idx="1104">
                  <c:v>4.666666666666667</c:v>
                </c:pt>
                <c:pt idx="1105">
                  <c:v>4.333333333333333</c:v>
                </c:pt>
                <c:pt idx="1106">
                  <c:v>3.6666666666666665</c:v>
                </c:pt>
                <c:pt idx="1107">
                  <c:v>2</c:v>
                </c:pt>
                <c:pt idx="1108">
                  <c:v>2.3333333333333335</c:v>
                </c:pt>
                <c:pt idx="1109">
                  <c:v>3.3333333333333335</c:v>
                </c:pt>
                <c:pt idx="1110">
                  <c:v>5</c:v>
                </c:pt>
                <c:pt idx="1111">
                  <c:v>4.666666666666667</c:v>
                </c:pt>
                <c:pt idx="1112">
                  <c:v>4</c:v>
                </c:pt>
                <c:pt idx="1113">
                  <c:v>4</c:v>
                </c:pt>
                <c:pt idx="1114">
                  <c:v>3.3333333333333335</c:v>
                </c:pt>
                <c:pt idx="1115">
                  <c:v>4.333333333333333</c:v>
                </c:pt>
                <c:pt idx="1116">
                  <c:v>4</c:v>
                </c:pt>
                <c:pt idx="1117">
                  <c:v>4</c:v>
                </c:pt>
                <c:pt idx="1118">
                  <c:v>3.6666666666666665</c:v>
                </c:pt>
                <c:pt idx="1119">
                  <c:v>2.3333333333333335</c:v>
                </c:pt>
                <c:pt idx="1120">
                  <c:v>3</c:v>
                </c:pt>
                <c:pt idx="1121">
                  <c:v>2</c:v>
                </c:pt>
                <c:pt idx="1122">
                  <c:v>3</c:v>
                </c:pt>
                <c:pt idx="1123">
                  <c:v>2.3333333333333335</c:v>
                </c:pt>
                <c:pt idx="1124">
                  <c:v>2.6666666666666665</c:v>
                </c:pt>
                <c:pt idx="1125">
                  <c:v>2.3333333333333335</c:v>
                </c:pt>
                <c:pt idx="1126">
                  <c:v>3.6666666666666665</c:v>
                </c:pt>
                <c:pt idx="1127">
                  <c:v>3.6666666666666665</c:v>
                </c:pt>
                <c:pt idx="1128">
                  <c:v>4</c:v>
                </c:pt>
                <c:pt idx="1129">
                  <c:v>3.3333333333333335</c:v>
                </c:pt>
                <c:pt idx="1130">
                  <c:v>3</c:v>
                </c:pt>
                <c:pt idx="1131">
                  <c:v>1.3333333333333333</c:v>
                </c:pt>
                <c:pt idx="1132">
                  <c:v>2</c:v>
                </c:pt>
                <c:pt idx="1133">
                  <c:v>2.3333333333333335</c:v>
                </c:pt>
                <c:pt idx="1134">
                  <c:v>4</c:v>
                </c:pt>
                <c:pt idx="1135">
                  <c:v>3.3333333333333335</c:v>
                </c:pt>
                <c:pt idx="1136">
                  <c:v>3.6666666666666665</c:v>
                </c:pt>
                <c:pt idx="1137">
                  <c:v>3</c:v>
                </c:pt>
                <c:pt idx="1138">
                  <c:v>2.3333333333333335</c:v>
                </c:pt>
                <c:pt idx="1139">
                  <c:v>1.3333333333333333</c:v>
                </c:pt>
                <c:pt idx="1140">
                  <c:v>1</c:v>
                </c:pt>
                <c:pt idx="1141">
                  <c:v>1</c:v>
                </c:pt>
                <c:pt idx="1142">
                  <c:v>1.6666666666666667</c:v>
                </c:pt>
                <c:pt idx="1143">
                  <c:v>1.6666666666666667</c:v>
                </c:pt>
                <c:pt idx="1144">
                  <c:v>2.3333333333333335</c:v>
                </c:pt>
                <c:pt idx="1145">
                  <c:v>2</c:v>
                </c:pt>
                <c:pt idx="1146">
                  <c:v>1.6666666666666667</c:v>
                </c:pt>
                <c:pt idx="1147">
                  <c:v>1.6666666666666667</c:v>
                </c:pt>
                <c:pt idx="1148">
                  <c:v>3</c:v>
                </c:pt>
                <c:pt idx="1149">
                  <c:v>2.6666666666666665</c:v>
                </c:pt>
                <c:pt idx="1150">
                  <c:v>2</c:v>
                </c:pt>
                <c:pt idx="1151">
                  <c:v>1.3333333333333333</c:v>
                </c:pt>
                <c:pt idx="1152">
                  <c:v>2</c:v>
                </c:pt>
                <c:pt idx="1153">
                  <c:v>3.3333333333333335</c:v>
                </c:pt>
                <c:pt idx="1154">
                  <c:v>3</c:v>
                </c:pt>
                <c:pt idx="1155">
                  <c:v>3</c:v>
                </c:pt>
                <c:pt idx="1156">
                  <c:v>2</c:v>
                </c:pt>
                <c:pt idx="1157">
                  <c:v>2.3333333333333335</c:v>
                </c:pt>
                <c:pt idx="1158">
                  <c:v>2</c:v>
                </c:pt>
                <c:pt idx="1159">
                  <c:v>1.6666666666666667</c:v>
                </c:pt>
                <c:pt idx="1160">
                  <c:v>1.3333333333333333</c:v>
                </c:pt>
                <c:pt idx="1161">
                  <c:v>2.3333333333333335</c:v>
                </c:pt>
                <c:pt idx="1162">
                  <c:v>3</c:v>
                </c:pt>
                <c:pt idx="1163">
                  <c:v>3</c:v>
                </c:pt>
                <c:pt idx="1164">
                  <c:v>2.3333333333333335</c:v>
                </c:pt>
                <c:pt idx="1165">
                  <c:v>2.3333333333333335</c:v>
                </c:pt>
                <c:pt idx="1166">
                  <c:v>2.3333333333333335</c:v>
                </c:pt>
                <c:pt idx="1167">
                  <c:v>2.3333333333333335</c:v>
                </c:pt>
                <c:pt idx="1168">
                  <c:v>1.3333333333333333</c:v>
                </c:pt>
                <c:pt idx="1169">
                  <c:v>3</c:v>
                </c:pt>
                <c:pt idx="1170">
                  <c:v>3</c:v>
                </c:pt>
                <c:pt idx="1171">
                  <c:v>3.6666666666666665</c:v>
                </c:pt>
                <c:pt idx="1172">
                  <c:v>2</c:v>
                </c:pt>
                <c:pt idx="1173">
                  <c:v>2</c:v>
                </c:pt>
                <c:pt idx="1174">
                  <c:v>3</c:v>
                </c:pt>
                <c:pt idx="1175">
                  <c:v>3</c:v>
                </c:pt>
                <c:pt idx="1176">
                  <c:v>2.3333333333333335</c:v>
                </c:pt>
                <c:pt idx="1177">
                  <c:v>1.3333333333333333</c:v>
                </c:pt>
                <c:pt idx="1178">
                  <c:v>1</c:v>
                </c:pt>
                <c:pt idx="1179">
                  <c:v>1.6666666666666667</c:v>
                </c:pt>
                <c:pt idx="1180">
                  <c:v>1</c:v>
                </c:pt>
                <c:pt idx="1181">
                  <c:v>1.6666666666666667</c:v>
                </c:pt>
                <c:pt idx="1182">
                  <c:v>1.3333333333333333</c:v>
                </c:pt>
                <c:pt idx="1183">
                  <c:v>2</c:v>
                </c:pt>
                <c:pt idx="1184">
                  <c:v>2.6666666666666665</c:v>
                </c:pt>
                <c:pt idx="1185">
                  <c:v>3</c:v>
                </c:pt>
                <c:pt idx="1186">
                  <c:v>2.6666666666666665</c:v>
                </c:pt>
                <c:pt idx="1187">
                  <c:v>2</c:v>
                </c:pt>
                <c:pt idx="1188">
                  <c:v>1.6666666666666667</c:v>
                </c:pt>
                <c:pt idx="1189">
                  <c:v>2</c:v>
                </c:pt>
                <c:pt idx="1190">
                  <c:v>2.6666666666666665</c:v>
                </c:pt>
                <c:pt idx="1191">
                  <c:v>3.3333333333333335</c:v>
                </c:pt>
                <c:pt idx="1192">
                  <c:v>3.6666666666666665</c:v>
                </c:pt>
                <c:pt idx="1193">
                  <c:v>3.3333333333333335</c:v>
                </c:pt>
                <c:pt idx="1194">
                  <c:v>3.3333333333333335</c:v>
                </c:pt>
                <c:pt idx="1195">
                  <c:v>3.6666666666666665</c:v>
                </c:pt>
                <c:pt idx="1196">
                  <c:v>2.6666666666666665</c:v>
                </c:pt>
                <c:pt idx="1197">
                  <c:v>3.6666666666666665</c:v>
                </c:pt>
                <c:pt idx="1198">
                  <c:v>3</c:v>
                </c:pt>
                <c:pt idx="1199">
                  <c:v>3.3333333333333335</c:v>
                </c:pt>
                <c:pt idx="1200">
                  <c:v>2</c:v>
                </c:pt>
                <c:pt idx="1201">
                  <c:v>2</c:v>
                </c:pt>
                <c:pt idx="1202">
                  <c:v>2.6666666666666665</c:v>
                </c:pt>
                <c:pt idx="1203">
                  <c:v>2.6666666666666665</c:v>
                </c:pt>
                <c:pt idx="1204">
                  <c:v>2.6666666666666665</c:v>
                </c:pt>
                <c:pt idx="1205">
                  <c:v>1.3333333333333333</c:v>
                </c:pt>
                <c:pt idx="1206">
                  <c:v>1</c:v>
                </c:pt>
                <c:pt idx="1207">
                  <c:v>1.3333333333333333</c:v>
                </c:pt>
                <c:pt idx="1208">
                  <c:v>2</c:v>
                </c:pt>
                <c:pt idx="1209">
                  <c:v>2.3333333333333335</c:v>
                </c:pt>
                <c:pt idx="1210">
                  <c:v>2</c:v>
                </c:pt>
                <c:pt idx="1211">
                  <c:v>2</c:v>
                </c:pt>
                <c:pt idx="1212">
                  <c:v>1.3333333333333333</c:v>
                </c:pt>
                <c:pt idx="1213">
                  <c:v>1.6666666666666667</c:v>
                </c:pt>
                <c:pt idx="1214">
                  <c:v>1.6666666666666667</c:v>
                </c:pt>
                <c:pt idx="1215">
                  <c:v>2</c:v>
                </c:pt>
                <c:pt idx="1216">
                  <c:v>2</c:v>
                </c:pt>
                <c:pt idx="1217">
                  <c:v>1.6666666666666667</c:v>
                </c:pt>
                <c:pt idx="1218">
                  <c:v>1.6666666666666667</c:v>
                </c:pt>
                <c:pt idx="1219">
                  <c:v>1.6666666666666667</c:v>
                </c:pt>
                <c:pt idx="1220">
                  <c:v>1.6666666666666667</c:v>
                </c:pt>
                <c:pt idx="1221">
                  <c:v>2.6666666666666665</c:v>
                </c:pt>
                <c:pt idx="1222">
                  <c:v>2</c:v>
                </c:pt>
                <c:pt idx="1223">
                  <c:v>2.3333333333333335</c:v>
                </c:pt>
                <c:pt idx="1224">
                  <c:v>1.6666666666666667</c:v>
                </c:pt>
                <c:pt idx="1225">
                  <c:v>1.6666666666666667</c:v>
                </c:pt>
                <c:pt idx="1226">
                  <c:v>2</c:v>
                </c:pt>
                <c:pt idx="1227">
                  <c:v>1.6666666666666667</c:v>
                </c:pt>
                <c:pt idx="1228">
                  <c:v>2</c:v>
                </c:pt>
                <c:pt idx="1229">
                  <c:v>2</c:v>
                </c:pt>
                <c:pt idx="1230">
                  <c:v>2.6666666666666665</c:v>
                </c:pt>
                <c:pt idx="1231">
                  <c:v>3.3333333333333335</c:v>
                </c:pt>
                <c:pt idx="1232">
                  <c:v>3</c:v>
                </c:pt>
                <c:pt idx="1233">
                  <c:v>4</c:v>
                </c:pt>
                <c:pt idx="1234">
                  <c:v>4</c:v>
                </c:pt>
                <c:pt idx="1235">
                  <c:v>4.333333333333333</c:v>
                </c:pt>
                <c:pt idx="1236">
                  <c:v>3.6666666666666665</c:v>
                </c:pt>
                <c:pt idx="1237">
                  <c:v>2.3333333333333335</c:v>
                </c:pt>
                <c:pt idx="1238">
                  <c:v>1.6666666666666667</c:v>
                </c:pt>
                <c:pt idx="1239">
                  <c:v>2</c:v>
                </c:pt>
                <c:pt idx="1240">
                  <c:v>2.6666666666666665</c:v>
                </c:pt>
                <c:pt idx="1241">
                  <c:v>3.6666666666666665</c:v>
                </c:pt>
                <c:pt idx="1242">
                  <c:v>2.3333333333333335</c:v>
                </c:pt>
                <c:pt idx="1243">
                  <c:v>2</c:v>
                </c:pt>
                <c:pt idx="1244">
                  <c:v>1</c:v>
                </c:pt>
                <c:pt idx="1245">
                  <c:v>1.3333333333333333</c:v>
                </c:pt>
                <c:pt idx="1246">
                  <c:v>2</c:v>
                </c:pt>
                <c:pt idx="1247">
                  <c:v>2.6666666666666665</c:v>
                </c:pt>
                <c:pt idx="1248">
                  <c:v>2.3333333333333335</c:v>
                </c:pt>
                <c:pt idx="1249">
                  <c:v>2</c:v>
                </c:pt>
                <c:pt idx="1250">
                  <c:v>1.6666666666666667</c:v>
                </c:pt>
                <c:pt idx="1251">
                  <c:v>2</c:v>
                </c:pt>
                <c:pt idx="1252">
                  <c:v>2.6666666666666665</c:v>
                </c:pt>
                <c:pt idx="1253">
                  <c:v>2.6666666666666665</c:v>
                </c:pt>
                <c:pt idx="1254">
                  <c:v>4</c:v>
                </c:pt>
                <c:pt idx="1255">
                  <c:v>4.333333333333333</c:v>
                </c:pt>
                <c:pt idx="1256">
                  <c:v>4</c:v>
                </c:pt>
                <c:pt idx="1257">
                  <c:v>2.6666666666666665</c:v>
                </c:pt>
                <c:pt idx="1258">
                  <c:v>2.3333333333333335</c:v>
                </c:pt>
                <c:pt idx="1259">
                  <c:v>3</c:v>
                </c:pt>
                <c:pt idx="1260">
                  <c:v>5</c:v>
                </c:pt>
                <c:pt idx="1261">
                  <c:v>4</c:v>
                </c:pt>
                <c:pt idx="1262">
                  <c:v>4.333333333333333</c:v>
                </c:pt>
                <c:pt idx="1263">
                  <c:v>2.3333333333333335</c:v>
                </c:pt>
                <c:pt idx="1264">
                  <c:v>2.6666666666666665</c:v>
                </c:pt>
                <c:pt idx="1265">
                  <c:v>2.3333333333333335</c:v>
                </c:pt>
                <c:pt idx="1266">
                  <c:v>2</c:v>
                </c:pt>
                <c:pt idx="1267">
                  <c:v>2.3333333333333335</c:v>
                </c:pt>
                <c:pt idx="1268">
                  <c:v>2</c:v>
                </c:pt>
                <c:pt idx="1269">
                  <c:v>1.6666666666666667</c:v>
                </c:pt>
                <c:pt idx="1270">
                  <c:v>1.6666666666666667</c:v>
                </c:pt>
                <c:pt idx="1271">
                  <c:v>1.3333333333333333</c:v>
                </c:pt>
                <c:pt idx="1272">
                  <c:v>2.3333333333333335</c:v>
                </c:pt>
                <c:pt idx="1273">
                  <c:v>1.6666666666666667</c:v>
                </c:pt>
                <c:pt idx="1274">
                  <c:v>1.6666666666666667</c:v>
                </c:pt>
                <c:pt idx="1275">
                  <c:v>1.6666666666666667</c:v>
                </c:pt>
                <c:pt idx="1276">
                  <c:v>2.3333333333333335</c:v>
                </c:pt>
                <c:pt idx="1277">
                  <c:v>3.3333333333333335</c:v>
                </c:pt>
                <c:pt idx="1278">
                  <c:v>3.6666666666666665</c:v>
                </c:pt>
                <c:pt idx="1279">
                  <c:v>3.6666666666666665</c:v>
                </c:pt>
                <c:pt idx="1280">
                  <c:v>3.3333333333333335</c:v>
                </c:pt>
                <c:pt idx="1281">
                  <c:v>4.333333333333333</c:v>
                </c:pt>
                <c:pt idx="1282">
                  <c:v>4.333333333333333</c:v>
                </c:pt>
                <c:pt idx="1283">
                  <c:v>5</c:v>
                </c:pt>
                <c:pt idx="1284">
                  <c:v>3.3333333333333335</c:v>
                </c:pt>
                <c:pt idx="1285">
                  <c:v>2.3333333333333335</c:v>
                </c:pt>
                <c:pt idx="1286">
                  <c:v>1</c:v>
                </c:pt>
                <c:pt idx="1287">
                  <c:v>3.3333333333333335</c:v>
                </c:pt>
                <c:pt idx="1288">
                  <c:v>4.333333333333333</c:v>
                </c:pt>
                <c:pt idx="1289">
                  <c:v>5</c:v>
                </c:pt>
                <c:pt idx="1290">
                  <c:v>2.6666666666666665</c:v>
                </c:pt>
                <c:pt idx="1291">
                  <c:v>2.6666666666666665</c:v>
                </c:pt>
                <c:pt idx="1292">
                  <c:v>3</c:v>
                </c:pt>
                <c:pt idx="1293">
                  <c:v>3</c:v>
                </c:pt>
                <c:pt idx="1294">
                  <c:v>4.333333333333333</c:v>
                </c:pt>
                <c:pt idx="1295">
                  <c:v>4.666666666666667</c:v>
                </c:pt>
                <c:pt idx="1296">
                  <c:v>4.666666666666667</c:v>
                </c:pt>
                <c:pt idx="1297">
                  <c:v>2.6666666666666665</c:v>
                </c:pt>
                <c:pt idx="1298">
                  <c:v>1.3333333333333333</c:v>
                </c:pt>
                <c:pt idx="1299">
                  <c:v>2</c:v>
                </c:pt>
                <c:pt idx="1300">
                  <c:v>2</c:v>
                </c:pt>
                <c:pt idx="1301">
                  <c:v>2</c:v>
                </c:pt>
                <c:pt idx="1302">
                  <c:v>1.6666666666666667</c:v>
                </c:pt>
                <c:pt idx="1303">
                  <c:v>2</c:v>
                </c:pt>
                <c:pt idx="1304">
                  <c:v>2.3333333333333335</c:v>
                </c:pt>
                <c:pt idx="1305">
                  <c:v>3</c:v>
                </c:pt>
                <c:pt idx="1306">
                  <c:v>4</c:v>
                </c:pt>
                <c:pt idx="1307">
                  <c:v>4.333333333333333</c:v>
                </c:pt>
                <c:pt idx="1308">
                  <c:v>3.6666666666666665</c:v>
                </c:pt>
                <c:pt idx="1309">
                  <c:v>3</c:v>
                </c:pt>
                <c:pt idx="1310">
                  <c:v>4.333333333333333</c:v>
                </c:pt>
                <c:pt idx="1311">
                  <c:v>3.6666666666666665</c:v>
                </c:pt>
                <c:pt idx="1312">
                  <c:v>4</c:v>
                </c:pt>
                <c:pt idx="1313">
                  <c:v>2.3333333333333335</c:v>
                </c:pt>
                <c:pt idx="1314">
                  <c:v>2.6666666666666665</c:v>
                </c:pt>
                <c:pt idx="1315">
                  <c:v>1.6666666666666667</c:v>
                </c:pt>
                <c:pt idx="1316">
                  <c:v>2.3333333333333335</c:v>
                </c:pt>
                <c:pt idx="1317">
                  <c:v>2.3333333333333335</c:v>
                </c:pt>
                <c:pt idx="1318">
                  <c:v>2</c:v>
                </c:pt>
                <c:pt idx="1319">
                  <c:v>1.6666666666666667</c:v>
                </c:pt>
                <c:pt idx="1320">
                  <c:v>2.3333333333333335</c:v>
                </c:pt>
                <c:pt idx="1321">
                  <c:v>3.6666666666666665</c:v>
                </c:pt>
                <c:pt idx="1322">
                  <c:v>4</c:v>
                </c:pt>
                <c:pt idx="1323">
                  <c:v>3.6666666666666665</c:v>
                </c:pt>
                <c:pt idx="1324">
                  <c:v>2.6666666666666665</c:v>
                </c:pt>
                <c:pt idx="1325">
                  <c:v>1.6666666666666667</c:v>
                </c:pt>
                <c:pt idx="1326">
                  <c:v>2</c:v>
                </c:pt>
                <c:pt idx="1327">
                  <c:v>2.3333333333333335</c:v>
                </c:pt>
                <c:pt idx="1328">
                  <c:v>3</c:v>
                </c:pt>
                <c:pt idx="1329">
                  <c:v>1.6666666666666667</c:v>
                </c:pt>
                <c:pt idx="1330">
                  <c:v>2.6666666666666665</c:v>
                </c:pt>
                <c:pt idx="1331">
                  <c:v>1.6666666666666667</c:v>
                </c:pt>
                <c:pt idx="1332">
                  <c:v>2.6666666666666665</c:v>
                </c:pt>
                <c:pt idx="1333">
                  <c:v>2</c:v>
                </c:pt>
                <c:pt idx="1334">
                  <c:v>3.6666666666666665</c:v>
                </c:pt>
                <c:pt idx="1335">
                  <c:v>3.3333333333333335</c:v>
                </c:pt>
                <c:pt idx="1336">
                  <c:v>2.6666666666666665</c:v>
                </c:pt>
                <c:pt idx="1337">
                  <c:v>1.6666666666666667</c:v>
                </c:pt>
                <c:pt idx="1338">
                  <c:v>2</c:v>
                </c:pt>
                <c:pt idx="1339">
                  <c:v>3</c:v>
                </c:pt>
                <c:pt idx="1340">
                  <c:v>3.6666666666666665</c:v>
                </c:pt>
                <c:pt idx="1341">
                  <c:v>3.3333333333333335</c:v>
                </c:pt>
                <c:pt idx="1342">
                  <c:v>3.3333333333333335</c:v>
                </c:pt>
                <c:pt idx="1343">
                  <c:v>3.6666666666666665</c:v>
                </c:pt>
                <c:pt idx="1344">
                  <c:v>4.333333333333333</c:v>
                </c:pt>
                <c:pt idx="1345">
                  <c:v>3.6666666666666665</c:v>
                </c:pt>
                <c:pt idx="1346">
                  <c:v>2.3333333333333335</c:v>
                </c:pt>
                <c:pt idx="1347">
                  <c:v>2.3333333333333335</c:v>
                </c:pt>
                <c:pt idx="1348">
                  <c:v>2.3333333333333335</c:v>
                </c:pt>
                <c:pt idx="1349">
                  <c:v>3.3333333333333335</c:v>
                </c:pt>
                <c:pt idx="1350">
                  <c:v>3.3333333333333335</c:v>
                </c:pt>
                <c:pt idx="1351">
                  <c:v>2.6666666666666665</c:v>
                </c:pt>
                <c:pt idx="1352">
                  <c:v>2.3333333333333335</c:v>
                </c:pt>
                <c:pt idx="1353">
                  <c:v>1.6666666666666667</c:v>
                </c:pt>
                <c:pt idx="1354">
                  <c:v>2.3333333333333335</c:v>
                </c:pt>
                <c:pt idx="1355">
                  <c:v>1.6666666666666667</c:v>
                </c:pt>
                <c:pt idx="1356">
                  <c:v>3.3333333333333335</c:v>
                </c:pt>
                <c:pt idx="1357">
                  <c:v>3</c:v>
                </c:pt>
                <c:pt idx="1358">
                  <c:v>2.6666666666666665</c:v>
                </c:pt>
                <c:pt idx="1359">
                  <c:v>0.33333333333333331</c:v>
                </c:pt>
                <c:pt idx="1360">
                  <c:v>1</c:v>
                </c:pt>
                <c:pt idx="1361">
                  <c:v>2.6666666666666665</c:v>
                </c:pt>
                <c:pt idx="1362">
                  <c:v>3.3333333333333335</c:v>
                </c:pt>
                <c:pt idx="1363">
                  <c:v>2.3333333333333335</c:v>
                </c:pt>
                <c:pt idx="1364">
                  <c:v>1</c:v>
                </c:pt>
                <c:pt idx="1365">
                  <c:v>1.3333333333333333</c:v>
                </c:pt>
                <c:pt idx="1366">
                  <c:v>3</c:v>
                </c:pt>
                <c:pt idx="1367">
                  <c:v>3</c:v>
                </c:pt>
                <c:pt idx="1368">
                  <c:v>2.3333333333333335</c:v>
                </c:pt>
                <c:pt idx="1369">
                  <c:v>2</c:v>
                </c:pt>
                <c:pt idx="1370">
                  <c:v>2.3333333333333335</c:v>
                </c:pt>
                <c:pt idx="1371">
                  <c:v>3.3333333333333335</c:v>
                </c:pt>
                <c:pt idx="1372">
                  <c:v>3.3333333333333335</c:v>
                </c:pt>
                <c:pt idx="1373">
                  <c:v>3</c:v>
                </c:pt>
                <c:pt idx="1374">
                  <c:v>1.6666666666666667</c:v>
                </c:pt>
                <c:pt idx="1375">
                  <c:v>1.3333333333333333</c:v>
                </c:pt>
                <c:pt idx="1376">
                  <c:v>1.3333333333333333</c:v>
                </c:pt>
                <c:pt idx="1377">
                  <c:v>2</c:v>
                </c:pt>
                <c:pt idx="1378">
                  <c:v>1.3333333333333333</c:v>
                </c:pt>
                <c:pt idx="1379">
                  <c:v>2</c:v>
                </c:pt>
                <c:pt idx="1380">
                  <c:v>1.6666666666666667</c:v>
                </c:pt>
                <c:pt idx="1381">
                  <c:v>3</c:v>
                </c:pt>
                <c:pt idx="1382">
                  <c:v>3.3333333333333335</c:v>
                </c:pt>
                <c:pt idx="1383">
                  <c:v>3.6666666666666665</c:v>
                </c:pt>
                <c:pt idx="1384">
                  <c:v>3</c:v>
                </c:pt>
                <c:pt idx="1385">
                  <c:v>2</c:v>
                </c:pt>
                <c:pt idx="1386">
                  <c:v>1.6666666666666667</c:v>
                </c:pt>
                <c:pt idx="1387">
                  <c:v>2.6666666666666665</c:v>
                </c:pt>
                <c:pt idx="1388">
                  <c:v>3.3333333333333335</c:v>
                </c:pt>
                <c:pt idx="1389">
                  <c:v>6.333333333333333</c:v>
                </c:pt>
                <c:pt idx="1390">
                  <c:v>5</c:v>
                </c:pt>
                <c:pt idx="1391">
                  <c:v>5.333333333333333</c:v>
                </c:pt>
                <c:pt idx="1392">
                  <c:v>3</c:v>
                </c:pt>
                <c:pt idx="1393">
                  <c:v>2.6666666666666665</c:v>
                </c:pt>
                <c:pt idx="1394">
                  <c:v>2.3333333333333335</c:v>
                </c:pt>
                <c:pt idx="1395">
                  <c:v>2</c:v>
                </c:pt>
                <c:pt idx="1396">
                  <c:v>2</c:v>
                </c:pt>
                <c:pt idx="1397">
                  <c:v>2.3333333333333335</c:v>
                </c:pt>
                <c:pt idx="1398">
                  <c:v>2.6666666666666665</c:v>
                </c:pt>
                <c:pt idx="1399">
                  <c:v>3</c:v>
                </c:pt>
                <c:pt idx="1400">
                  <c:v>2.3333333333333335</c:v>
                </c:pt>
                <c:pt idx="1401">
                  <c:v>1.6666666666666667</c:v>
                </c:pt>
                <c:pt idx="1402">
                  <c:v>1.6666666666666667</c:v>
                </c:pt>
                <c:pt idx="1403">
                  <c:v>2.3333333333333335</c:v>
                </c:pt>
                <c:pt idx="1404">
                  <c:v>3</c:v>
                </c:pt>
                <c:pt idx="1405">
                  <c:v>2.6666666666666665</c:v>
                </c:pt>
                <c:pt idx="1406">
                  <c:v>2</c:v>
                </c:pt>
                <c:pt idx="1407">
                  <c:v>1.3333333333333333</c:v>
                </c:pt>
                <c:pt idx="1408">
                  <c:v>2</c:v>
                </c:pt>
                <c:pt idx="1409">
                  <c:v>3</c:v>
                </c:pt>
                <c:pt idx="1410">
                  <c:v>3</c:v>
                </c:pt>
                <c:pt idx="1411">
                  <c:v>2.6666666666666665</c:v>
                </c:pt>
                <c:pt idx="1412">
                  <c:v>2.3333333333333335</c:v>
                </c:pt>
                <c:pt idx="1413">
                  <c:v>2.3333333333333335</c:v>
                </c:pt>
                <c:pt idx="1414">
                  <c:v>2</c:v>
                </c:pt>
                <c:pt idx="1415">
                  <c:v>2</c:v>
                </c:pt>
                <c:pt idx="1416">
                  <c:v>3.3333333333333335</c:v>
                </c:pt>
                <c:pt idx="1417">
                  <c:v>4</c:v>
                </c:pt>
                <c:pt idx="1418">
                  <c:v>4.333333333333333</c:v>
                </c:pt>
                <c:pt idx="1419">
                  <c:v>3.6666666666666665</c:v>
                </c:pt>
                <c:pt idx="1420">
                  <c:v>3</c:v>
                </c:pt>
                <c:pt idx="1421">
                  <c:v>2</c:v>
                </c:pt>
                <c:pt idx="1422">
                  <c:v>3.6666666666666665</c:v>
                </c:pt>
                <c:pt idx="1423">
                  <c:v>4.333333333333333</c:v>
                </c:pt>
                <c:pt idx="1424">
                  <c:v>4.333333333333333</c:v>
                </c:pt>
                <c:pt idx="1425">
                  <c:v>3</c:v>
                </c:pt>
                <c:pt idx="1426">
                  <c:v>3</c:v>
                </c:pt>
                <c:pt idx="1427">
                  <c:v>4</c:v>
                </c:pt>
                <c:pt idx="1428">
                  <c:v>3</c:v>
                </c:pt>
                <c:pt idx="1429">
                  <c:v>2.3333333333333335</c:v>
                </c:pt>
                <c:pt idx="1430">
                  <c:v>1</c:v>
                </c:pt>
                <c:pt idx="1431">
                  <c:v>2.3333333333333335</c:v>
                </c:pt>
                <c:pt idx="1432">
                  <c:v>3</c:v>
                </c:pt>
                <c:pt idx="1433">
                  <c:v>3.3333333333333335</c:v>
                </c:pt>
                <c:pt idx="1434">
                  <c:v>2.3333333333333335</c:v>
                </c:pt>
                <c:pt idx="1435">
                  <c:v>2</c:v>
                </c:pt>
                <c:pt idx="1436">
                  <c:v>2.6666666666666665</c:v>
                </c:pt>
                <c:pt idx="1437">
                  <c:v>3</c:v>
                </c:pt>
                <c:pt idx="1438">
                  <c:v>2.3333333333333335</c:v>
                </c:pt>
                <c:pt idx="1439">
                  <c:v>2.6666666666666665</c:v>
                </c:pt>
                <c:pt idx="1440">
                  <c:v>2.3333333333333335</c:v>
                </c:pt>
                <c:pt idx="1441">
                  <c:v>3</c:v>
                </c:pt>
                <c:pt idx="1442">
                  <c:v>1.3333333333333333</c:v>
                </c:pt>
                <c:pt idx="1443">
                  <c:v>1.6666666666666667</c:v>
                </c:pt>
                <c:pt idx="1444">
                  <c:v>2</c:v>
                </c:pt>
                <c:pt idx="1445">
                  <c:v>2.3333333333333335</c:v>
                </c:pt>
                <c:pt idx="1446">
                  <c:v>2.6666666666666665</c:v>
                </c:pt>
                <c:pt idx="1447">
                  <c:v>2.3333333333333335</c:v>
                </c:pt>
                <c:pt idx="1448">
                  <c:v>2.3333333333333335</c:v>
                </c:pt>
                <c:pt idx="1449">
                  <c:v>2.3333333333333335</c:v>
                </c:pt>
                <c:pt idx="1450">
                  <c:v>2</c:v>
                </c:pt>
                <c:pt idx="1451">
                  <c:v>2.3333333333333335</c:v>
                </c:pt>
                <c:pt idx="1452">
                  <c:v>2.3333333333333335</c:v>
                </c:pt>
                <c:pt idx="1453">
                  <c:v>3.3333333333333335</c:v>
                </c:pt>
                <c:pt idx="1454">
                  <c:v>4</c:v>
                </c:pt>
                <c:pt idx="1455">
                  <c:v>3.3333333333333335</c:v>
                </c:pt>
                <c:pt idx="1456">
                  <c:v>2.6666666666666665</c:v>
                </c:pt>
                <c:pt idx="1457">
                  <c:v>1.3333333333333333</c:v>
                </c:pt>
                <c:pt idx="1458">
                  <c:v>1</c:v>
                </c:pt>
                <c:pt idx="1459">
                  <c:v>1.3333333333333333</c:v>
                </c:pt>
                <c:pt idx="1460">
                  <c:v>2.6666666666666665</c:v>
                </c:pt>
                <c:pt idx="1461">
                  <c:v>3.3333333333333335</c:v>
                </c:pt>
                <c:pt idx="1462">
                  <c:v>2.6666666666666665</c:v>
                </c:pt>
                <c:pt idx="1463">
                  <c:v>3</c:v>
                </c:pt>
                <c:pt idx="1464">
                  <c:v>3</c:v>
                </c:pt>
                <c:pt idx="1465">
                  <c:v>3.6666666666666665</c:v>
                </c:pt>
                <c:pt idx="1466">
                  <c:v>2.3333333333333335</c:v>
                </c:pt>
                <c:pt idx="1467">
                  <c:v>1.6666666666666667</c:v>
                </c:pt>
                <c:pt idx="1468">
                  <c:v>2.3333333333333335</c:v>
                </c:pt>
                <c:pt idx="1469">
                  <c:v>2.6666666666666665</c:v>
                </c:pt>
                <c:pt idx="1470">
                  <c:v>2.6666666666666665</c:v>
                </c:pt>
                <c:pt idx="1471">
                  <c:v>1.3333333333333333</c:v>
                </c:pt>
                <c:pt idx="1472">
                  <c:v>1.3333333333333333</c:v>
                </c:pt>
                <c:pt idx="1473">
                  <c:v>2</c:v>
                </c:pt>
                <c:pt idx="1474">
                  <c:v>2</c:v>
                </c:pt>
                <c:pt idx="1475">
                  <c:v>3</c:v>
                </c:pt>
                <c:pt idx="1476">
                  <c:v>3</c:v>
                </c:pt>
                <c:pt idx="1477">
                  <c:v>2.6666666666666665</c:v>
                </c:pt>
                <c:pt idx="1478">
                  <c:v>2</c:v>
                </c:pt>
                <c:pt idx="1479">
                  <c:v>1.6666666666666667</c:v>
                </c:pt>
                <c:pt idx="1480">
                  <c:v>2.3333333333333335</c:v>
                </c:pt>
                <c:pt idx="1481">
                  <c:v>3</c:v>
                </c:pt>
                <c:pt idx="1482">
                  <c:v>3.3333333333333335</c:v>
                </c:pt>
                <c:pt idx="1483">
                  <c:v>3</c:v>
                </c:pt>
                <c:pt idx="1484">
                  <c:v>1.3333333333333333</c:v>
                </c:pt>
                <c:pt idx="1485">
                  <c:v>2</c:v>
                </c:pt>
                <c:pt idx="1486">
                  <c:v>2.3333333333333335</c:v>
                </c:pt>
                <c:pt idx="1487">
                  <c:v>2.6666666666666665</c:v>
                </c:pt>
                <c:pt idx="1488">
                  <c:v>1.3333333333333333</c:v>
                </c:pt>
                <c:pt idx="1489">
                  <c:v>2</c:v>
                </c:pt>
                <c:pt idx="1490">
                  <c:v>2.6666666666666665</c:v>
                </c:pt>
                <c:pt idx="1491">
                  <c:v>3</c:v>
                </c:pt>
                <c:pt idx="1492">
                  <c:v>2.6666666666666665</c:v>
                </c:pt>
                <c:pt idx="1493">
                  <c:v>3.6666666666666665</c:v>
                </c:pt>
                <c:pt idx="1494">
                  <c:v>4</c:v>
                </c:pt>
                <c:pt idx="1495">
                  <c:v>4</c:v>
                </c:pt>
                <c:pt idx="1496">
                  <c:v>2.3333333333333335</c:v>
                </c:pt>
                <c:pt idx="1497">
                  <c:v>2.6666666666666665</c:v>
                </c:pt>
                <c:pt idx="1498">
                  <c:v>2.6666666666666665</c:v>
                </c:pt>
                <c:pt idx="1499">
                  <c:v>3.3333333333333335</c:v>
                </c:pt>
                <c:pt idx="1500">
                  <c:v>2.6666666666666665</c:v>
                </c:pt>
                <c:pt idx="1501">
                  <c:v>3.3333333333333335</c:v>
                </c:pt>
                <c:pt idx="1502">
                  <c:v>3.6666666666666665</c:v>
                </c:pt>
                <c:pt idx="1503">
                  <c:v>3.6666666666666665</c:v>
                </c:pt>
                <c:pt idx="1504">
                  <c:v>3</c:v>
                </c:pt>
                <c:pt idx="1505">
                  <c:v>2.3333333333333335</c:v>
                </c:pt>
                <c:pt idx="1506">
                  <c:v>2</c:v>
                </c:pt>
                <c:pt idx="1507">
                  <c:v>1.3333333333333333</c:v>
                </c:pt>
                <c:pt idx="1508">
                  <c:v>3</c:v>
                </c:pt>
                <c:pt idx="1509">
                  <c:v>3.6666666666666665</c:v>
                </c:pt>
                <c:pt idx="1510">
                  <c:v>5.333333333333333</c:v>
                </c:pt>
                <c:pt idx="1511">
                  <c:v>4</c:v>
                </c:pt>
                <c:pt idx="1512">
                  <c:v>3.3333333333333335</c:v>
                </c:pt>
                <c:pt idx="1513">
                  <c:v>1.3333333333333333</c:v>
                </c:pt>
                <c:pt idx="1514">
                  <c:v>0.66666666666666663</c:v>
                </c:pt>
                <c:pt idx="1515">
                  <c:v>0.66666666666666663</c:v>
                </c:pt>
                <c:pt idx="1516">
                  <c:v>0.66666666666666663</c:v>
                </c:pt>
                <c:pt idx="1517">
                  <c:v>1.6666666666666667</c:v>
                </c:pt>
                <c:pt idx="1518">
                  <c:v>2</c:v>
                </c:pt>
                <c:pt idx="1519">
                  <c:v>2.6666666666666665</c:v>
                </c:pt>
                <c:pt idx="1520">
                  <c:v>1.6666666666666667</c:v>
                </c:pt>
                <c:pt idx="1521">
                  <c:v>2.6666666666666665</c:v>
                </c:pt>
                <c:pt idx="1522">
                  <c:v>3</c:v>
                </c:pt>
                <c:pt idx="1523">
                  <c:v>3</c:v>
                </c:pt>
                <c:pt idx="1524">
                  <c:v>2</c:v>
                </c:pt>
                <c:pt idx="1525">
                  <c:v>2</c:v>
                </c:pt>
                <c:pt idx="1526">
                  <c:v>2.6666666666666665</c:v>
                </c:pt>
                <c:pt idx="1527">
                  <c:v>2.6666666666666665</c:v>
                </c:pt>
                <c:pt idx="1528">
                  <c:v>3</c:v>
                </c:pt>
                <c:pt idx="1529">
                  <c:v>3.6666666666666665</c:v>
                </c:pt>
                <c:pt idx="1530">
                  <c:v>3.3333333333333335</c:v>
                </c:pt>
                <c:pt idx="1531">
                  <c:v>4.666666666666667</c:v>
                </c:pt>
                <c:pt idx="1532">
                  <c:v>4.666666666666667</c:v>
                </c:pt>
                <c:pt idx="1533">
                  <c:v>5</c:v>
                </c:pt>
                <c:pt idx="1534">
                  <c:v>4</c:v>
                </c:pt>
                <c:pt idx="1535">
                  <c:v>3.6666666666666665</c:v>
                </c:pt>
                <c:pt idx="1536">
                  <c:v>4.333333333333333</c:v>
                </c:pt>
                <c:pt idx="1537">
                  <c:v>4</c:v>
                </c:pt>
                <c:pt idx="1538">
                  <c:v>3.3333333333333335</c:v>
                </c:pt>
                <c:pt idx="1539">
                  <c:v>2.6666666666666665</c:v>
                </c:pt>
                <c:pt idx="1540">
                  <c:v>1.6666666666666667</c:v>
                </c:pt>
                <c:pt idx="1541">
                  <c:v>1</c:v>
                </c:pt>
                <c:pt idx="1542">
                  <c:v>1.3333333333333333</c:v>
                </c:pt>
                <c:pt idx="1543">
                  <c:v>1.6666666666666667</c:v>
                </c:pt>
                <c:pt idx="1544">
                  <c:v>2</c:v>
                </c:pt>
                <c:pt idx="1545">
                  <c:v>1.3333333333333333</c:v>
                </c:pt>
                <c:pt idx="1546">
                  <c:v>1.3333333333333333</c:v>
                </c:pt>
                <c:pt idx="1547">
                  <c:v>2.6666666666666665</c:v>
                </c:pt>
                <c:pt idx="1548">
                  <c:v>3.3333333333333335</c:v>
                </c:pt>
                <c:pt idx="1549">
                  <c:v>3.3333333333333335</c:v>
                </c:pt>
                <c:pt idx="1550">
                  <c:v>2.3333333333333335</c:v>
                </c:pt>
                <c:pt idx="1551">
                  <c:v>2</c:v>
                </c:pt>
                <c:pt idx="1552">
                  <c:v>2</c:v>
                </c:pt>
                <c:pt idx="1553">
                  <c:v>2</c:v>
                </c:pt>
                <c:pt idx="1554">
                  <c:v>1.6666666666666667</c:v>
                </c:pt>
                <c:pt idx="1555">
                  <c:v>2.3333333333333335</c:v>
                </c:pt>
                <c:pt idx="1556">
                  <c:v>1.6666666666666667</c:v>
                </c:pt>
                <c:pt idx="1557">
                  <c:v>2.6666666666666665</c:v>
                </c:pt>
                <c:pt idx="1558">
                  <c:v>1.6666666666666667</c:v>
                </c:pt>
                <c:pt idx="1559">
                  <c:v>2</c:v>
                </c:pt>
                <c:pt idx="1560">
                  <c:v>1</c:v>
                </c:pt>
                <c:pt idx="1561">
                  <c:v>1</c:v>
                </c:pt>
                <c:pt idx="1562">
                  <c:v>1.3333333333333333</c:v>
                </c:pt>
                <c:pt idx="1563">
                  <c:v>2.6666666666666665</c:v>
                </c:pt>
                <c:pt idx="1564">
                  <c:v>3.6666666666666665</c:v>
                </c:pt>
                <c:pt idx="1565">
                  <c:v>4.666666666666667</c:v>
                </c:pt>
                <c:pt idx="1566">
                  <c:v>3.6666666666666665</c:v>
                </c:pt>
                <c:pt idx="1567">
                  <c:v>3.6666666666666665</c:v>
                </c:pt>
                <c:pt idx="1568">
                  <c:v>2.3333333333333335</c:v>
                </c:pt>
                <c:pt idx="1569">
                  <c:v>2.3333333333333335</c:v>
                </c:pt>
                <c:pt idx="1570">
                  <c:v>2.3333333333333335</c:v>
                </c:pt>
                <c:pt idx="1571">
                  <c:v>2.6666666666666665</c:v>
                </c:pt>
                <c:pt idx="1572">
                  <c:v>3.6666666666666665</c:v>
                </c:pt>
                <c:pt idx="1573">
                  <c:v>3.3333333333333335</c:v>
                </c:pt>
                <c:pt idx="1574">
                  <c:v>2.6666666666666665</c:v>
                </c:pt>
                <c:pt idx="1575">
                  <c:v>2.3333333333333335</c:v>
                </c:pt>
                <c:pt idx="1576">
                  <c:v>2.6666666666666665</c:v>
                </c:pt>
                <c:pt idx="1577">
                  <c:v>3.3333333333333335</c:v>
                </c:pt>
                <c:pt idx="1578">
                  <c:v>2.6666666666666665</c:v>
                </c:pt>
                <c:pt idx="1579">
                  <c:v>2</c:v>
                </c:pt>
                <c:pt idx="1580">
                  <c:v>1.6666666666666667</c:v>
                </c:pt>
                <c:pt idx="1581">
                  <c:v>2.3333333333333335</c:v>
                </c:pt>
                <c:pt idx="1582">
                  <c:v>2.3333333333333335</c:v>
                </c:pt>
                <c:pt idx="1583">
                  <c:v>3.3333333333333335</c:v>
                </c:pt>
                <c:pt idx="1584">
                  <c:v>4</c:v>
                </c:pt>
                <c:pt idx="1585">
                  <c:v>4.666666666666667</c:v>
                </c:pt>
                <c:pt idx="1586">
                  <c:v>4.333333333333333</c:v>
                </c:pt>
                <c:pt idx="1587">
                  <c:v>3.6666666666666665</c:v>
                </c:pt>
                <c:pt idx="1588">
                  <c:v>4</c:v>
                </c:pt>
                <c:pt idx="1589">
                  <c:v>3.6666666666666665</c:v>
                </c:pt>
                <c:pt idx="1590">
                  <c:v>3.3333333333333335</c:v>
                </c:pt>
                <c:pt idx="1591">
                  <c:v>2.3333333333333335</c:v>
                </c:pt>
                <c:pt idx="1592">
                  <c:v>2.3333333333333335</c:v>
                </c:pt>
                <c:pt idx="1593">
                  <c:v>2</c:v>
                </c:pt>
                <c:pt idx="1594">
                  <c:v>2</c:v>
                </c:pt>
                <c:pt idx="1595">
                  <c:v>2</c:v>
                </c:pt>
                <c:pt idx="1596">
                  <c:v>2</c:v>
                </c:pt>
                <c:pt idx="1597">
                  <c:v>3</c:v>
                </c:pt>
                <c:pt idx="1598">
                  <c:v>4</c:v>
                </c:pt>
                <c:pt idx="1599">
                  <c:v>4</c:v>
                </c:pt>
                <c:pt idx="1600">
                  <c:v>3</c:v>
                </c:pt>
                <c:pt idx="1601">
                  <c:v>1.6666666666666667</c:v>
                </c:pt>
                <c:pt idx="1602">
                  <c:v>2</c:v>
                </c:pt>
                <c:pt idx="1603">
                  <c:v>2.3333333333333335</c:v>
                </c:pt>
                <c:pt idx="1604">
                  <c:v>3.3333333333333335</c:v>
                </c:pt>
                <c:pt idx="1605">
                  <c:v>3.3333333333333335</c:v>
                </c:pt>
                <c:pt idx="1606">
                  <c:v>3.6666666666666665</c:v>
                </c:pt>
                <c:pt idx="1607">
                  <c:v>3</c:v>
                </c:pt>
                <c:pt idx="1608">
                  <c:v>3</c:v>
                </c:pt>
                <c:pt idx="1609">
                  <c:v>2.6666666666666665</c:v>
                </c:pt>
                <c:pt idx="1610">
                  <c:v>3</c:v>
                </c:pt>
                <c:pt idx="1611">
                  <c:v>2.3333333333333335</c:v>
                </c:pt>
                <c:pt idx="1612">
                  <c:v>3.3333333333333335</c:v>
                </c:pt>
                <c:pt idx="1613">
                  <c:v>3.6666666666666665</c:v>
                </c:pt>
                <c:pt idx="1614">
                  <c:v>4.666666666666667</c:v>
                </c:pt>
                <c:pt idx="1615">
                  <c:v>3</c:v>
                </c:pt>
                <c:pt idx="1616">
                  <c:v>3.6666666666666665</c:v>
                </c:pt>
                <c:pt idx="1617">
                  <c:v>3</c:v>
                </c:pt>
                <c:pt idx="1618">
                  <c:v>3</c:v>
                </c:pt>
                <c:pt idx="1619">
                  <c:v>2</c:v>
                </c:pt>
                <c:pt idx="1620">
                  <c:v>1.6666666666666667</c:v>
                </c:pt>
                <c:pt idx="1621">
                  <c:v>2.3333333333333335</c:v>
                </c:pt>
                <c:pt idx="1622">
                  <c:v>2.3333333333333335</c:v>
                </c:pt>
                <c:pt idx="1623">
                  <c:v>3</c:v>
                </c:pt>
                <c:pt idx="1624">
                  <c:v>3</c:v>
                </c:pt>
                <c:pt idx="1625">
                  <c:v>2.3333333333333335</c:v>
                </c:pt>
                <c:pt idx="1626">
                  <c:v>1.6666666666666667</c:v>
                </c:pt>
                <c:pt idx="1627">
                  <c:v>0.66666666666666663</c:v>
                </c:pt>
                <c:pt idx="1628">
                  <c:v>0.66666666666666663</c:v>
                </c:pt>
                <c:pt idx="1629">
                  <c:v>1.6666666666666667</c:v>
                </c:pt>
                <c:pt idx="1630">
                  <c:v>3.3333333333333335</c:v>
                </c:pt>
                <c:pt idx="1631">
                  <c:v>3</c:v>
                </c:pt>
                <c:pt idx="1632">
                  <c:v>2.6666666666666665</c:v>
                </c:pt>
                <c:pt idx="1633">
                  <c:v>2.3333333333333335</c:v>
                </c:pt>
                <c:pt idx="1634">
                  <c:v>3</c:v>
                </c:pt>
                <c:pt idx="1635">
                  <c:v>3.6666666666666665</c:v>
                </c:pt>
                <c:pt idx="1636">
                  <c:v>3</c:v>
                </c:pt>
                <c:pt idx="1637">
                  <c:v>4</c:v>
                </c:pt>
                <c:pt idx="1638">
                  <c:v>3.6666666666666665</c:v>
                </c:pt>
                <c:pt idx="1639">
                  <c:v>4.666666666666667</c:v>
                </c:pt>
                <c:pt idx="1640">
                  <c:v>3.3333333333333335</c:v>
                </c:pt>
                <c:pt idx="1641">
                  <c:v>3</c:v>
                </c:pt>
                <c:pt idx="1642">
                  <c:v>3</c:v>
                </c:pt>
                <c:pt idx="1643">
                  <c:v>3</c:v>
                </c:pt>
                <c:pt idx="1644">
                  <c:v>2.6666666666666665</c:v>
                </c:pt>
                <c:pt idx="1645">
                  <c:v>1.6666666666666667</c:v>
                </c:pt>
                <c:pt idx="1646">
                  <c:v>2.3333333333333335</c:v>
                </c:pt>
                <c:pt idx="1647">
                  <c:v>2.3333333333333335</c:v>
                </c:pt>
                <c:pt idx="1648">
                  <c:v>2.6666666666666665</c:v>
                </c:pt>
                <c:pt idx="1649">
                  <c:v>3</c:v>
                </c:pt>
                <c:pt idx="1650">
                  <c:v>3.6666666666666665</c:v>
                </c:pt>
                <c:pt idx="1651">
                  <c:v>3.3333333333333335</c:v>
                </c:pt>
                <c:pt idx="1652">
                  <c:v>2.6666666666666665</c:v>
                </c:pt>
                <c:pt idx="1653">
                  <c:v>3</c:v>
                </c:pt>
                <c:pt idx="1654">
                  <c:v>3</c:v>
                </c:pt>
                <c:pt idx="1655">
                  <c:v>4</c:v>
                </c:pt>
                <c:pt idx="1656">
                  <c:v>3.6666666666666665</c:v>
                </c:pt>
                <c:pt idx="1657">
                  <c:v>4.333333333333333</c:v>
                </c:pt>
                <c:pt idx="1658">
                  <c:v>3.6666666666666665</c:v>
                </c:pt>
                <c:pt idx="1659">
                  <c:v>4.333333333333333</c:v>
                </c:pt>
                <c:pt idx="1660">
                  <c:v>4</c:v>
                </c:pt>
                <c:pt idx="1661">
                  <c:v>4.666666666666667</c:v>
                </c:pt>
                <c:pt idx="1662">
                  <c:v>4.666666666666667</c:v>
                </c:pt>
                <c:pt idx="1663">
                  <c:v>4.333333333333333</c:v>
                </c:pt>
                <c:pt idx="1664">
                  <c:v>4.333333333333333</c:v>
                </c:pt>
                <c:pt idx="1665">
                  <c:v>2.6666666666666665</c:v>
                </c:pt>
                <c:pt idx="1666">
                  <c:v>2</c:v>
                </c:pt>
                <c:pt idx="1667">
                  <c:v>0.33333333333333331</c:v>
                </c:pt>
                <c:pt idx="1668">
                  <c:v>1.3333333333333333</c:v>
                </c:pt>
                <c:pt idx="1669">
                  <c:v>1.6666666666666667</c:v>
                </c:pt>
                <c:pt idx="1670">
                  <c:v>3.3333333333333335</c:v>
                </c:pt>
                <c:pt idx="1671">
                  <c:v>2</c:v>
                </c:pt>
                <c:pt idx="1672">
                  <c:v>2.3333333333333335</c:v>
                </c:pt>
                <c:pt idx="1673">
                  <c:v>1.3333333333333333</c:v>
                </c:pt>
                <c:pt idx="1674">
                  <c:v>3</c:v>
                </c:pt>
                <c:pt idx="1675">
                  <c:v>3</c:v>
                </c:pt>
                <c:pt idx="1676">
                  <c:v>4.333333333333333</c:v>
                </c:pt>
                <c:pt idx="1677">
                  <c:v>4</c:v>
                </c:pt>
                <c:pt idx="1678">
                  <c:v>4.666666666666667</c:v>
                </c:pt>
                <c:pt idx="1679">
                  <c:v>4.666666666666667</c:v>
                </c:pt>
                <c:pt idx="1680">
                  <c:v>5.333333333333333</c:v>
                </c:pt>
                <c:pt idx="1681">
                  <c:v>4.666666666666667</c:v>
                </c:pt>
                <c:pt idx="1682">
                  <c:v>4.333333333333333</c:v>
                </c:pt>
                <c:pt idx="1683">
                  <c:v>3.3333333333333335</c:v>
                </c:pt>
                <c:pt idx="1684">
                  <c:v>4.666666666666667</c:v>
                </c:pt>
                <c:pt idx="1685">
                  <c:v>4.333333333333333</c:v>
                </c:pt>
                <c:pt idx="1686">
                  <c:v>5.666666666666667</c:v>
                </c:pt>
                <c:pt idx="1687">
                  <c:v>5.666666666666667</c:v>
                </c:pt>
                <c:pt idx="1688">
                  <c:v>5</c:v>
                </c:pt>
                <c:pt idx="1689">
                  <c:v>3.3333333333333335</c:v>
                </c:pt>
                <c:pt idx="1690">
                  <c:v>1.3333333333333333</c:v>
                </c:pt>
                <c:pt idx="1691">
                  <c:v>0.66666666666666663</c:v>
                </c:pt>
                <c:pt idx="1692">
                  <c:v>1</c:v>
                </c:pt>
                <c:pt idx="1693">
                  <c:v>1.3333333333333333</c:v>
                </c:pt>
                <c:pt idx="1694">
                  <c:v>2.3333333333333335</c:v>
                </c:pt>
                <c:pt idx="1695">
                  <c:v>2</c:v>
                </c:pt>
                <c:pt idx="1696">
                  <c:v>2.6666666666666665</c:v>
                </c:pt>
                <c:pt idx="1697">
                  <c:v>3.3333333333333335</c:v>
                </c:pt>
                <c:pt idx="1698">
                  <c:v>4</c:v>
                </c:pt>
                <c:pt idx="1699">
                  <c:v>4.666666666666667</c:v>
                </c:pt>
                <c:pt idx="1700">
                  <c:v>4.333333333333333</c:v>
                </c:pt>
                <c:pt idx="1701">
                  <c:v>3.6666666666666665</c:v>
                </c:pt>
                <c:pt idx="1702">
                  <c:v>2.3333333333333335</c:v>
                </c:pt>
                <c:pt idx="1703">
                  <c:v>2</c:v>
                </c:pt>
                <c:pt idx="1704">
                  <c:v>2.3333333333333335</c:v>
                </c:pt>
                <c:pt idx="1705">
                  <c:v>3.3333333333333335</c:v>
                </c:pt>
                <c:pt idx="1706">
                  <c:v>4</c:v>
                </c:pt>
                <c:pt idx="1707">
                  <c:v>3</c:v>
                </c:pt>
                <c:pt idx="1708">
                  <c:v>3</c:v>
                </c:pt>
                <c:pt idx="1709">
                  <c:v>1.6666666666666667</c:v>
                </c:pt>
                <c:pt idx="1710">
                  <c:v>3</c:v>
                </c:pt>
                <c:pt idx="1711">
                  <c:v>3.6666666666666665</c:v>
                </c:pt>
                <c:pt idx="1712">
                  <c:v>4</c:v>
                </c:pt>
                <c:pt idx="1713">
                  <c:v>2.6666666666666665</c:v>
                </c:pt>
                <c:pt idx="1714">
                  <c:v>0.66666666666666663</c:v>
                </c:pt>
                <c:pt idx="1715">
                  <c:v>1</c:v>
                </c:pt>
                <c:pt idx="1716">
                  <c:v>1.6666666666666667</c:v>
                </c:pt>
                <c:pt idx="1717">
                  <c:v>3</c:v>
                </c:pt>
                <c:pt idx="1718">
                  <c:v>2.6666666666666665</c:v>
                </c:pt>
                <c:pt idx="1719">
                  <c:v>2.6666666666666665</c:v>
                </c:pt>
                <c:pt idx="1720">
                  <c:v>2</c:v>
                </c:pt>
                <c:pt idx="1721">
                  <c:v>3</c:v>
                </c:pt>
                <c:pt idx="1722">
                  <c:v>2.3333333333333335</c:v>
                </c:pt>
                <c:pt idx="1723">
                  <c:v>2.6666666666666665</c:v>
                </c:pt>
                <c:pt idx="1724">
                  <c:v>1.3333333333333333</c:v>
                </c:pt>
                <c:pt idx="1725">
                  <c:v>2</c:v>
                </c:pt>
                <c:pt idx="1726">
                  <c:v>1.6666666666666667</c:v>
                </c:pt>
                <c:pt idx="1727">
                  <c:v>1.6666666666666667</c:v>
                </c:pt>
                <c:pt idx="1728">
                  <c:v>2</c:v>
                </c:pt>
                <c:pt idx="1729">
                  <c:v>2</c:v>
                </c:pt>
                <c:pt idx="1730">
                  <c:v>3</c:v>
                </c:pt>
                <c:pt idx="1731">
                  <c:v>3.3333333333333335</c:v>
                </c:pt>
                <c:pt idx="1732">
                  <c:v>3</c:v>
                </c:pt>
                <c:pt idx="1733">
                  <c:v>2.6666666666666665</c:v>
                </c:pt>
                <c:pt idx="1734">
                  <c:v>3.6666666666666665</c:v>
                </c:pt>
                <c:pt idx="1735">
                  <c:v>5</c:v>
                </c:pt>
                <c:pt idx="1736">
                  <c:v>4.666666666666667</c:v>
                </c:pt>
                <c:pt idx="1737">
                  <c:v>3</c:v>
                </c:pt>
                <c:pt idx="1738">
                  <c:v>1.6666666666666667</c:v>
                </c:pt>
                <c:pt idx="1739">
                  <c:v>2.3333333333333335</c:v>
                </c:pt>
                <c:pt idx="1740">
                  <c:v>2</c:v>
                </c:pt>
                <c:pt idx="1741">
                  <c:v>3</c:v>
                </c:pt>
                <c:pt idx="1742">
                  <c:v>2.3333333333333335</c:v>
                </c:pt>
                <c:pt idx="1743">
                  <c:v>3.3333333333333335</c:v>
                </c:pt>
                <c:pt idx="1744">
                  <c:v>3.3333333333333335</c:v>
                </c:pt>
                <c:pt idx="1745">
                  <c:v>3.6666666666666665</c:v>
                </c:pt>
                <c:pt idx="1746">
                  <c:v>3.3333333333333335</c:v>
                </c:pt>
                <c:pt idx="1747">
                  <c:v>3</c:v>
                </c:pt>
                <c:pt idx="1748">
                  <c:v>3.3333333333333335</c:v>
                </c:pt>
                <c:pt idx="1749">
                  <c:v>3.3333333333333335</c:v>
                </c:pt>
                <c:pt idx="1750">
                  <c:v>3.3333333333333335</c:v>
                </c:pt>
                <c:pt idx="1751">
                  <c:v>3</c:v>
                </c:pt>
                <c:pt idx="1752">
                  <c:v>2.6666666666666665</c:v>
                </c:pt>
                <c:pt idx="1753">
                  <c:v>1.6666666666666667</c:v>
                </c:pt>
                <c:pt idx="1754">
                  <c:v>2</c:v>
                </c:pt>
                <c:pt idx="1755">
                  <c:v>1.6666666666666667</c:v>
                </c:pt>
                <c:pt idx="1756">
                  <c:v>3</c:v>
                </c:pt>
                <c:pt idx="1757">
                  <c:v>2.3333333333333335</c:v>
                </c:pt>
                <c:pt idx="1758">
                  <c:v>3.3333333333333335</c:v>
                </c:pt>
                <c:pt idx="1759">
                  <c:v>2.6666666666666665</c:v>
                </c:pt>
                <c:pt idx="1760">
                  <c:v>3</c:v>
                </c:pt>
                <c:pt idx="1761">
                  <c:v>1.6666666666666667</c:v>
                </c:pt>
                <c:pt idx="1762">
                  <c:v>2</c:v>
                </c:pt>
                <c:pt idx="1763">
                  <c:v>1</c:v>
                </c:pt>
                <c:pt idx="1764">
                  <c:v>2</c:v>
                </c:pt>
                <c:pt idx="1765">
                  <c:v>2.6666666666666665</c:v>
                </c:pt>
                <c:pt idx="1766">
                  <c:v>3.6666666666666665</c:v>
                </c:pt>
                <c:pt idx="1767">
                  <c:v>3.3333333333333335</c:v>
                </c:pt>
                <c:pt idx="1768">
                  <c:v>2.6666666666666665</c:v>
                </c:pt>
                <c:pt idx="1769">
                  <c:v>3</c:v>
                </c:pt>
                <c:pt idx="1770">
                  <c:v>3.3333333333333335</c:v>
                </c:pt>
                <c:pt idx="1771">
                  <c:v>3</c:v>
                </c:pt>
                <c:pt idx="1772">
                  <c:v>3</c:v>
                </c:pt>
                <c:pt idx="1773">
                  <c:v>2</c:v>
                </c:pt>
                <c:pt idx="1774">
                  <c:v>1.6666666666666667</c:v>
                </c:pt>
                <c:pt idx="1775">
                  <c:v>0.33333333333333331</c:v>
                </c:pt>
                <c:pt idx="1776">
                  <c:v>1</c:v>
                </c:pt>
                <c:pt idx="1777">
                  <c:v>2</c:v>
                </c:pt>
                <c:pt idx="1778">
                  <c:v>3.3333333333333335</c:v>
                </c:pt>
                <c:pt idx="1779">
                  <c:v>4</c:v>
                </c:pt>
                <c:pt idx="1780">
                  <c:v>2.6666666666666665</c:v>
                </c:pt>
                <c:pt idx="1781">
                  <c:v>1.6666666666666667</c:v>
                </c:pt>
                <c:pt idx="1782">
                  <c:v>0.66666666666666663</c:v>
                </c:pt>
                <c:pt idx="1783">
                  <c:v>0.66666666666666663</c:v>
                </c:pt>
                <c:pt idx="1784">
                  <c:v>1.3333333333333333</c:v>
                </c:pt>
                <c:pt idx="1785">
                  <c:v>2.6666666666666665</c:v>
                </c:pt>
                <c:pt idx="1786">
                  <c:v>3</c:v>
                </c:pt>
                <c:pt idx="1787">
                  <c:v>3.6666666666666665</c:v>
                </c:pt>
                <c:pt idx="1788">
                  <c:v>3</c:v>
                </c:pt>
                <c:pt idx="1789">
                  <c:v>3.3333333333333335</c:v>
                </c:pt>
                <c:pt idx="1790">
                  <c:v>3.3333333333333335</c:v>
                </c:pt>
                <c:pt idx="1791">
                  <c:v>2.6666666666666665</c:v>
                </c:pt>
                <c:pt idx="1792">
                  <c:v>2.3333333333333335</c:v>
                </c:pt>
                <c:pt idx="1793">
                  <c:v>1.6666666666666667</c:v>
                </c:pt>
                <c:pt idx="1794">
                  <c:v>2</c:v>
                </c:pt>
                <c:pt idx="1795">
                  <c:v>2.6666666666666665</c:v>
                </c:pt>
                <c:pt idx="1796">
                  <c:v>2.3333333333333335</c:v>
                </c:pt>
                <c:pt idx="1797">
                  <c:v>3</c:v>
                </c:pt>
                <c:pt idx="1798">
                  <c:v>3</c:v>
                </c:pt>
                <c:pt idx="1799">
                  <c:v>2.6666666666666665</c:v>
                </c:pt>
                <c:pt idx="1800">
                  <c:v>1.6666666666666667</c:v>
                </c:pt>
                <c:pt idx="1801">
                  <c:v>1.3333333333333333</c:v>
                </c:pt>
                <c:pt idx="1802">
                  <c:v>2</c:v>
                </c:pt>
                <c:pt idx="1803">
                  <c:v>2.6666666666666665</c:v>
                </c:pt>
                <c:pt idx="1804">
                  <c:v>3.3333333333333335</c:v>
                </c:pt>
                <c:pt idx="1805">
                  <c:v>2.6666666666666665</c:v>
                </c:pt>
                <c:pt idx="1806">
                  <c:v>2.6666666666666665</c:v>
                </c:pt>
                <c:pt idx="1807">
                  <c:v>1.3333333333333333</c:v>
                </c:pt>
                <c:pt idx="1808">
                  <c:v>2</c:v>
                </c:pt>
                <c:pt idx="1809">
                  <c:v>1.3333333333333333</c:v>
                </c:pt>
                <c:pt idx="1810">
                  <c:v>1.3333333333333333</c:v>
                </c:pt>
                <c:pt idx="1811">
                  <c:v>0.66666666666666663</c:v>
                </c:pt>
                <c:pt idx="1812">
                  <c:v>1.3333333333333333</c:v>
                </c:pt>
                <c:pt idx="1813">
                  <c:v>2.3333333333333335</c:v>
                </c:pt>
                <c:pt idx="1814">
                  <c:v>2.6666666666666665</c:v>
                </c:pt>
                <c:pt idx="1815">
                  <c:v>2.3333333333333335</c:v>
                </c:pt>
                <c:pt idx="1816">
                  <c:v>1.3333333333333333</c:v>
                </c:pt>
                <c:pt idx="1817">
                  <c:v>1</c:v>
                </c:pt>
                <c:pt idx="1818">
                  <c:v>0.66666666666666663</c:v>
                </c:pt>
                <c:pt idx="1819">
                  <c:v>1</c:v>
                </c:pt>
                <c:pt idx="1820">
                  <c:v>1.6666666666666667</c:v>
                </c:pt>
                <c:pt idx="1821">
                  <c:v>1.6666666666666667</c:v>
                </c:pt>
                <c:pt idx="1822">
                  <c:v>2.3333333333333335</c:v>
                </c:pt>
                <c:pt idx="1823">
                  <c:v>1.6666666666666667</c:v>
                </c:pt>
                <c:pt idx="1824">
                  <c:v>2</c:v>
                </c:pt>
                <c:pt idx="1825">
                  <c:v>2.3333333333333335</c:v>
                </c:pt>
                <c:pt idx="1826">
                  <c:v>2.3333333333333335</c:v>
                </c:pt>
                <c:pt idx="1827">
                  <c:v>1.6666666666666667</c:v>
                </c:pt>
                <c:pt idx="1828">
                  <c:v>0.66666666666666663</c:v>
                </c:pt>
                <c:pt idx="1829">
                  <c:v>0.33333333333333331</c:v>
                </c:pt>
                <c:pt idx="1830">
                  <c:v>0.33333333333333331</c:v>
                </c:pt>
                <c:pt idx="1831">
                  <c:v>0.66666666666666663</c:v>
                </c:pt>
                <c:pt idx="1832">
                  <c:v>1</c:v>
                </c:pt>
                <c:pt idx="1833">
                  <c:v>2.3333333333333335</c:v>
                </c:pt>
                <c:pt idx="1834">
                  <c:v>3</c:v>
                </c:pt>
                <c:pt idx="1835">
                  <c:v>3</c:v>
                </c:pt>
                <c:pt idx="1836">
                  <c:v>2.6666666666666665</c:v>
                </c:pt>
                <c:pt idx="1837">
                  <c:v>2.3333333333333335</c:v>
                </c:pt>
                <c:pt idx="1838">
                  <c:v>2.3333333333333335</c:v>
                </c:pt>
                <c:pt idx="1839">
                  <c:v>1.6666666666666667</c:v>
                </c:pt>
                <c:pt idx="1840">
                  <c:v>1</c:v>
                </c:pt>
                <c:pt idx="1841">
                  <c:v>1.3333333333333333</c:v>
                </c:pt>
                <c:pt idx="1842">
                  <c:v>2.3333333333333335</c:v>
                </c:pt>
                <c:pt idx="1843">
                  <c:v>3</c:v>
                </c:pt>
                <c:pt idx="1844">
                  <c:v>3</c:v>
                </c:pt>
                <c:pt idx="1845">
                  <c:v>2.3333333333333335</c:v>
                </c:pt>
                <c:pt idx="1846">
                  <c:v>1.3333333333333333</c:v>
                </c:pt>
                <c:pt idx="1847">
                  <c:v>0.66666666666666663</c:v>
                </c:pt>
                <c:pt idx="1848">
                  <c:v>0.33333333333333331</c:v>
                </c:pt>
                <c:pt idx="1849">
                  <c:v>0.66666666666666663</c:v>
                </c:pt>
                <c:pt idx="1850">
                  <c:v>1</c:v>
                </c:pt>
                <c:pt idx="1851">
                  <c:v>1.3333333333333333</c:v>
                </c:pt>
                <c:pt idx="1852">
                  <c:v>1.6666666666666667</c:v>
                </c:pt>
                <c:pt idx="1853">
                  <c:v>2.6666666666666665</c:v>
                </c:pt>
                <c:pt idx="1854">
                  <c:v>2.6666666666666665</c:v>
                </c:pt>
                <c:pt idx="1855">
                  <c:v>3</c:v>
                </c:pt>
                <c:pt idx="1856">
                  <c:v>3</c:v>
                </c:pt>
                <c:pt idx="1857">
                  <c:v>3.3333333333333335</c:v>
                </c:pt>
                <c:pt idx="1858">
                  <c:v>3.3333333333333335</c:v>
                </c:pt>
                <c:pt idx="1859">
                  <c:v>2.3333333333333335</c:v>
                </c:pt>
                <c:pt idx="1860">
                  <c:v>1.3333333333333333</c:v>
                </c:pt>
                <c:pt idx="1861">
                  <c:v>0.66666666666666663</c:v>
                </c:pt>
                <c:pt idx="1862">
                  <c:v>1</c:v>
                </c:pt>
                <c:pt idx="1863">
                  <c:v>2</c:v>
                </c:pt>
                <c:pt idx="1864">
                  <c:v>2.3333333333333335</c:v>
                </c:pt>
                <c:pt idx="1865">
                  <c:v>1.6666666666666667</c:v>
                </c:pt>
                <c:pt idx="1866">
                  <c:v>2.3333333333333335</c:v>
                </c:pt>
                <c:pt idx="1867">
                  <c:v>1.6666666666666667</c:v>
                </c:pt>
                <c:pt idx="1868">
                  <c:v>2.6666666666666665</c:v>
                </c:pt>
                <c:pt idx="1869">
                  <c:v>1.6666666666666667</c:v>
                </c:pt>
                <c:pt idx="1870">
                  <c:v>2.3333333333333335</c:v>
                </c:pt>
                <c:pt idx="1871">
                  <c:v>2.3333333333333335</c:v>
                </c:pt>
                <c:pt idx="1872">
                  <c:v>2.3333333333333335</c:v>
                </c:pt>
                <c:pt idx="1873">
                  <c:v>3</c:v>
                </c:pt>
                <c:pt idx="1874">
                  <c:v>3</c:v>
                </c:pt>
                <c:pt idx="1875">
                  <c:v>3.6666666666666665</c:v>
                </c:pt>
                <c:pt idx="1876">
                  <c:v>4.333333333333333</c:v>
                </c:pt>
                <c:pt idx="1877">
                  <c:v>3.6666666666666665</c:v>
                </c:pt>
                <c:pt idx="1878">
                  <c:v>4.333333333333333</c:v>
                </c:pt>
                <c:pt idx="1879">
                  <c:v>3.3333333333333335</c:v>
                </c:pt>
                <c:pt idx="1880">
                  <c:v>4</c:v>
                </c:pt>
                <c:pt idx="1881">
                  <c:v>2.3333333333333335</c:v>
                </c:pt>
                <c:pt idx="1882">
                  <c:v>1.6666666666666667</c:v>
                </c:pt>
                <c:pt idx="1883">
                  <c:v>1</c:v>
                </c:pt>
                <c:pt idx="1884">
                  <c:v>2</c:v>
                </c:pt>
                <c:pt idx="1885">
                  <c:v>2.3333333333333335</c:v>
                </c:pt>
                <c:pt idx="1886">
                  <c:v>3</c:v>
                </c:pt>
                <c:pt idx="1887">
                  <c:v>1.6666666666666667</c:v>
                </c:pt>
                <c:pt idx="1888">
                  <c:v>1.6666666666666667</c:v>
                </c:pt>
                <c:pt idx="1889">
                  <c:v>1.6666666666666667</c:v>
                </c:pt>
                <c:pt idx="1890">
                  <c:v>1.6666666666666667</c:v>
                </c:pt>
                <c:pt idx="1891">
                  <c:v>1.6666666666666667</c:v>
                </c:pt>
                <c:pt idx="1892">
                  <c:v>1</c:v>
                </c:pt>
                <c:pt idx="1893">
                  <c:v>1.3333333333333333</c:v>
                </c:pt>
                <c:pt idx="1894">
                  <c:v>1</c:v>
                </c:pt>
                <c:pt idx="1895">
                  <c:v>1.3333333333333333</c:v>
                </c:pt>
                <c:pt idx="1896">
                  <c:v>2</c:v>
                </c:pt>
                <c:pt idx="1897">
                  <c:v>3</c:v>
                </c:pt>
                <c:pt idx="1898">
                  <c:v>3</c:v>
                </c:pt>
                <c:pt idx="1899">
                  <c:v>2</c:v>
                </c:pt>
                <c:pt idx="1900">
                  <c:v>0.66666666666666663</c:v>
                </c:pt>
                <c:pt idx="1901">
                  <c:v>0.66666666666666663</c:v>
                </c:pt>
                <c:pt idx="1902">
                  <c:v>1.6666666666666667</c:v>
                </c:pt>
                <c:pt idx="1903">
                  <c:v>2.6666666666666665</c:v>
                </c:pt>
                <c:pt idx="1904">
                  <c:v>2</c:v>
                </c:pt>
                <c:pt idx="1905">
                  <c:v>1.6666666666666667</c:v>
                </c:pt>
                <c:pt idx="1906">
                  <c:v>1.3333333333333333</c:v>
                </c:pt>
                <c:pt idx="1907">
                  <c:v>1.6666666666666667</c:v>
                </c:pt>
                <c:pt idx="1908">
                  <c:v>1.6666666666666667</c:v>
                </c:pt>
                <c:pt idx="1909">
                  <c:v>1.3333333333333333</c:v>
                </c:pt>
                <c:pt idx="1910">
                  <c:v>2</c:v>
                </c:pt>
                <c:pt idx="1911">
                  <c:v>2.6666666666666665</c:v>
                </c:pt>
                <c:pt idx="1912">
                  <c:v>2.6666666666666665</c:v>
                </c:pt>
                <c:pt idx="1913">
                  <c:v>2.6666666666666665</c:v>
                </c:pt>
                <c:pt idx="1914">
                  <c:v>2</c:v>
                </c:pt>
                <c:pt idx="1915">
                  <c:v>2.6666666666666665</c:v>
                </c:pt>
                <c:pt idx="1916">
                  <c:v>2.6666666666666665</c:v>
                </c:pt>
                <c:pt idx="1917">
                  <c:v>2.3333333333333335</c:v>
                </c:pt>
                <c:pt idx="1918">
                  <c:v>1.6666666666666667</c:v>
                </c:pt>
                <c:pt idx="1919">
                  <c:v>1.3333333333333333</c:v>
                </c:pt>
                <c:pt idx="1920">
                  <c:v>1.3333333333333333</c:v>
                </c:pt>
                <c:pt idx="1921">
                  <c:v>1.3333333333333333</c:v>
                </c:pt>
                <c:pt idx="1922">
                  <c:v>0.66666666666666663</c:v>
                </c:pt>
                <c:pt idx="1923">
                  <c:v>0.66666666666666663</c:v>
                </c:pt>
                <c:pt idx="1924">
                  <c:v>0.66666666666666663</c:v>
                </c:pt>
                <c:pt idx="1925">
                  <c:v>1.3333333333333333</c:v>
                </c:pt>
                <c:pt idx="1926">
                  <c:v>1.6666666666666667</c:v>
                </c:pt>
                <c:pt idx="1927">
                  <c:v>1.3333333333333333</c:v>
                </c:pt>
                <c:pt idx="1928">
                  <c:v>0.66666666666666663</c:v>
                </c:pt>
                <c:pt idx="1929">
                  <c:v>1</c:v>
                </c:pt>
                <c:pt idx="1930">
                  <c:v>2</c:v>
                </c:pt>
                <c:pt idx="1931">
                  <c:v>2</c:v>
                </c:pt>
                <c:pt idx="1932">
                  <c:v>2</c:v>
                </c:pt>
                <c:pt idx="1933">
                  <c:v>1.6666666666666667</c:v>
                </c:pt>
                <c:pt idx="1934">
                  <c:v>1.6666666666666667</c:v>
                </c:pt>
                <c:pt idx="1935">
                  <c:v>1.3333333333333333</c:v>
                </c:pt>
                <c:pt idx="1936">
                  <c:v>1</c:v>
                </c:pt>
                <c:pt idx="1937">
                  <c:v>2</c:v>
                </c:pt>
                <c:pt idx="1938">
                  <c:v>1.6666666666666667</c:v>
                </c:pt>
                <c:pt idx="1939">
                  <c:v>2</c:v>
                </c:pt>
                <c:pt idx="1940">
                  <c:v>1.6666666666666667</c:v>
                </c:pt>
                <c:pt idx="1941">
                  <c:v>2.3333333333333335</c:v>
                </c:pt>
                <c:pt idx="1942">
                  <c:v>2</c:v>
                </c:pt>
                <c:pt idx="1943">
                  <c:v>1.3333333333333333</c:v>
                </c:pt>
                <c:pt idx="1944">
                  <c:v>0.66666666666666663</c:v>
                </c:pt>
                <c:pt idx="1945">
                  <c:v>1</c:v>
                </c:pt>
                <c:pt idx="1946">
                  <c:v>1</c:v>
                </c:pt>
                <c:pt idx="1947">
                  <c:v>1.3333333333333333</c:v>
                </c:pt>
                <c:pt idx="1948">
                  <c:v>1</c:v>
                </c:pt>
                <c:pt idx="1949">
                  <c:v>1.6666666666666667</c:v>
                </c:pt>
                <c:pt idx="1950">
                  <c:v>1.6666666666666667</c:v>
                </c:pt>
                <c:pt idx="1951">
                  <c:v>1.3333333333333333</c:v>
                </c:pt>
                <c:pt idx="1952">
                  <c:v>1</c:v>
                </c:pt>
                <c:pt idx="1953">
                  <c:v>1.6666666666666667</c:v>
                </c:pt>
                <c:pt idx="1954">
                  <c:v>2.3333333333333335</c:v>
                </c:pt>
                <c:pt idx="1955">
                  <c:v>3</c:v>
                </c:pt>
                <c:pt idx="1956">
                  <c:v>2.6666666666666665</c:v>
                </c:pt>
                <c:pt idx="1957">
                  <c:v>2.6666666666666665</c:v>
                </c:pt>
                <c:pt idx="1958">
                  <c:v>1.6666666666666667</c:v>
                </c:pt>
                <c:pt idx="1959">
                  <c:v>1.6666666666666667</c:v>
                </c:pt>
                <c:pt idx="1960">
                  <c:v>1.3333333333333333</c:v>
                </c:pt>
                <c:pt idx="1961">
                  <c:v>1.3333333333333333</c:v>
                </c:pt>
                <c:pt idx="1962">
                  <c:v>0.33333333333333331</c:v>
                </c:pt>
                <c:pt idx="1963">
                  <c:v>1</c:v>
                </c:pt>
                <c:pt idx="1964">
                  <c:v>2.3333333333333335</c:v>
                </c:pt>
                <c:pt idx="1965">
                  <c:v>3</c:v>
                </c:pt>
                <c:pt idx="1966">
                  <c:v>2.6666666666666665</c:v>
                </c:pt>
                <c:pt idx="1967">
                  <c:v>1.6666666666666667</c:v>
                </c:pt>
                <c:pt idx="1968">
                  <c:v>1.6666666666666667</c:v>
                </c:pt>
                <c:pt idx="1969">
                  <c:v>1.3333333333333333</c:v>
                </c:pt>
                <c:pt idx="1970">
                  <c:v>1.3333333333333333</c:v>
                </c:pt>
                <c:pt idx="1971">
                  <c:v>1</c:v>
                </c:pt>
                <c:pt idx="1972">
                  <c:v>2</c:v>
                </c:pt>
                <c:pt idx="1973">
                  <c:v>1.6666666666666667</c:v>
                </c:pt>
                <c:pt idx="1974">
                  <c:v>1.6666666666666667</c:v>
                </c:pt>
                <c:pt idx="1975">
                  <c:v>0.33333333333333331</c:v>
                </c:pt>
                <c:pt idx="1976">
                  <c:v>0.66666666666666663</c:v>
                </c:pt>
                <c:pt idx="1977">
                  <c:v>1.3333333333333333</c:v>
                </c:pt>
                <c:pt idx="1978">
                  <c:v>2.3333333333333335</c:v>
                </c:pt>
                <c:pt idx="1979">
                  <c:v>2</c:v>
                </c:pt>
                <c:pt idx="1980">
                  <c:v>2</c:v>
                </c:pt>
                <c:pt idx="1981">
                  <c:v>2</c:v>
                </c:pt>
                <c:pt idx="1982">
                  <c:v>2</c:v>
                </c:pt>
                <c:pt idx="1983">
                  <c:v>1.3333333333333333</c:v>
                </c:pt>
                <c:pt idx="1984">
                  <c:v>1.6666666666666667</c:v>
                </c:pt>
                <c:pt idx="1985">
                  <c:v>1.6666666666666667</c:v>
                </c:pt>
                <c:pt idx="1986">
                  <c:v>2</c:v>
                </c:pt>
                <c:pt idx="1987">
                  <c:v>1</c:v>
                </c:pt>
                <c:pt idx="1988">
                  <c:v>2</c:v>
                </c:pt>
                <c:pt idx="1989">
                  <c:v>2</c:v>
                </c:pt>
                <c:pt idx="1990">
                  <c:v>2.3333333333333335</c:v>
                </c:pt>
                <c:pt idx="1991">
                  <c:v>1.6666666666666667</c:v>
                </c:pt>
                <c:pt idx="1992">
                  <c:v>1.6666666666666667</c:v>
                </c:pt>
                <c:pt idx="1993">
                  <c:v>1.6666666666666667</c:v>
                </c:pt>
                <c:pt idx="1994">
                  <c:v>2</c:v>
                </c:pt>
                <c:pt idx="1995">
                  <c:v>2</c:v>
                </c:pt>
                <c:pt idx="1996">
                  <c:v>2.3333333333333335</c:v>
                </c:pt>
                <c:pt idx="1997">
                  <c:v>2</c:v>
                </c:pt>
                <c:pt idx="1998">
                  <c:v>1.3333333333333333</c:v>
                </c:pt>
                <c:pt idx="1999">
                  <c:v>0.66666666666666663</c:v>
                </c:pt>
                <c:pt idx="2000">
                  <c:v>0.66666666666666663</c:v>
                </c:pt>
                <c:pt idx="2001">
                  <c:v>0.66666666666666663</c:v>
                </c:pt>
                <c:pt idx="2002">
                  <c:v>1</c:v>
                </c:pt>
                <c:pt idx="2003">
                  <c:v>1.3333333333333333</c:v>
                </c:pt>
                <c:pt idx="2004">
                  <c:v>1.6666666666666667</c:v>
                </c:pt>
                <c:pt idx="2005">
                  <c:v>1.6666666666666667</c:v>
                </c:pt>
                <c:pt idx="2006">
                  <c:v>1.6666666666666667</c:v>
                </c:pt>
                <c:pt idx="2007">
                  <c:v>1.3333333333333333</c:v>
                </c:pt>
                <c:pt idx="2008">
                  <c:v>2.3333333333333335</c:v>
                </c:pt>
                <c:pt idx="2009">
                  <c:v>2.3333333333333335</c:v>
                </c:pt>
                <c:pt idx="2010">
                  <c:v>2.3333333333333335</c:v>
                </c:pt>
                <c:pt idx="2011">
                  <c:v>1</c:v>
                </c:pt>
                <c:pt idx="2012">
                  <c:v>1</c:v>
                </c:pt>
                <c:pt idx="2013">
                  <c:v>1.3333333333333333</c:v>
                </c:pt>
                <c:pt idx="2014">
                  <c:v>1.3333333333333333</c:v>
                </c:pt>
                <c:pt idx="2015">
                  <c:v>1.6666666666666667</c:v>
                </c:pt>
                <c:pt idx="2016">
                  <c:v>1.6666666666666667</c:v>
                </c:pt>
                <c:pt idx="2017">
                  <c:v>1.6666666666666667</c:v>
                </c:pt>
                <c:pt idx="2018">
                  <c:v>1.6666666666666667</c:v>
                </c:pt>
                <c:pt idx="2019">
                  <c:v>1.6666666666666667</c:v>
                </c:pt>
                <c:pt idx="2020">
                  <c:v>1.6666666666666667</c:v>
                </c:pt>
                <c:pt idx="2021">
                  <c:v>0.66666666666666663</c:v>
                </c:pt>
                <c:pt idx="2022">
                  <c:v>0.66666666666666663</c:v>
                </c:pt>
                <c:pt idx="2023">
                  <c:v>1.3333333333333333</c:v>
                </c:pt>
                <c:pt idx="2024">
                  <c:v>2</c:v>
                </c:pt>
                <c:pt idx="2025">
                  <c:v>2.3333333333333335</c:v>
                </c:pt>
                <c:pt idx="2026">
                  <c:v>2.3333333333333335</c:v>
                </c:pt>
                <c:pt idx="2027">
                  <c:v>2.6666666666666665</c:v>
                </c:pt>
                <c:pt idx="2028">
                  <c:v>3</c:v>
                </c:pt>
                <c:pt idx="2029">
                  <c:v>3</c:v>
                </c:pt>
                <c:pt idx="2030">
                  <c:v>3</c:v>
                </c:pt>
                <c:pt idx="2031">
                  <c:v>2</c:v>
                </c:pt>
                <c:pt idx="2032">
                  <c:v>1.6666666666666667</c:v>
                </c:pt>
                <c:pt idx="2033">
                  <c:v>0.66666666666666663</c:v>
                </c:pt>
                <c:pt idx="2034">
                  <c:v>1</c:v>
                </c:pt>
                <c:pt idx="2035">
                  <c:v>0.66666666666666663</c:v>
                </c:pt>
                <c:pt idx="2036">
                  <c:v>0.66666666666666663</c:v>
                </c:pt>
                <c:pt idx="2037">
                  <c:v>1</c:v>
                </c:pt>
                <c:pt idx="2038">
                  <c:v>1</c:v>
                </c:pt>
                <c:pt idx="2039">
                  <c:v>1.6666666666666667</c:v>
                </c:pt>
                <c:pt idx="2040">
                  <c:v>1.3333333333333333</c:v>
                </c:pt>
                <c:pt idx="2041">
                  <c:v>2</c:v>
                </c:pt>
                <c:pt idx="2042">
                  <c:v>2.6666666666666665</c:v>
                </c:pt>
                <c:pt idx="2043">
                  <c:v>3</c:v>
                </c:pt>
                <c:pt idx="2044">
                  <c:v>2</c:v>
                </c:pt>
                <c:pt idx="2045">
                  <c:v>1</c:v>
                </c:pt>
                <c:pt idx="2046">
                  <c:v>1</c:v>
                </c:pt>
                <c:pt idx="2047">
                  <c:v>1.3333333333333333</c:v>
                </c:pt>
                <c:pt idx="2048">
                  <c:v>2</c:v>
                </c:pt>
                <c:pt idx="2049">
                  <c:v>2.3333333333333335</c:v>
                </c:pt>
                <c:pt idx="2050">
                  <c:v>2</c:v>
                </c:pt>
                <c:pt idx="2051">
                  <c:v>1</c:v>
                </c:pt>
                <c:pt idx="2052">
                  <c:v>0.66666666666666663</c:v>
                </c:pt>
                <c:pt idx="2053">
                  <c:v>1.6666666666666667</c:v>
                </c:pt>
                <c:pt idx="2054">
                  <c:v>1.6666666666666667</c:v>
                </c:pt>
                <c:pt idx="2055">
                  <c:v>1.6666666666666667</c:v>
                </c:pt>
                <c:pt idx="2056">
                  <c:v>0.66666666666666663</c:v>
                </c:pt>
                <c:pt idx="2057">
                  <c:v>0.66666666666666663</c:v>
                </c:pt>
                <c:pt idx="2058">
                  <c:v>0</c:v>
                </c:pt>
                <c:pt idx="2059">
                  <c:v>0.33333333333333331</c:v>
                </c:pt>
                <c:pt idx="2060">
                  <c:v>0.66666666666666663</c:v>
                </c:pt>
                <c:pt idx="2061">
                  <c:v>1.3333333333333333</c:v>
                </c:pt>
                <c:pt idx="2062">
                  <c:v>1.6666666666666667</c:v>
                </c:pt>
                <c:pt idx="2063">
                  <c:v>2</c:v>
                </c:pt>
                <c:pt idx="2064">
                  <c:v>2</c:v>
                </c:pt>
                <c:pt idx="2065">
                  <c:v>1.6666666666666667</c:v>
                </c:pt>
                <c:pt idx="2066">
                  <c:v>1.3333333333333333</c:v>
                </c:pt>
                <c:pt idx="2067">
                  <c:v>0.66666666666666663</c:v>
                </c:pt>
                <c:pt idx="2068">
                  <c:v>1</c:v>
                </c:pt>
                <c:pt idx="2069">
                  <c:v>1.6666666666666667</c:v>
                </c:pt>
                <c:pt idx="2070">
                  <c:v>1.6666666666666667</c:v>
                </c:pt>
                <c:pt idx="2071">
                  <c:v>2</c:v>
                </c:pt>
                <c:pt idx="2072">
                  <c:v>2</c:v>
                </c:pt>
                <c:pt idx="2073">
                  <c:v>2.3333333333333335</c:v>
                </c:pt>
                <c:pt idx="2074">
                  <c:v>1.3333333333333333</c:v>
                </c:pt>
                <c:pt idx="2075">
                  <c:v>1.3333333333333333</c:v>
                </c:pt>
                <c:pt idx="2076">
                  <c:v>1</c:v>
                </c:pt>
                <c:pt idx="2077">
                  <c:v>1</c:v>
                </c:pt>
                <c:pt idx="2078">
                  <c:v>0.33333333333333331</c:v>
                </c:pt>
                <c:pt idx="2079">
                  <c:v>0.33333333333333331</c:v>
                </c:pt>
                <c:pt idx="2080">
                  <c:v>0.33333333333333331</c:v>
                </c:pt>
                <c:pt idx="2081">
                  <c:v>0.66666666666666663</c:v>
                </c:pt>
                <c:pt idx="2082">
                  <c:v>1</c:v>
                </c:pt>
                <c:pt idx="2083">
                  <c:v>1.3333333333333333</c:v>
                </c:pt>
                <c:pt idx="2084">
                  <c:v>0.66666666666666663</c:v>
                </c:pt>
                <c:pt idx="2085">
                  <c:v>1.3333333333333333</c:v>
                </c:pt>
                <c:pt idx="2086">
                  <c:v>1.3333333333333333</c:v>
                </c:pt>
                <c:pt idx="2087">
                  <c:v>2.3333333333333335</c:v>
                </c:pt>
                <c:pt idx="2088">
                  <c:v>1.3333333333333333</c:v>
                </c:pt>
                <c:pt idx="2089">
                  <c:v>1</c:v>
                </c:pt>
                <c:pt idx="2090">
                  <c:v>1</c:v>
                </c:pt>
                <c:pt idx="2091">
                  <c:v>1</c:v>
                </c:pt>
                <c:pt idx="2092">
                  <c:v>1.3333333333333333</c:v>
                </c:pt>
                <c:pt idx="2093">
                  <c:v>0.66666666666666663</c:v>
                </c:pt>
                <c:pt idx="2094">
                  <c:v>1.3333333333333333</c:v>
                </c:pt>
                <c:pt idx="2095">
                  <c:v>1.3333333333333333</c:v>
                </c:pt>
                <c:pt idx="2096">
                  <c:v>1.3333333333333333</c:v>
                </c:pt>
                <c:pt idx="2097">
                  <c:v>1</c:v>
                </c:pt>
                <c:pt idx="2098">
                  <c:v>1</c:v>
                </c:pt>
                <c:pt idx="2099">
                  <c:v>1</c:v>
                </c:pt>
                <c:pt idx="2100">
                  <c:v>0.66666666666666663</c:v>
                </c:pt>
                <c:pt idx="2101">
                  <c:v>1.6666666666666667</c:v>
                </c:pt>
                <c:pt idx="2102">
                  <c:v>1.3333333333333333</c:v>
                </c:pt>
                <c:pt idx="2103">
                  <c:v>1.3333333333333333</c:v>
                </c:pt>
                <c:pt idx="2104">
                  <c:v>0</c:v>
                </c:pt>
                <c:pt idx="2105">
                  <c:v>1.6666666666666667</c:v>
                </c:pt>
                <c:pt idx="2106">
                  <c:v>2.3333333333333335</c:v>
                </c:pt>
                <c:pt idx="2107">
                  <c:v>3</c:v>
                </c:pt>
                <c:pt idx="2108">
                  <c:v>1.3333333333333333</c:v>
                </c:pt>
                <c:pt idx="2109">
                  <c:v>1</c:v>
                </c:pt>
                <c:pt idx="2110">
                  <c:v>1.3333333333333333</c:v>
                </c:pt>
                <c:pt idx="2111">
                  <c:v>1.3333333333333333</c:v>
                </c:pt>
                <c:pt idx="2112">
                  <c:v>1</c:v>
                </c:pt>
                <c:pt idx="2113">
                  <c:v>0</c:v>
                </c:pt>
                <c:pt idx="2114">
                  <c:v>0.33333333333333331</c:v>
                </c:pt>
                <c:pt idx="2115">
                  <c:v>0.66666666666666663</c:v>
                </c:pt>
                <c:pt idx="2116">
                  <c:v>0.66666666666666663</c:v>
                </c:pt>
                <c:pt idx="2117">
                  <c:v>1</c:v>
                </c:pt>
                <c:pt idx="2118">
                  <c:v>0.66666666666666663</c:v>
                </c:pt>
                <c:pt idx="2119">
                  <c:v>1.3333333333333333</c:v>
                </c:pt>
                <c:pt idx="2120">
                  <c:v>1.3333333333333333</c:v>
                </c:pt>
                <c:pt idx="2121">
                  <c:v>1.3333333333333333</c:v>
                </c:pt>
                <c:pt idx="2122">
                  <c:v>1.6666666666666667</c:v>
                </c:pt>
                <c:pt idx="2123">
                  <c:v>1.3333333333333333</c:v>
                </c:pt>
                <c:pt idx="2124">
                  <c:v>1.6666666666666667</c:v>
                </c:pt>
                <c:pt idx="2125">
                  <c:v>1</c:v>
                </c:pt>
                <c:pt idx="2126">
                  <c:v>0.66666666666666663</c:v>
                </c:pt>
                <c:pt idx="2127">
                  <c:v>0.66666666666666663</c:v>
                </c:pt>
                <c:pt idx="2128">
                  <c:v>1</c:v>
                </c:pt>
                <c:pt idx="2129">
                  <c:v>1</c:v>
                </c:pt>
                <c:pt idx="2130">
                  <c:v>0.66666666666666663</c:v>
                </c:pt>
                <c:pt idx="2131">
                  <c:v>0</c:v>
                </c:pt>
                <c:pt idx="2132">
                  <c:v>0.33333333333333331</c:v>
                </c:pt>
                <c:pt idx="2133">
                  <c:v>1</c:v>
                </c:pt>
                <c:pt idx="2134">
                  <c:v>1.3333333333333333</c:v>
                </c:pt>
                <c:pt idx="2135">
                  <c:v>1.6666666666666667</c:v>
                </c:pt>
                <c:pt idx="2136">
                  <c:v>2</c:v>
                </c:pt>
                <c:pt idx="2137">
                  <c:v>1.6666666666666667</c:v>
                </c:pt>
                <c:pt idx="2138">
                  <c:v>2.3333333333333335</c:v>
                </c:pt>
                <c:pt idx="2139">
                  <c:v>2.3333333333333335</c:v>
                </c:pt>
                <c:pt idx="2140">
                  <c:v>3.3333333333333335</c:v>
                </c:pt>
                <c:pt idx="2141">
                  <c:v>2.3333333333333335</c:v>
                </c:pt>
                <c:pt idx="2142">
                  <c:v>1.6666666666666667</c:v>
                </c:pt>
                <c:pt idx="2143">
                  <c:v>1</c:v>
                </c:pt>
                <c:pt idx="2144">
                  <c:v>1.3333333333333333</c:v>
                </c:pt>
                <c:pt idx="2145">
                  <c:v>1.3333333333333333</c:v>
                </c:pt>
                <c:pt idx="2146">
                  <c:v>1.3333333333333333</c:v>
                </c:pt>
                <c:pt idx="2147">
                  <c:v>1.6666666666666667</c:v>
                </c:pt>
                <c:pt idx="2148">
                  <c:v>1.3333333333333333</c:v>
                </c:pt>
                <c:pt idx="2149">
                  <c:v>1.6666666666666667</c:v>
                </c:pt>
                <c:pt idx="2150">
                  <c:v>1.3333333333333333</c:v>
                </c:pt>
                <c:pt idx="2151">
                  <c:v>1.6666666666666667</c:v>
                </c:pt>
                <c:pt idx="2152">
                  <c:v>1.6666666666666667</c:v>
                </c:pt>
                <c:pt idx="2153">
                  <c:v>1</c:v>
                </c:pt>
                <c:pt idx="2154">
                  <c:v>0.66666666666666663</c:v>
                </c:pt>
                <c:pt idx="2155">
                  <c:v>0.33333333333333331</c:v>
                </c:pt>
                <c:pt idx="2156">
                  <c:v>0.66666666666666663</c:v>
                </c:pt>
                <c:pt idx="2157">
                  <c:v>0.66666666666666663</c:v>
                </c:pt>
                <c:pt idx="2158">
                  <c:v>0.33333333333333331</c:v>
                </c:pt>
                <c:pt idx="2159">
                  <c:v>0</c:v>
                </c:pt>
                <c:pt idx="2160">
                  <c:v>0.33333333333333331</c:v>
                </c:pt>
                <c:pt idx="2161">
                  <c:v>0.33333333333333331</c:v>
                </c:pt>
                <c:pt idx="2162">
                  <c:v>1</c:v>
                </c:pt>
                <c:pt idx="2163">
                  <c:v>1</c:v>
                </c:pt>
                <c:pt idx="2164">
                  <c:v>2</c:v>
                </c:pt>
                <c:pt idx="2165">
                  <c:v>2</c:v>
                </c:pt>
                <c:pt idx="2166">
                  <c:v>2</c:v>
                </c:pt>
                <c:pt idx="2167">
                  <c:v>1.6666666666666667</c:v>
                </c:pt>
                <c:pt idx="2168">
                  <c:v>1.3333333333333333</c:v>
                </c:pt>
                <c:pt idx="2169">
                  <c:v>1</c:v>
                </c:pt>
                <c:pt idx="2170">
                  <c:v>0.33333333333333331</c:v>
                </c:pt>
                <c:pt idx="2171">
                  <c:v>0</c:v>
                </c:pt>
                <c:pt idx="2172">
                  <c:v>1</c:v>
                </c:pt>
                <c:pt idx="2173">
                  <c:v>1.6666666666666667</c:v>
                </c:pt>
                <c:pt idx="2174">
                  <c:v>2</c:v>
                </c:pt>
                <c:pt idx="2175">
                  <c:v>1</c:v>
                </c:pt>
                <c:pt idx="2176">
                  <c:v>0.33333333333333331</c:v>
                </c:pt>
                <c:pt idx="2177">
                  <c:v>0.33333333333333331</c:v>
                </c:pt>
                <c:pt idx="2178">
                  <c:v>1</c:v>
                </c:pt>
                <c:pt idx="2179">
                  <c:v>1.3333333333333333</c:v>
                </c:pt>
                <c:pt idx="2180">
                  <c:v>2</c:v>
                </c:pt>
                <c:pt idx="2181">
                  <c:v>1.3333333333333333</c:v>
                </c:pt>
                <c:pt idx="2182">
                  <c:v>1</c:v>
                </c:pt>
                <c:pt idx="2183">
                  <c:v>0.33333333333333331</c:v>
                </c:pt>
                <c:pt idx="2184">
                  <c:v>0.33333333333333331</c:v>
                </c:pt>
                <c:pt idx="2185">
                  <c:v>0.66666666666666663</c:v>
                </c:pt>
                <c:pt idx="2186">
                  <c:v>0.33333333333333331</c:v>
                </c:pt>
                <c:pt idx="2187">
                  <c:v>0.33333333333333331</c:v>
                </c:pt>
                <c:pt idx="2188">
                  <c:v>0</c:v>
                </c:pt>
                <c:pt idx="2189">
                  <c:v>0.66666666666666663</c:v>
                </c:pt>
                <c:pt idx="2190">
                  <c:v>1</c:v>
                </c:pt>
                <c:pt idx="2191">
                  <c:v>1</c:v>
                </c:pt>
                <c:pt idx="2192">
                  <c:v>0.33333333333333331</c:v>
                </c:pt>
                <c:pt idx="2193">
                  <c:v>0.66666666666666663</c:v>
                </c:pt>
                <c:pt idx="2194">
                  <c:v>0.66666666666666663</c:v>
                </c:pt>
                <c:pt idx="2195">
                  <c:v>0.66666666666666663</c:v>
                </c:pt>
                <c:pt idx="2196">
                  <c:v>0.66666666666666663</c:v>
                </c:pt>
                <c:pt idx="2197">
                  <c:v>0.66666666666666663</c:v>
                </c:pt>
                <c:pt idx="2198">
                  <c:v>0.66666666666666663</c:v>
                </c:pt>
                <c:pt idx="2199">
                  <c:v>0.33333333333333331</c:v>
                </c:pt>
                <c:pt idx="2200">
                  <c:v>0.33333333333333331</c:v>
                </c:pt>
                <c:pt idx="2201">
                  <c:v>0.66666666666666663</c:v>
                </c:pt>
                <c:pt idx="2202">
                  <c:v>0.66666666666666663</c:v>
                </c:pt>
                <c:pt idx="2203">
                  <c:v>0.66666666666666663</c:v>
                </c:pt>
                <c:pt idx="2204">
                  <c:v>0.66666666666666663</c:v>
                </c:pt>
                <c:pt idx="2205">
                  <c:v>0.66666666666666663</c:v>
                </c:pt>
                <c:pt idx="2206">
                  <c:v>1</c:v>
                </c:pt>
                <c:pt idx="2207">
                  <c:v>0.66666666666666663</c:v>
                </c:pt>
                <c:pt idx="2208">
                  <c:v>1</c:v>
                </c:pt>
                <c:pt idx="2209">
                  <c:v>1</c:v>
                </c:pt>
                <c:pt idx="2210">
                  <c:v>1</c:v>
                </c:pt>
                <c:pt idx="2211">
                  <c:v>0.33333333333333331</c:v>
                </c:pt>
                <c:pt idx="2212">
                  <c:v>0.33333333333333331</c:v>
                </c:pt>
                <c:pt idx="2213">
                  <c:v>0.66666666666666663</c:v>
                </c:pt>
                <c:pt idx="2214">
                  <c:v>0.66666666666666663</c:v>
                </c:pt>
                <c:pt idx="2215">
                  <c:v>1</c:v>
                </c:pt>
                <c:pt idx="2216">
                  <c:v>1.3333333333333333</c:v>
                </c:pt>
                <c:pt idx="2217">
                  <c:v>1.3333333333333333</c:v>
                </c:pt>
                <c:pt idx="2218">
                  <c:v>0.66666666666666663</c:v>
                </c:pt>
                <c:pt idx="2219">
                  <c:v>0</c:v>
                </c:pt>
                <c:pt idx="2220">
                  <c:v>0</c:v>
                </c:pt>
                <c:pt idx="2221">
                  <c:v>0</c:v>
                </c:pt>
                <c:pt idx="2222">
                  <c:v>0</c:v>
                </c:pt>
                <c:pt idx="2223">
                  <c:v>0</c:v>
                </c:pt>
                <c:pt idx="2224">
                  <c:v>0</c:v>
                </c:pt>
                <c:pt idx="2225">
                  <c:v>0</c:v>
                </c:pt>
                <c:pt idx="2226">
                  <c:v>0</c:v>
                </c:pt>
                <c:pt idx="2227">
                  <c:v>0</c:v>
                </c:pt>
                <c:pt idx="2228">
                  <c:v>0</c:v>
                </c:pt>
                <c:pt idx="2229">
                  <c:v>0</c:v>
                </c:pt>
                <c:pt idx="2230">
                  <c:v>0.33333333333333331</c:v>
                </c:pt>
                <c:pt idx="2231">
                  <c:v>0.66666666666666663</c:v>
                </c:pt>
                <c:pt idx="2232">
                  <c:v>0.66666666666666663</c:v>
                </c:pt>
                <c:pt idx="2233">
                  <c:v>0.33333333333333331</c:v>
                </c:pt>
                <c:pt idx="2234">
                  <c:v>0</c:v>
                </c:pt>
                <c:pt idx="2235">
                  <c:v>0.33333333333333331</c:v>
                </c:pt>
                <c:pt idx="2236">
                  <c:v>0.33333333333333331</c:v>
                </c:pt>
                <c:pt idx="2237">
                  <c:v>0.66666666666666663</c:v>
                </c:pt>
                <c:pt idx="2238">
                  <c:v>0.33333333333333331</c:v>
                </c:pt>
                <c:pt idx="2239">
                  <c:v>0.33333333333333331</c:v>
                </c:pt>
                <c:pt idx="2240">
                  <c:v>0</c:v>
                </c:pt>
                <c:pt idx="2241">
                  <c:v>0</c:v>
                </c:pt>
                <c:pt idx="2242">
                  <c:v>0.33333333333333331</c:v>
                </c:pt>
                <c:pt idx="2243">
                  <c:v>0.33333333333333331</c:v>
                </c:pt>
                <c:pt idx="2244">
                  <c:v>0.33333333333333331</c:v>
                </c:pt>
                <c:pt idx="2245">
                  <c:v>0.33333333333333331</c:v>
                </c:pt>
                <c:pt idx="2246">
                  <c:v>0.33333333333333331</c:v>
                </c:pt>
                <c:pt idx="2247">
                  <c:v>0.33333333333333331</c:v>
                </c:pt>
                <c:pt idx="2248">
                  <c:v>0.66666666666666663</c:v>
                </c:pt>
                <c:pt idx="2249">
                  <c:v>0.66666666666666663</c:v>
                </c:pt>
                <c:pt idx="2250">
                  <c:v>0.66666666666666663</c:v>
                </c:pt>
                <c:pt idx="2251">
                  <c:v>0</c:v>
                </c:pt>
                <c:pt idx="2252">
                  <c:v>0</c:v>
                </c:pt>
                <c:pt idx="2253">
                  <c:v>0.33333333333333331</c:v>
                </c:pt>
                <c:pt idx="2254">
                  <c:v>0.33333333333333331</c:v>
                </c:pt>
                <c:pt idx="2255">
                  <c:v>0.33333333333333331</c:v>
                </c:pt>
                <c:pt idx="2256">
                  <c:v>0</c:v>
                </c:pt>
                <c:pt idx="2257">
                  <c:v>0</c:v>
                </c:pt>
                <c:pt idx="2258">
                  <c:v>0</c:v>
                </c:pt>
                <c:pt idx="2259">
                  <c:v>0</c:v>
                </c:pt>
                <c:pt idx="2260">
                  <c:v>0</c:v>
                </c:pt>
                <c:pt idx="2261">
                  <c:v>0</c:v>
                </c:pt>
                <c:pt idx="2262">
                  <c:v>0</c:v>
                </c:pt>
                <c:pt idx="2263">
                  <c:v>0</c:v>
                </c:pt>
                <c:pt idx="2264">
                  <c:v>0.66666666666666663</c:v>
                </c:pt>
                <c:pt idx="2265">
                  <c:v>0.66666666666666663</c:v>
                </c:pt>
                <c:pt idx="2266">
                  <c:v>0.66666666666666663</c:v>
                </c:pt>
                <c:pt idx="2267">
                  <c:v>0.33333333333333331</c:v>
                </c:pt>
                <c:pt idx="2268">
                  <c:v>0.33333333333333331</c:v>
                </c:pt>
                <c:pt idx="2269">
                  <c:v>0.66666666666666663</c:v>
                </c:pt>
                <c:pt idx="2270">
                  <c:v>0.33333333333333331</c:v>
                </c:pt>
                <c:pt idx="2271">
                  <c:v>0.66666666666666663</c:v>
                </c:pt>
                <c:pt idx="2272">
                  <c:v>0.66666666666666663</c:v>
                </c:pt>
                <c:pt idx="2273">
                  <c:v>0.66666666666666663</c:v>
                </c:pt>
                <c:pt idx="2274">
                  <c:v>0.33333333333333331</c:v>
                </c:pt>
                <c:pt idx="2275">
                  <c:v>0</c:v>
                </c:pt>
                <c:pt idx="2276">
                  <c:v>0</c:v>
                </c:pt>
                <c:pt idx="2277">
                  <c:v>0</c:v>
                </c:pt>
                <c:pt idx="2278">
                  <c:v>0</c:v>
                </c:pt>
                <c:pt idx="2279">
                  <c:v>0.33333333333333331</c:v>
                </c:pt>
                <c:pt idx="2280">
                  <c:v>0.33333333333333331</c:v>
                </c:pt>
                <c:pt idx="2281">
                  <c:v>0.33333333333333331</c:v>
                </c:pt>
                <c:pt idx="2282">
                  <c:v>0</c:v>
                </c:pt>
                <c:pt idx="2283">
                  <c:v>0.33333333333333331</c:v>
                </c:pt>
                <c:pt idx="2284">
                  <c:v>0.33333333333333331</c:v>
                </c:pt>
                <c:pt idx="2285">
                  <c:v>0.33333333333333331</c:v>
                </c:pt>
                <c:pt idx="2286">
                  <c:v>0</c:v>
                </c:pt>
                <c:pt idx="2287">
                  <c:v>0.33333333333333331</c:v>
                </c:pt>
                <c:pt idx="2288">
                  <c:v>0.33333333333333331</c:v>
                </c:pt>
                <c:pt idx="2289">
                  <c:v>0.33333333333333331</c:v>
                </c:pt>
                <c:pt idx="2290">
                  <c:v>0</c:v>
                </c:pt>
                <c:pt idx="2291">
                  <c:v>0</c:v>
                </c:pt>
                <c:pt idx="2292">
                  <c:v>0</c:v>
                </c:pt>
                <c:pt idx="2293">
                  <c:v>0</c:v>
                </c:pt>
                <c:pt idx="2294">
                  <c:v>0.33333333333333331</c:v>
                </c:pt>
                <c:pt idx="2295">
                  <c:v>0.33333333333333331</c:v>
                </c:pt>
                <c:pt idx="2296">
                  <c:v>0.33333333333333331</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0.33333333333333331</c:v>
                </c:pt>
                <c:pt idx="2332">
                  <c:v>0.33333333333333331</c:v>
                </c:pt>
                <c:pt idx="2333">
                  <c:v>0.33333333333333331</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0.33333333333333331</c:v>
                </c:pt>
                <c:pt idx="2351">
                  <c:v>0.33333333333333331</c:v>
                </c:pt>
                <c:pt idx="2352">
                  <c:v>0.33333333333333331</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0.33333333333333331</c:v>
                </c:pt>
                <c:pt idx="2383">
                  <c:v>0.33333333333333331</c:v>
                </c:pt>
                <c:pt idx="2384">
                  <c:v>0.33333333333333331</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0.33333333333333331</c:v>
                </c:pt>
                <c:pt idx="2447">
                  <c:v>0.33333333333333331</c:v>
                </c:pt>
                <c:pt idx="2448">
                  <c:v>0.33333333333333331</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0.33333333333333331</c:v>
                </c:pt>
                <c:pt idx="2462">
                  <c:v>0.33333333333333331</c:v>
                </c:pt>
                <c:pt idx="2463">
                  <c:v>0.33333333333333331</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0.33333333333333331</c:v>
                </c:pt>
                <c:pt idx="2498">
                  <c:v>0.33333333333333331</c:v>
                </c:pt>
                <c:pt idx="2499">
                  <c:v>0.33333333333333331</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0.33333333333333331</c:v>
                </c:pt>
                <c:pt idx="2566">
                  <c:v>0.33333333333333331</c:v>
                </c:pt>
                <c:pt idx="2567">
                  <c:v>0.33333333333333331</c:v>
                </c:pt>
                <c:pt idx="2568">
                  <c:v>0</c:v>
                </c:pt>
                <c:pt idx="2569">
                  <c:v>0</c:v>
                </c:pt>
                <c:pt idx="2570">
                  <c:v>0</c:v>
                </c:pt>
                <c:pt idx="2571">
                  <c:v>0</c:v>
                </c:pt>
                <c:pt idx="2572">
                  <c:v>0</c:v>
                </c:pt>
                <c:pt idx="2573">
                  <c:v>0.33333333333333331</c:v>
                </c:pt>
                <c:pt idx="2574">
                  <c:v>0.33333333333333331</c:v>
                </c:pt>
                <c:pt idx="2575">
                  <c:v>0.33333333333333331</c:v>
                </c:pt>
                <c:pt idx="2576">
                  <c:v>0</c:v>
                </c:pt>
                <c:pt idx="2577">
                  <c:v>0.33333333333333331</c:v>
                </c:pt>
                <c:pt idx="2578">
                  <c:v>0.33333333333333331</c:v>
                </c:pt>
                <c:pt idx="2579">
                  <c:v>0.33333333333333331</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0.33333333333333331</c:v>
                </c:pt>
                <c:pt idx="2597">
                  <c:v>0.33333333333333331</c:v>
                </c:pt>
                <c:pt idx="2598">
                  <c:v>0.33333333333333331</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0.66666666666666663</c:v>
                </c:pt>
                <c:pt idx="2625">
                  <c:v>0.66666666666666663</c:v>
                </c:pt>
                <c:pt idx="2626">
                  <c:v>0.66666666666666663</c:v>
                </c:pt>
                <c:pt idx="2627">
                  <c:v>0</c:v>
                </c:pt>
                <c:pt idx="2628">
                  <c:v>0</c:v>
                </c:pt>
                <c:pt idx="2629">
                  <c:v>0.66666666666666663</c:v>
                </c:pt>
                <c:pt idx="2630">
                  <c:v>0.66666666666666663</c:v>
                </c:pt>
                <c:pt idx="2631">
                  <c:v>0.66666666666666663</c:v>
                </c:pt>
                <c:pt idx="2632">
                  <c:v>0</c:v>
                </c:pt>
                <c:pt idx="2633">
                  <c:v>0</c:v>
                </c:pt>
                <c:pt idx="2634">
                  <c:v>0.33333333333333331</c:v>
                </c:pt>
                <c:pt idx="2635">
                  <c:v>0.33333333333333331</c:v>
                </c:pt>
                <c:pt idx="2636">
                  <c:v>0.33333333333333331</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0.33333333333333331</c:v>
                </c:pt>
                <c:pt idx="2657">
                  <c:v>0.33333333333333331</c:v>
                </c:pt>
                <c:pt idx="2658">
                  <c:v>0.33333333333333331</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0.33333333333333331</c:v>
                </c:pt>
                <c:pt idx="2678">
                  <c:v>0.33333333333333331</c:v>
                </c:pt>
                <c:pt idx="2679">
                  <c:v>0.33333333333333331</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0.33333333333333331</c:v>
                </c:pt>
                <c:pt idx="2709">
                  <c:v>0.33333333333333331</c:v>
                </c:pt>
                <c:pt idx="2710">
                  <c:v>0.33333333333333331</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0.33333333333333331</c:v>
                </c:pt>
                <c:pt idx="2731">
                  <c:v>0.33333333333333331</c:v>
                </c:pt>
                <c:pt idx="2732">
                  <c:v>0.33333333333333331</c:v>
                </c:pt>
                <c:pt idx="2733">
                  <c:v>0</c:v>
                </c:pt>
                <c:pt idx="2734">
                  <c:v>0</c:v>
                </c:pt>
                <c:pt idx="2735">
                  <c:v>0</c:v>
                </c:pt>
                <c:pt idx="2736">
                  <c:v>0</c:v>
                </c:pt>
                <c:pt idx="2737">
                  <c:v>0</c:v>
                </c:pt>
                <c:pt idx="2738">
                  <c:v>0</c:v>
                </c:pt>
                <c:pt idx="2739">
                  <c:v>0</c:v>
                </c:pt>
                <c:pt idx="2740">
                  <c:v>0</c:v>
                </c:pt>
                <c:pt idx="2741">
                  <c:v>0.33333333333333331</c:v>
                </c:pt>
                <c:pt idx="2742">
                  <c:v>0.33333333333333331</c:v>
                </c:pt>
                <c:pt idx="2743">
                  <c:v>0.33333333333333331</c:v>
                </c:pt>
                <c:pt idx="2744">
                  <c:v>0</c:v>
                </c:pt>
                <c:pt idx="2745">
                  <c:v>0</c:v>
                </c:pt>
                <c:pt idx="2746">
                  <c:v>0</c:v>
                </c:pt>
                <c:pt idx="2747">
                  <c:v>0</c:v>
                </c:pt>
                <c:pt idx="2748">
                  <c:v>0</c:v>
                </c:pt>
                <c:pt idx="2749">
                  <c:v>0.33333333333333331</c:v>
                </c:pt>
                <c:pt idx="2750">
                  <c:v>0.33333333333333331</c:v>
                </c:pt>
                <c:pt idx="2751">
                  <c:v>0.33333333333333331</c:v>
                </c:pt>
                <c:pt idx="2752">
                  <c:v>0</c:v>
                </c:pt>
                <c:pt idx="2753">
                  <c:v>0</c:v>
                </c:pt>
                <c:pt idx="2754">
                  <c:v>0</c:v>
                </c:pt>
                <c:pt idx="2755">
                  <c:v>0</c:v>
                </c:pt>
                <c:pt idx="2756">
                  <c:v>0</c:v>
                </c:pt>
                <c:pt idx="2757">
                  <c:v>0.33333333333333331</c:v>
                </c:pt>
                <c:pt idx="2758">
                  <c:v>0.33333333333333331</c:v>
                </c:pt>
                <c:pt idx="2759">
                  <c:v>0.33333333333333331</c:v>
                </c:pt>
                <c:pt idx="2760">
                  <c:v>0</c:v>
                </c:pt>
                <c:pt idx="2761">
                  <c:v>0</c:v>
                </c:pt>
                <c:pt idx="2762">
                  <c:v>0</c:v>
                </c:pt>
                <c:pt idx="2763">
                  <c:v>0</c:v>
                </c:pt>
                <c:pt idx="2764">
                  <c:v>0</c:v>
                </c:pt>
                <c:pt idx="2765">
                  <c:v>0.33333333333333331</c:v>
                </c:pt>
                <c:pt idx="2766">
                  <c:v>0.33333333333333331</c:v>
                </c:pt>
                <c:pt idx="2767">
                  <c:v>0.33333333333333331</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0.33333333333333331</c:v>
                </c:pt>
                <c:pt idx="2826">
                  <c:v>0.33333333333333331</c:v>
                </c:pt>
                <c:pt idx="2827">
                  <c:v>0.33333333333333331</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0.33333333333333331</c:v>
                </c:pt>
                <c:pt idx="2843">
                  <c:v>0.33333333333333331</c:v>
                </c:pt>
                <c:pt idx="2844">
                  <c:v>0.33333333333333331</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0.33333333333333331</c:v>
                </c:pt>
                <c:pt idx="2858">
                  <c:v>0.33333333333333331</c:v>
                </c:pt>
                <c:pt idx="2859">
                  <c:v>0.33333333333333331</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0.33333333333333331</c:v>
                </c:pt>
                <c:pt idx="2943">
                  <c:v>0.33333333333333331</c:v>
                </c:pt>
                <c:pt idx="2944">
                  <c:v>0.33333333333333331</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0.33333333333333331</c:v>
                </c:pt>
                <c:pt idx="2988">
                  <c:v>0.33333333333333331</c:v>
                </c:pt>
                <c:pt idx="2989">
                  <c:v>0.33333333333333331</c:v>
                </c:pt>
                <c:pt idx="2990">
                  <c:v>0.33333333333333331</c:v>
                </c:pt>
                <c:pt idx="2991">
                  <c:v>0.33333333333333331</c:v>
                </c:pt>
                <c:pt idx="2992">
                  <c:v>0.33333333333333331</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0.33333333333333331</c:v>
                </c:pt>
                <c:pt idx="3061">
                  <c:v>0.33333333333333331</c:v>
                </c:pt>
                <c:pt idx="3062">
                  <c:v>0.33333333333333331</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0.33333333333333331</c:v>
                </c:pt>
                <c:pt idx="3236">
                  <c:v>0.33333333333333331</c:v>
                </c:pt>
                <c:pt idx="3237">
                  <c:v>0.33333333333333331</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0.33333333333333331</c:v>
                </c:pt>
                <c:pt idx="3383">
                  <c:v>0.33333333333333331</c:v>
                </c:pt>
                <c:pt idx="3384">
                  <c:v>0.33333333333333331</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0.33333333333333331</c:v>
                </c:pt>
                <c:pt idx="3651">
                  <c:v>0.33333333333333331</c:v>
                </c:pt>
                <c:pt idx="3652">
                  <c:v>0.33333333333333331</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0.33333333333333331</c:v>
                </c:pt>
                <c:pt idx="3808">
                  <c:v>0.33333333333333331</c:v>
                </c:pt>
                <c:pt idx="3809">
                  <c:v>0.33333333333333331</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numCache>
            </c:numRef>
          </c:val>
          <c:smooth val="0"/>
          <c:extLst>
            <c:ext xmlns:c16="http://schemas.microsoft.com/office/drawing/2014/chart" uri="{C3380CC4-5D6E-409C-BE32-E72D297353CC}">
              <c16:uniqueId val="{00000000-CCDE-4C44-A64A-E198C3635990}"/>
            </c:ext>
          </c:extLst>
        </c:ser>
        <c:dLbls>
          <c:showLegendKey val="0"/>
          <c:showVal val="0"/>
          <c:showCatName val="0"/>
          <c:showSerName val="0"/>
          <c:showPercent val="0"/>
          <c:showBubbleSize val="0"/>
        </c:dLbls>
        <c:smooth val="0"/>
        <c:axId val="597594000"/>
        <c:axId val="597595080"/>
      </c:lineChart>
      <c:catAx>
        <c:axId val="597594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ADC Channel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7595080"/>
        <c:crosses val="autoZero"/>
        <c:auto val="1"/>
        <c:lblAlgn val="ctr"/>
        <c:lblOffset val="100"/>
        <c:tickMarkSkip val="100"/>
        <c:noMultiLvlLbl val="0"/>
      </c:catAx>
      <c:valAx>
        <c:axId val="597595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7594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A5FBFB4-0382-9A40-A092-F3D511B0C214}"/>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3BDB7B2B-904F-5348-83D7-C08183C58539}"/>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E9BF594-6D82-0142-BF5D-B53C487D1A5B}" type="datetimeFigureOut">
              <a:rPr lang="fr-FR" smtClean="0"/>
              <a:t>19/01/2024</a:t>
            </a:fld>
            <a:endParaRPr lang="fr-FR" dirty="0"/>
          </a:p>
        </p:txBody>
      </p:sp>
      <p:sp>
        <p:nvSpPr>
          <p:cNvPr id="4" name="Espace réservé du pied de page 3">
            <a:extLst>
              <a:ext uri="{FF2B5EF4-FFF2-40B4-BE49-F238E27FC236}">
                <a16:creationId xmlns:a16="http://schemas.microsoft.com/office/drawing/2014/main" id="{DB99067A-EE96-6149-8690-0819FCDDABEA}"/>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F38C896B-8394-EB4C-A415-C5D21C88283B}"/>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D5EDAF20-22EF-B845-8AF0-E9D5F3E5E794}" type="slidenum">
              <a:rPr lang="fr-FR" smtClean="0"/>
              <a:t>‹N°›</a:t>
            </a:fld>
            <a:endParaRPr lang="fr-FR" dirty="0"/>
          </a:p>
        </p:txBody>
      </p:sp>
    </p:spTree>
    <p:extLst>
      <p:ext uri="{BB962C8B-B14F-4D97-AF65-F5344CB8AC3E}">
        <p14:creationId xmlns:p14="http://schemas.microsoft.com/office/powerpoint/2010/main" val="1263872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0FC937C-F306-F044-82C7-DA5AFE2A7276}"/>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defRPr>
            </a:lvl1pPr>
          </a:lstStyle>
          <a:p>
            <a:pPr>
              <a:defRPr/>
            </a:pPr>
            <a:endParaRPr lang="fr-FR" dirty="0"/>
          </a:p>
        </p:txBody>
      </p:sp>
      <p:sp>
        <p:nvSpPr>
          <p:cNvPr id="5123" name="Rectangle 3">
            <a:extLst>
              <a:ext uri="{FF2B5EF4-FFF2-40B4-BE49-F238E27FC236}">
                <a16:creationId xmlns:a16="http://schemas.microsoft.com/office/drawing/2014/main" id="{F61165C9-DD6E-5543-8006-E04A4A08CD4B}"/>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defRPr>
            </a:lvl1pPr>
          </a:lstStyle>
          <a:p>
            <a:pPr>
              <a:defRPr/>
            </a:pPr>
            <a:endParaRPr lang="fr-FR" dirty="0"/>
          </a:p>
        </p:txBody>
      </p:sp>
      <p:sp>
        <p:nvSpPr>
          <p:cNvPr id="7172" name="Rectangle 4"/>
          <p:cNvSpPr>
            <a:spLocks noGrp="1" noRot="1" noChangeAspect="1" noChangeArrowheads="1" noTextEdit="1"/>
          </p:cNvSpPr>
          <p:nvPr>
            <p:ph type="sldImg" idx="2"/>
          </p:nvPr>
        </p:nvSpPr>
        <p:spPr bwMode="auto">
          <a:xfrm>
            <a:off x="777875" y="768350"/>
            <a:ext cx="554355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1FB1B253-BA49-444F-98ED-ABDEFB10EB77}"/>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a:extLst>
              <a:ext uri="{FF2B5EF4-FFF2-40B4-BE49-F238E27FC236}">
                <a16:creationId xmlns:a16="http://schemas.microsoft.com/office/drawing/2014/main" id="{36068307-81A8-AB4B-83A9-B792F99928D0}"/>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defRPr>
            </a:lvl1pPr>
          </a:lstStyle>
          <a:p>
            <a:pPr>
              <a:defRPr/>
            </a:pPr>
            <a:endParaRPr lang="fr-FR" dirty="0"/>
          </a:p>
        </p:txBody>
      </p:sp>
      <p:sp>
        <p:nvSpPr>
          <p:cNvPr id="5127" name="Rectangle 7">
            <a:extLst>
              <a:ext uri="{FF2B5EF4-FFF2-40B4-BE49-F238E27FC236}">
                <a16:creationId xmlns:a16="http://schemas.microsoft.com/office/drawing/2014/main" id="{814D90A7-A4F2-814B-852E-3C59D555D9DB}"/>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fld id="{4C3068AE-EDD4-4978-A5A6-FB19BEA97D61}" type="slidenum">
              <a:rPr lang="fr-FR" altLang="fr-FR"/>
              <a:pPr/>
              <a:t>‹N°›</a:t>
            </a:fld>
            <a:endParaRPr lang="fr-FR" altLang="fr-FR" dirty="0"/>
          </a:p>
        </p:txBody>
      </p:sp>
    </p:spTree>
    <p:extLst>
      <p:ext uri="{BB962C8B-B14F-4D97-AF65-F5344CB8AC3E}">
        <p14:creationId xmlns:p14="http://schemas.microsoft.com/office/powerpoint/2010/main" val="2452799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56" kern="1200">
        <a:solidFill>
          <a:schemeClr val="tx1"/>
        </a:solidFill>
        <a:latin typeface="Arial" charset="0"/>
        <a:ea typeface="+mn-ea"/>
        <a:cs typeface="+mn-cs"/>
      </a:defRPr>
    </a:lvl1pPr>
    <a:lvl2pPr marL="402285" algn="l" rtl="0" eaLnBrk="0" fontAlgn="base" hangingPunct="0">
      <a:spcBef>
        <a:spcPct val="30000"/>
      </a:spcBef>
      <a:spcAft>
        <a:spcPct val="0"/>
      </a:spcAft>
      <a:defRPr sz="1056" kern="1200">
        <a:solidFill>
          <a:schemeClr val="tx1"/>
        </a:solidFill>
        <a:latin typeface="Arial" charset="0"/>
        <a:ea typeface="+mn-ea"/>
        <a:cs typeface="+mn-cs"/>
      </a:defRPr>
    </a:lvl2pPr>
    <a:lvl3pPr marL="804569" algn="l" rtl="0" eaLnBrk="0" fontAlgn="base" hangingPunct="0">
      <a:spcBef>
        <a:spcPct val="30000"/>
      </a:spcBef>
      <a:spcAft>
        <a:spcPct val="0"/>
      </a:spcAft>
      <a:defRPr sz="1056" kern="1200">
        <a:solidFill>
          <a:schemeClr val="tx1"/>
        </a:solidFill>
        <a:latin typeface="Arial" charset="0"/>
        <a:ea typeface="+mn-ea"/>
        <a:cs typeface="+mn-cs"/>
      </a:defRPr>
    </a:lvl3pPr>
    <a:lvl4pPr marL="1206854" algn="l" rtl="0" eaLnBrk="0" fontAlgn="base" hangingPunct="0">
      <a:spcBef>
        <a:spcPct val="30000"/>
      </a:spcBef>
      <a:spcAft>
        <a:spcPct val="0"/>
      </a:spcAft>
      <a:defRPr sz="1056" kern="1200">
        <a:solidFill>
          <a:schemeClr val="tx1"/>
        </a:solidFill>
        <a:latin typeface="Arial" charset="0"/>
        <a:ea typeface="+mn-ea"/>
        <a:cs typeface="+mn-cs"/>
      </a:defRPr>
    </a:lvl4pPr>
    <a:lvl5pPr marL="1609139" algn="l" rtl="0" eaLnBrk="0" fontAlgn="base" hangingPunct="0">
      <a:spcBef>
        <a:spcPct val="30000"/>
      </a:spcBef>
      <a:spcAft>
        <a:spcPct val="0"/>
      </a:spcAft>
      <a:defRPr sz="1056" kern="1200">
        <a:solidFill>
          <a:schemeClr val="tx1"/>
        </a:solidFill>
        <a:latin typeface="Arial" charset="0"/>
        <a:ea typeface="+mn-ea"/>
        <a:cs typeface="+mn-cs"/>
      </a:defRPr>
    </a:lvl5pPr>
    <a:lvl6pPr marL="2011425" algn="l" defTabSz="804569" rtl="0" eaLnBrk="1" latinLnBrk="0" hangingPunct="1">
      <a:defRPr sz="1056" kern="1200">
        <a:solidFill>
          <a:schemeClr val="tx1"/>
        </a:solidFill>
        <a:latin typeface="+mn-lt"/>
        <a:ea typeface="+mn-ea"/>
        <a:cs typeface="+mn-cs"/>
      </a:defRPr>
    </a:lvl6pPr>
    <a:lvl7pPr marL="2413707" algn="l" defTabSz="804569" rtl="0" eaLnBrk="1" latinLnBrk="0" hangingPunct="1">
      <a:defRPr sz="1056" kern="1200">
        <a:solidFill>
          <a:schemeClr val="tx1"/>
        </a:solidFill>
        <a:latin typeface="+mn-lt"/>
        <a:ea typeface="+mn-ea"/>
        <a:cs typeface="+mn-cs"/>
      </a:defRPr>
    </a:lvl7pPr>
    <a:lvl8pPr marL="2815990" algn="l" defTabSz="804569" rtl="0" eaLnBrk="1" latinLnBrk="0" hangingPunct="1">
      <a:defRPr sz="1056" kern="1200">
        <a:solidFill>
          <a:schemeClr val="tx1"/>
        </a:solidFill>
        <a:latin typeface="+mn-lt"/>
        <a:ea typeface="+mn-ea"/>
        <a:cs typeface="+mn-cs"/>
      </a:defRPr>
    </a:lvl8pPr>
    <a:lvl9pPr marL="3218275" algn="l" defTabSz="804569" rtl="0" eaLnBrk="1" latinLnBrk="0" hangingPunct="1">
      <a:defRPr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 Diane QUEVAUVILLERS and I will talk about the Neutron characterization of scintillators for neutron metrology from 100 keV to 22 MeV which is a part of my thesis directed by Laurent Ottaviani, Christelle Reynard-</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Carrette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AIX-Marseille University and tutored by Michael PETIT at the French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Institut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Radioprotection and Nuclear Safety.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FR" sz="1400"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a:t>
            </a:fld>
            <a:endParaRPr lang="fr-FR" altLang="fr-FR" dirty="0"/>
          </a:p>
        </p:txBody>
      </p:sp>
    </p:spTree>
    <p:extLst>
      <p:ext uri="{BB962C8B-B14F-4D97-AF65-F5344CB8AC3E}">
        <p14:creationId xmlns:p14="http://schemas.microsoft.com/office/powerpoint/2010/main" val="172722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first peak is a photon detection time and the spectrum after is neutron detection time. The lower the neutron energy, the greater the time difference. But unlike, the pulsed beam can’t give the neutron emission time because the pulsation is given before the interaction between the ion beam and the target, and so, we don’t know the interaction time in the target.  To obtain the neutron emission time, we use the photon peak as we know the photon speed and the distance between the detector and the target.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10</a:t>
            </a:fld>
            <a:endParaRPr lang="fr-FR" altLang="fr-FR" dirty="0"/>
          </a:p>
        </p:txBody>
      </p:sp>
    </p:spTree>
    <p:extLst>
      <p:ext uri="{BB962C8B-B14F-4D97-AF65-F5344CB8AC3E}">
        <p14:creationId xmlns:p14="http://schemas.microsoft.com/office/powerpoint/2010/main" val="423550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As we know the photon emission time, we can calculate the neutron TOF knowing it was emitted at the same time as the photon.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11</a:t>
            </a:fld>
            <a:endParaRPr lang="fr-FR" altLang="fr-FR" dirty="0"/>
          </a:p>
        </p:txBody>
      </p:sp>
    </p:spTree>
    <p:extLst>
      <p:ext uri="{BB962C8B-B14F-4D97-AF65-F5344CB8AC3E}">
        <p14:creationId xmlns:p14="http://schemas.microsoft.com/office/powerpoint/2010/main" val="243142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Well, to determine the shape of neutron response. A time windows in the neutron spectrum is taken and corresponds to the neutron energy range. We only take neutrons in this time windows and to draw the detector response.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12</a:t>
            </a:fld>
            <a:endParaRPr lang="fr-FR" altLang="fr-FR" dirty="0"/>
          </a:p>
        </p:txBody>
      </p:sp>
    </p:spTree>
    <p:extLst>
      <p:ext uri="{BB962C8B-B14F-4D97-AF65-F5344CB8AC3E}">
        <p14:creationId xmlns:p14="http://schemas.microsoft.com/office/powerpoint/2010/main" val="172809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obtain the neutron response for an energy range. You can see a preliminary result. We'll get a smoother answer when I've analyzed all the data.</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13</a:t>
            </a:fld>
            <a:endParaRPr lang="fr-FR" altLang="fr-FR" dirty="0"/>
          </a:p>
        </p:txBody>
      </p:sp>
    </p:spTree>
    <p:extLst>
      <p:ext uri="{BB962C8B-B14F-4D97-AF65-F5344CB8AC3E}">
        <p14:creationId xmlns:p14="http://schemas.microsoft.com/office/powerpoint/2010/main" val="2513648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will do this for each time window, and we obtain the neutron response matrix with a resolution equal to the energy range.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14</a:t>
            </a:fld>
            <a:endParaRPr lang="fr-FR" altLang="fr-FR" dirty="0"/>
          </a:p>
        </p:txBody>
      </p:sp>
    </p:spTree>
    <p:extLst>
      <p:ext uri="{BB962C8B-B14F-4D97-AF65-F5344CB8AC3E}">
        <p14:creationId xmlns:p14="http://schemas.microsoft.com/office/powerpoint/2010/main" val="3038272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the shape of the neutron response and to complete the neutron characterization, we need neutron fluence reference. Indeed, the fluence at NFS is estimated fluence but for the metrological need, we must calibrate our scintillators in fluence. For this reason, we went at PTB in Braunschweig in November 2023. Thanks to ARIEL. In a first time, a measurement of white spectra is scheduled but the cyclotron has been capricious and finally we have been done a fluence measurement on neutron mono-energetic fields. It is a good alternative solution for calibrate the scintillators in fluence.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15</a:t>
            </a:fld>
            <a:endParaRPr lang="fr-FR" altLang="fr-FR" dirty="0"/>
          </a:p>
        </p:txBody>
      </p:sp>
    </p:spTree>
    <p:extLst>
      <p:ext uri="{BB962C8B-B14F-4D97-AF65-F5344CB8AC3E}">
        <p14:creationId xmlns:p14="http://schemas.microsoft.com/office/powerpoint/2010/main" val="2877620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we have been done six fluence measurements, one point two MeV; two-point eight MeV; five MeV; fourteen point eight MeV; seventeen MeV and nineteen MeV. The fluence reference is done by PTB with proportional counter or Proton recoil telescope. We have been done the measurement on pulsed beam for the energy with significant secondary reaction as five, seventeen and nineteen MeV. This allows to know the neutron energy with TOF and to keep only the neutron with the good energy and determine the fluence for this energy. For other energy, we have been measured in continue beam because it is easier.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0"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16</a:t>
            </a:fld>
            <a:endParaRPr lang="fr-FR" altLang="fr-FR" dirty="0"/>
          </a:p>
        </p:txBody>
      </p:sp>
    </p:spTree>
    <p:extLst>
      <p:ext uri="{BB962C8B-B14F-4D97-AF65-F5344CB8AC3E}">
        <p14:creationId xmlns:p14="http://schemas.microsoft.com/office/powerpoint/2010/main" val="95753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reference fluence measurement will be used to calibrate the fluence of the neutron response function shape for the six points. </a:t>
            </a:r>
            <a:endParaRPr lang="fr-FR" b="0"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17</a:t>
            </a:fld>
            <a:endParaRPr lang="fr-FR" altLang="fr-FR" dirty="0"/>
          </a:p>
        </p:txBody>
      </p:sp>
    </p:spTree>
    <p:extLst>
      <p:ext uri="{BB962C8B-B14F-4D97-AF65-F5344CB8AC3E}">
        <p14:creationId xmlns:p14="http://schemas.microsoft.com/office/powerpoint/2010/main" val="206733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to determine the fluence references between the six points? We will do a MCNP simulation in the same conditions as PTB for each energy point. We will compare the fluence between the MCNP simulation and PTB. For the measure, we will consider only the fluence associated with the recoil proton. Indeed, in the neutron response, we have two interactions: recoil proton and alpha particles. To allow to compare simulation and measurement, we take into counter to recoil proton fluence because the angular distribution and cross section for alpha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partcles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aren’t enough known with neutron. This is not the case of proton. So, we determine neutron fluence from recoil proton. We will determine a ratio between measurements and simulations. This ratio is applicated on the simulation for other neutron energy to determine a fluence simulation. This method allows to have corrected fluence between 1 MeV to 22 MeV.</a:t>
            </a:r>
            <a:endParaRPr lang="fr-FR" b="0"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18</a:t>
            </a:fld>
            <a:endParaRPr lang="fr-FR" altLang="fr-FR" dirty="0"/>
          </a:p>
        </p:txBody>
      </p:sp>
    </p:spTree>
    <p:extLst>
      <p:ext uri="{BB962C8B-B14F-4D97-AF65-F5344CB8AC3E}">
        <p14:creationId xmlns:p14="http://schemas.microsoft.com/office/powerpoint/2010/main" val="950707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will finish this presentation on a specific study between 100 keV and 1 MeV will be done after the completed characterization between 1 MeV to 22 MeV. Today, common scintillators can’t detect and discriminate below 1 MeV. It a reason why the fluence measurement begin at 1 MeV at NFS and PTB. Today the shape of neutron response for this decade is not well known. A specific study will be done for stilbene scintillators. At PTB, a measurement has been done at one point two MeV for the fluence reference. Additional energy points on AMANDE mono-energetic neutron fields could be done to complete the characterization for this decade.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fr-FR"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19</a:t>
            </a:fld>
            <a:endParaRPr lang="fr-FR" altLang="fr-FR" dirty="0"/>
          </a:p>
        </p:txBody>
      </p:sp>
    </p:spTree>
    <p:extLst>
      <p:ext uri="{BB962C8B-B14F-4D97-AF65-F5344CB8AC3E}">
        <p14:creationId xmlns:p14="http://schemas.microsoft.com/office/powerpoint/2010/main" val="299651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My laboratory is the LMDN, the laboratory of Micro-irradiation and neutron metrology and dosimetry. The laboratory is located at Cadarache in the South of France. It is responsible for French metrological references for neutron fluence energy distributions by LNE; the French NMI, National Metrology Institute. For these metrological needs, the laboratory has some facilities, among which AMANDE: an ion accelerator that interacts with a target to produce a mono-energetic neutron field between 70 keV and 22 MeV.  It is a tandem of 4 Mega Volt used in pulsed or continuous mode. You can see the energy range possible on AMANDE with reaction and ISO energy on the picture.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0"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2</a:t>
            </a:fld>
            <a:endParaRPr lang="fr-FR" altLang="fr-FR" dirty="0"/>
          </a:p>
        </p:txBody>
      </p:sp>
    </p:spTree>
    <p:extLst>
      <p:ext uri="{BB962C8B-B14F-4D97-AF65-F5344CB8AC3E}">
        <p14:creationId xmlns:p14="http://schemas.microsoft.com/office/powerpoint/2010/main" val="2737978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err="1"/>
              <a:t>Thank</a:t>
            </a:r>
            <a:r>
              <a:rPr lang="fr-FR" b="0" dirty="0"/>
              <a:t> to Elisa and </a:t>
            </a:r>
            <a:r>
              <a:rPr lang="fr-FR" b="0" dirty="0" err="1"/>
              <a:t>pTB</a:t>
            </a:r>
            <a:r>
              <a:rPr lang="fr-FR" b="0" dirty="0"/>
              <a:t> Team for </a:t>
            </a:r>
            <a:r>
              <a:rPr lang="fr-FR" b="0" dirty="0" err="1"/>
              <a:t>your</a:t>
            </a:r>
            <a:r>
              <a:rPr lang="fr-FR" b="0" dirty="0"/>
              <a:t> </a:t>
            </a:r>
            <a:r>
              <a:rPr lang="fr-FR" b="0" dirty="0" err="1"/>
              <a:t>welcome</a:t>
            </a:r>
            <a:r>
              <a:rPr lang="fr-FR" b="0" dirty="0"/>
              <a:t> and expertise </a:t>
            </a:r>
          </a:p>
          <a:p>
            <a:r>
              <a:rPr lang="fr-FR" b="0" dirty="0" err="1"/>
              <a:t>Thank</a:t>
            </a:r>
            <a:r>
              <a:rPr lang="fr-FR" b="0" dirty="0"/>
              <a:t> to ARIEL </a:t>
            </a:r>
            <a:r>
              <a:rPr lang="fr-FR" b="0" dirty="0" err="1"/>
              <a:t>project</a:t>
            </a:r>
            <a:r>
              <a:rPr lang="fr-FR" b="0" dirty="0"/>
              <a:t> for the support</a:t>
            </a: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20</a:t>
            </a:fld>
            <a:endParaRPr lang="fr-FR" altLang="fr-FR" dirty="0"/>
          </a:p>
        </p:txBody>
      </p:sp>
    </p:spTree>
    <p:extLst>
      <p:ext uri="{BB962C8B-B14F-4D97-AF65-F5344CB8AC3E}">
        <p14:creationId xmlns:p14="http://schemas.microsoft.com/office/powerpoint/2010/main" val="420669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for the metrological references, the laboratory needs to have neutron detectors as secondary standard. The detector should be able to Time-Of-Flight and characterize a complex field with the energy range between 100 keV and 22 MeV. We also need a fast response and photon detection for Time-Of-Flight.  If possible, the detector is easy to use and set up on different facilities.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0"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3</a:t>
            </a:fld>
            <a:endParaRPr lang="fr-FR" altLang="fr-FR" dirty="0"/>
          </a:p>
        </p:txBody>
      </p:sp>
    </p:spTree>
    <p:extLst>
      <p:ext uri="{BB962C8B-B14F-4D97-AF65-F5344CB8AC3E}">
        <p14:creationId xmlns:p14="http://schemas.microsoft.com/office/powerpoint/2010/main" val="273005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laboratory bought four scintillators: two stilbene scintillators with a different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photomultiplicator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SX1 has longer pm, so, the amplification is more important and the response is faster but, the low energy is lost. Unlike the first, the SX2 has smaller pm, the amplification is lower but measure and discrimination in low energy is possible because the collected light output is more important.  Stilbene scintillators have two by two-inch crystal and have the capacity to detect and discriminate photon and neutron as low as 100 keV, but it is anisotropic and so, the incidence of the neutron changes the function response. That is complicates its use in multidirectional fields. This is the reason why the laboratory bought two other scintillators: EJ309. It is an isotropic and liquid scintillator and is isotropic, but it can’t detect and discriminate below 1 MeV because it doesn’t have an efficiency.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4</a:t>
            </a:fld>
            <a:endParaRPr lang="fr-FR" altLang="fr-FR" dirty="0"/>
          </a:p>
        </p:txBody>
      </p:sp>
    </p:spTree>
    <p:extLst>
      <p:ext uri="{BB962C8B-B14F-4D97-AF65-F5344CB8AC3E}">
        <p14:creationId xmlns:p14="http://schemas.microsoft.com/office/powerpoint/2010/main" val="87104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Moreover, these scintillators are coupled with a digital acquisition by CAEN. Today, in our laboratory, the references are in analogue acquisition. Laboratory want to transfer the metrological references in digital acquisition. The advantage of digital acquisition is to use the parameters at each measurement, an interesting thing in metrology. It is easy to move and to set up. The signals are analyzed, and we can have the time stamps with a nanosecond resolution and the discrimination by pulse shape is directly done.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5</a:t>
            </a:fld>
            <a:endParaRPr lang="fr-FR" altLang="fr-FR" dirty="0"/>
          </a:p>
        </p:txBody>
      </p:sp>
    </p:spTree>
    <p:extLst>
      <p:ext uri="{BB962C8B-B14F-4D97-AF65-F5344CB8AC3E}">
        <p14:creationId xmlns:p14="http://schemas.microsoft.com/office/powerpoint/2010/main" val="105169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we have our scintillators but to use them, we need to characterize each for both neutron and photon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Indeed, the detector don’t give the incident spectrum, we have only the detector response.</a:t>
            </a:r>
            <a:endParaRPr lang="fr-FR" b="0"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6</a:t>
            </a:fld>
            <a:endParaRPr lang="fr-FR" altLang="fr-FR" dirty="0"/>
          </a:p>
        </p:txBody>
      </p:sp>
    </p:spTree>
    <p:extLst>
      <p:ext uri="{BB962C8B-B14F-4D97-AF65-F5344CB8AC3E}">
        <p14:creationId xmlns:p14="http://schemas.microsoft.com/office/powerpoint/2010/main" val="198167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to obtain the incident spectrum from detector response, we need the response matrix to link the two. One matrix for photon response and one for neutron. Today, I’m going to show you the method we used to determine the response matrix for neutron.</a:t>
            </a:r>
            <a:endParaRPr lang="fr-FR" b="0"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7</a:t>
            </a:fld>
            <a:endParaRPr lang="fr-FR" altLang="fr-FR" dirty="0"/>
          </a:p>
        </p:txBody>
      </p:sp>
    </p:spTree>
    <p:extLst>
      <p:ext uri="{BB962C8B-B14F-4D97-AF65-F5344CB8AC3E}">
        <p14:creationId xmlns:p14="http://schemas.microsoft.com/office/powerpoint/2010/main" val="173527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begin, how to determine the shape of the neutron response matrix? We decided to determine the shape experimentally with a white spectrum in Time-Of-Flight. Time-Of-Flight is the metrological method to determine, knowing the distance, the neutron energy from the time difference between neutron emission and detection. A measurement of white spectrum has been done at Neutron For Science (NFS) in Caen in September 2023. Many white spectra are possible at NFS and we chose the one on the graph because it’s the best to characterize our energy range.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8</a:t>
            </a:fld>
            <a:endParaRPr lang="fr-FR" altLang="fr-FR" dirty="0"/>
          </a:p>
        </p:txBody>
      </p:sp>
    </p:spTree>
    <p:extLst>
      <p:ext uri="{BB962C8B-B14F-4D97-AF65-F5344CB8AC3E}">
        <p14:creationId xmlns:p14="http://schemas.microsoft.com/office/powerpoint/2010/main" val="82727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44958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the measurement, the detector was positioned at 29 meters of the target. The measurement has been done in coincidences between the pulsed beam and the detector with an eight µs window. </a:t>
            </a:r>
            <a:r>
              <a:rPr lang="en-GB" sz="1800" kern="100" dirty="0">
                <a:effectLst/>
                <a:latin typeface="Calibri" panose="020F0502020204030204" pitchFamily="34" charset="0"/>
                <a:ea typeface="Calibri" panose="020F0502020204030204" pitchFamily="34" charset="0"/>
                <a:cs typeface="Calibri" panose="020F0502020204030204" pitchFamily="34" charset="0"/>
              </a:rPr>
              <a:t>It enabled us to keep only photons and neutrons emitted directly by the pulse beam and to reduce both noise and scattered neutrons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 we obtained this graph. It is a time difference in nanosecond between the pulsed beam and the particle detection.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9</a:t>
            </a:fld>
            <a:endParaRPr lang="fr-FR" altLang="fr-FR" dirty="0"/>
          </a:p>
        </p:txBody>
      </p:sp>
    </p:spTree>
    <p:extLst>
      <p:ext uri="{BB962C8B-B14F-4D97-AF65-F5344CB8AC3E}">
        <p14:creationId xmlns:p14="http://schemas.microsoft.com/office/powerpoint/2010/main" val="415023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19.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82E9D6-1F60-D349-BD9F-1EA9200888FF}"/>
              </a:ext>
            </a:extLst>
          </p:cNvPr>
          <p:cNvSpPr>
            <a:spLocks noGrp="1"/>
          </p:cNvSpPr>
          <p:nvPr>
            <p:ph type="title"/>
          </p:nvPr>
        </p:nvSpPr>
        <p:spPr/>
        <p:txBody>
          <a:bodyPr/>
          <a:lstStyle/>
          <a:p>
            <a:r>
              <a:rPr lang="fr-FR"/>
              <a:t>Modifiez le style du titre</a:t>
            </a:r>
            <a:endParaRPr lang="fr-FR" dirty="0"/>
          </a:p>
        </p:txBody>
      </p:sp>
      <p:sp>
        <p:nvSpPr>
          <p:cNvPr id="4" name="Espace réservé du numéro de diapositive 3">
            <a:extLst>
              <a:ext uri="{FF2B5EF4-FFF2-40B4-BE49-F238E27FC236}">
                <a16:creationId xmlns:a16="http://schemas.microsoft.com/office/drawing/2014/main" id="{E25C09D0-3190-402C-A75C-601FF9A4A79E}"/>
              </a:ext>
            </a:extLst>
          </p:cNvPr>
          <p:cNvSpPr>
            <a:spLocks noGrp="1"/>
          </p:cNvSpPr>
          <p:nvPr>
            <p:ph type="sldNum" sz="quarter" idx="11"/>
          </p:nvPr>
        </p:nvSpPr>
        <p:spPr/>
        <p:txBody>
          <a:bodyPr/>
          <a:lstStyle/>
          <a:p>
            <a:fld id="{3ACCC249-5D5B-4515-B0B4-8C29B88314F6}" type="slidenum">
              <a:rPr lang="fr-FR" smtClean="0"/>
              <a:pPr/>
              <a:t>‹N°›</a:t>
            </a:fld>
            <a:endParaRPr lang="fr-FR" dirty="0"/>
          </a:p>
        </p:txBody>
      </p:sp>
      <p:sp>
        <p:nvSpPr>
          <p:cNvPr id="5" name="Espace réservé du pied de page 3">
            <a:extLst>
              <a:ext uri="{FF2B5EF4-FFF2-40B4-BE49-F238E27FC236}">
                <a16:creationId xmlns:a16="http://schemas.microsoft.com/office/drawing/2014/main" id="{016B471B-E7F2-4243-ACEA-22341C25C084}"/>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Tree>
    <p:extLst>
      <p:ext uri="{BB962C8B-B14F-4D97-AF65-F5344CB8AC3E}">
        <p14:creationId xmlns:p14="http://schemas.microsoft.com/office/powerpoint/2010/main" val="154553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5 idées développ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A8A97-87F7-FB41-A7B6-E195BF588941}"/>
              </a:ext>
            </a:extLst>
          </p:cNvPr>
          <p:cNvSpPr>
            <a:spLocks noGrp="1"/>
          </p:cNvSpPr>
          <p:nvPr>
            <p:ph type="title"/>
          </p:nvPr>
        </p:nvSpPr>
        <p:spPr/>
        <p:txBody>
          <a:bodyPr/>
          <a:lstStyle/>
          <a:p>
            <a:r>
              <a:rPr lang="fr-FR"/>
              <a:t>Modifiez le style du titre</a:t>
            </a:r>
          </a:p>
        </p:txBody>
      </p:sp>
      <p:sp>
        <p:nvSpPr>
          <p:cNvPr id="19" name="Espace réservé du pied de page 18">
            <a:extLst>
              <a:ext uri="{FF2B5EF4-FFF2-40B4-BE49-F238E27FC236}">
                <a16:creationId xmlns:a16="http://schemas.microsoft.com/office/drawing/2014/main" id="{5C9DC2AE-5D69-4C8D-8E7A-A0A4D9C5D56C}"/>
              </a:ext>
            </a:extLst>
          </p:cNvPr>
          <p:cNvSpPr>
            <a:spLocks noGrp="1"/>
          </p:cNvSpPr>
          <p:nvPr>
            <p:ph type="ftr" sz="quarter" idx="26"/>
          </p:nvPr>
        </p:nvSpPr>
        <p:spPr/>
        <p:txBody>
          <a:bodyPr/>
          <a:lstStyle/>
          <a:p>
            <a:r>
              <a:rPr lang="fr-FR"/>
              <a:t>ARIEL : 19/01/2024</a:t>
            </a:r>
            <a:endParaRPr lang="fr-FR" dirty="0"/>
          </a:p>
        </p:txBody>
      </p:sp>
      <p:sp>
        <p:nvSpPr>
          <p:cNvPr id="20" name="Espace réservé du numéro de diapositive 19">
            <a:extLst>
              <a:ext uri="{FF2B5EF4-FFF2-40B4-BE49-F238E27FC236}">
                <a16:creationId xmlns:a16="http://schemas.microsoft.com/office/drawing/2014/main" id="{BCBA5CAF-442B-4F49-A70C-75588B1811A7}"/>
              </a:ext>
            </a:extLst>
          </p:cNvPr>
          <p:cNvSpPr>
            <a:spLocks noGrp="1"/>
          </p:cNvSpPr>
          <p:nvPr>
            <p:ph type="sldNum" sz="quarter" idx="27"/>
          </p:nvPr>
        </p:nvSpPr>
        <p:spPr/>
        <p:txBody>
          <a:bodyPr/>
          <a:lstStyle/>
          <a:p>
            <a:fld id="{3ACCC249-5D5B-4515-B0B4-8C29B88314F6}" type="slidenum">
              <a:rPr lang="fr-FR" smtClean="0"/>
              <a:pPr/>
              <a:t>‹N°›</a:t>
            </a:fld>
            <a:endParaRPr lang="fr-FR" dirty="0"/>
          </a:p>
        </p:txBody>
      </p:sp>
      <p:sp>
        <p:nvSpPr>
          <p:cNvPr id="23" name="Espace réservé du texte 22">
            <a:extLst>
              <a:ext uri="{FF2B5EF4-FFF2-40B4-BE49-F238E27FC236}">
                <a16:creationId xmlns:a16="http://schemas.microsoft.com/office/drawing/2014/main" id="{7E7949AB-7451-4DD8-A82C-A03EFE4334C6}"/>
              </a:ext>
            </a:extLst>
          </p:cNvPr>
          <p:cNvSpPr>
            <a:spLocks noGrp="1"/>
          </p:cNvSpPr>
          <p:nvPr>
            <p:ph type="body" sz="quarter" idx="28"/>
          </p:nvPr>
        </p:nvSpPr>
        <p:spPr>
          <a:xfrm>
            <a:off x="1004788" y="1380228"/>
            <a:ext cx="1745159" cy="845449"/>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24" name="Espace réservé du texte 22">
            <a:extLst>
              <a:ext uri="{FF2B5EF4-FFF2-40B4-BE49-F238E27FC236}">
                <a16:creationId xmlns:a16="http://schemas.microsoft.com/office/drawing/2014/main" id="{0A6CDFC0-AA5B-4715-910D-1AF0B043E9CA}"/>
              </a:ext>
            </a:extLst>
          </p:cNvPr>
          <p:cNvSpPr>
            <a:spLocks noGrp="1"/>
          </p:cNvSpPr>
          <p:nvPr>
            <p:ph type="body" sz="quarter" idx="29"/>
          </p:nvPr>
        </p:nvSpPr>
        <p:spPr>
          <a:xfrm>
            <a:off x="1204843" y="2320506"/>
            <a:ext cx="2135250" cy="1108495"/>
          </a:xfrm>
          <a:blipFill dpi="0" rotWithShape="1">
            <a:blip r:embed="rId2"/>
            <a:srcRect/>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28" name="Espace réservé du texte 22">
            <a:extLst>
              <a:ext uri="{FF2B5EF4-FFF2-40B4-BE49-F238E27FC236}">
                <a16:creationId xmlns:a16="http://schemas.microsoft.com/office/drawing/2014/main" id="{CC5E45F9-C5FD-4F00-9987-E256662670E2}"/>
              </a:ext>
            </a:extLst>
          </p:cNvPr>
          <p:cNvSpPr>
            <a:spLocks noGrp="1"/>
          </p:cNvSpPr>
          <p:nvPr>
            <p:ph type="body" sz="quarter" idx="30"/>
          </p:nvPr>
        </p:nvSpPr>
        <p:spPr>
          <a:xfrm>
            <a:off x="6983817" y="1380228"/>
            <a:ext cx="1745159" cy="845449"/>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29" name="Espace réservé du texte 22">
            <a:extLst>
              <a:ext uri="{FF2B5EF4-FFF2-40B4-BE49-F238E27FC236}">
                <a16:creationId xmlns:a16="http://schemas.microsoft.com/office/drawing/2014/main" id="{7E039499-F620-4FD6-8A6F-E220C9C59B4F}"/>
              </a:ext>
            </a:extLst>
          </p:cNvPr>
          <p:cNvSpPr>
            <a:spLocks noGrp="1"/>
          </p:cNvSpPr>
          <p:nvPr>
            <p:ph type="body" sz="quarter" idx="31"/>
          </p:nvPr>
        </p:nvSpPr>
        <p:spPr>
          <a:xfrm>
            <a:off x="7207088" y="2320506"/>
            <a:ext cx="2135250" cy="1108495"/>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31" name="Espace réservé du texte 22">
            <a:extLst>
              <a:ext uri="{FF2B5EF4-FFF2-40B4-BE49-F238E27FC236}">
                <a16:creationId xmlns:a16="http://schemas.microsoft.com/office/drawing/2014/main" id="{A80B4E8C-6372-4433-B97B-1F6BF295C94C}"/>
              </a:ext>
            </a:extLst>
          </p:cNvPr>
          <p:cNvSpPr>
            <a:spLocks noGrp="1"/>
          </p:cNvSpPr>
          <p:nvPr>
            <p:ph type="body" sz="quarter" idx="32"/>
          </p:nvPr>
        </p:nvSpPr>
        <p:spPr>
          <a:xfrm>
            <a:off x="1004788" y="4009128"/>
            <a:ext cx="1745159" cy="845449"/>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32" name="Espace réservé du texte 22">
            <a:extLst>
              <a:ext uri="{FF2B5EF4-FFF2-40B4-BE49-F238E27FC236}">
                <a16:creationId xmlns:a16="http://schemas.microsoft.com/office/drawing/2014/main" id="{A4246CD2-D6E7-4FC9-835B-5533D2D122B3}"/>
              </a:ext>
            </a:extLst>
          </p:cNvPr>
          <p:cNvSpPr>
            <a:spLocks noGrp="1"/>
          </p:cNvSpPr>
          <p:nvPr>
            <p:ph type="body" sz="quarter" idx="33"/>
          </p:nvPr>
        </p:nvSpPr>
        <p:spPr>
          <a:xfrm>
            <a:off x="1228060" y="4949406"/>
            <a:ext cx="2135250" cy="1108495"/>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34" name="Espace réservé du texte 22">
            <a:extLst>
              <a:ext uri="{FF2B5EF4-FFF2-40B4-BE49-F238E27FC236}">
                <a16:creationId xmlns:a16="http://schemas.microsoft.com/office/drawing/2014/main" id="{4E541763-265C-46DB-8137-C49E008955D5}"/>
              </a:ext>
            </a:extLst>
          </p:cNvPr>
          <p:cNvSpPr>
            <a:spLocks noGrp="1"/>
          </p:cNvSpPr>
          <p:nvPr>
            <p:ph type="body" sz="quarter" idx="34"/>
          </p:nvPr>
        </p:nvSpPr>
        <p:spPr>
          <a:xfrm>
            <a:off x="6983817" y="4009128"/>
            <a:ext cx="1745159" cy="845449"/>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35" name="Espace réservé du texte 22">
            <a:extLst>
              <a:ext uri="{FF2B5EF4-FFF2-40B4-BE49-F238E27FC236}">
                <a16:creationId xmlns:a16="http://schemas.microsoft.com/office/drawing/2014/main" id="{C4DB2949-9272-435E-87E6-38435B1A9587}"/>
              </a:ext>
            </a:extLst>
          </p:cNvPr>
          <p:cNvSpPr>
            <a:spLocks noGrp="1"/>
          </p:cNvSpPr>
          <p:nvPr>
            <p:ph type="body" sz="quarter" idx="35"/>
          </p:nvPr>
        </p:nvSpPr>
        <p:spPr>
          <a:xfrm>
            <a:off x="7207088" y="4949406"/>
            <a:ext cx="2135250" cy="1108495"/>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37" name="Espace réservé du texte 22">
            <a:extLst>
              <a:ext uri="{FF2B5EF4-FFF2-40B4-BE49-F238E27FC236}">
                <a16:creationId xmlns:a16="http://schemas.microsoft.com/office/drawing/2014/main" id="{CB3DB4DA-E636-41CF-A9ED-469BF6CC03F9}"/>
              </a:ext>
            </a:extLst>
          </p:cNvPr>
          <p:cNvSpPr>
            <a:spLocks noGrp="1"/>
          </p:cNvSpPr>
          <p:nvPr>
            <p:ph type="body" sz="quarter" idx="36"/>
          </p:nvPr>
        </p:nvSpPr>
        <p:spPr>
          <a:xfrm>
            <a:off x="4141044" y="2659753"/>
            <a:ext cx="1745159" cy="845449"/>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38" name="Espace réservé du texte 22">
            <a:extLst>
              <a:ext uri="{FF2B5EF4-FFF2-40B4-BE49-F238E27FC236}">
                <a16:creationId xmlns:a16="http://schemas.microsoft.com/office/drawing/2014/main" id="{B23AD0A7-A384-4986-83E8-827EE4EADAB9}"/>
              </a:ext>
            </a:extLst>
          </p:cNvPr>
          <p:cNvSpPr>
            <a:spLocks noGrp="1"/>
          </p:cNvSpPr>
          <p:nvPr>
            <p:ph type="body" sz="quarter" idx="37"/>
          </p:nvPr>
        </p:nvSpPr>
        <p:spPr>
          <a:xfrm>
            <a:off x="4364316" y="3600031"/>
            <a:ext cx="2135250" cy="1108495"/>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Tree>
    <p:extLst>
      <p:ext uri="{BB962C8B-B14F-4D97-AF65-F5344CB8AC3E}">
        <p14:creationId xmlns:p14="http://schemas.microsoft.com/office/powerpoint/2010/main" val="398295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Texte et image génér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893CF-ECCA-0343-BE13-94EB3ACBCFF9}"/>
              </a:ext>
            </a:extLst>
          </p:cNvPr>
          <p:cNvSpPr>
            <a:spLocks noGrp="1"/>
          </p:cNvSpPr>
          <p:nvPr>
            <p:ph type="title"/>
          </p:nvPr>
        </p:nvSpPr>
        <p:spPr/>
        <p:txBody>
          <a:bodyPr/>
          <a:lstStyle/>
          <a:p>
            <a:r>
              <a:rPr lang="fr-FR"/>
              <a:t>Modifiez le style du titre</a:t>
            </a:r>
          </a:p>
        </p:txBody>
      </p:sp>
      <p:sp>
        <p:nvSpPr>
          <p:cNvPr id="6" name="Espace réservé du contenu 4">
            <a:extLst>
              <a:ext uri="{FF2B5EF4-FFF2-40B4-BE49-F238E27FC236}">
                <a16:creationId xmlns:a16="http://schemas.microsoft.com/office/drawing/2014/main" id="{847BCCA3-320F-F442-A5A6-A675245E7EA5}"/>
              </a:ext>
            </a:extLst>
          </p:cNvPr>
          <p:cNvSpPr>
            <a:spLocks noGrp="1"/>
          </p:cNvSpPr>
          <p:nvPr>
            <p:ph sz="quarter" idx="19"/>
          </p:nvPr>
        </p:nvSpPr>
        <p:spPr>
          <a:xfrm>
            <a:off x="5289004" y="1700216"/>
            <a:ext cx="4052045" cy="4357687"/>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Modifiez les styles du texte du masque</a:t>
            </a:r>
          </a:p>
        </p:txBody>
      </p:sp>
      <p:sp>
        <p:nvSpPr>
          <p:cNvPr id="3" name="Espace réservé du pied de page 2">
            <a:extLst>
              <a:ext uri="{FF2B5EF4-FFF2-40B4-BE49-F238E27FC236}">
                <a16:creationId xmlns:a16="http://schemas.microsoft.com/office/drawing/2014/main" id="{1EE1CCBF-5412-4FD0-AE90-7F4A0A6203F3}"/>
              </a:ext>
            </a:extLst>
          </p:cNvPr>
          <p:cNvSpPr>
            <a:spLocks noGrp="1"/>
          </p:cNvSpPr>
          <p:nvPr>
            <p:ph type="ftr" sz="quarter" idx="20"/>
          </p:nvPr>
        </p:nvSpPr>
        <p:spPr/>
        <p:txBody>
          <a:bodyPr/>
          <a:lstStyle/>
          <a:p>
            <a:r>
              <a:rPr lang="fr-FR"/>
              <a:t>ARIEL : 19/01/2024</a:t>
            </a:r>
            <a:endParaRPr lang="fr-FR" dirty="0"/>
          </a:p>
        </p:txBody>
      </p:sp>
      <p:sp>
        <p:nvSpPr>
          <p:cNvPr id="4" name="Espace réservé du numéro de diapositive 3">
            <a:extLst>
              <a:ext uri="{FF2B5EF4-FFF2-40B4-BE49-F238E27FC236}">
                <a16:creationId xmlns:a16="http://schemas.microsoft.com/office/drawing/2014/main" id="{E41B30A4-A860-4AF2-8453-50756B56086A}"/>
              </a:ext>
            </a:extLst>
          </p:cNvPr>
          <p:cNvSpPr>
            <a:spLocks noGrp="1"/>
          </p:cNvSpPr>
          <p:nvPr>
            <p:ph type="sldNum" sz="quarter" idx="21"/>
          </p:nvPr>
        </p:nvSpPr>
        <p:spPr/>
        <p:txBody>
          <a:bodyPr/>
          <a:lstStyle/>
          <a:p>
            <a:fld id="{3ACCC249-5D5B-4515-B0B4-8C29B88314F6}" type="slidenum">
              <a:rPr lang="fr-FR" smtClean="0"/>
              <a:pPr/>
              <a:t>‹N°›</a:t>
            </a:fld>
            <a:endParaRPr lang="fr-FR" dirty="0"/>
          </a:p>
        </p:txBody>
      </p:sp>
      <p:sp>
        <p:nvSpPr>
          <p:cNvPr id="8" name="Espace réservé du texte 7">
            <a:extLst>
              <a:ext uri="{FF2B5EF4-FFF2-40B4-BE49-F238E27FC236}">
                <a16:creationId xmlns:a16="http://schemas.microsoft.com/office/drawing/2014/main" id="{4C3F8B87-51EA-4A5F-B8FA-6394BA3982EE}"/>
              </a:ext>
            </a:extLst>
          </p:cNvPr>
          <p:cNvSpPr>
            <a:spLocks noGrp="1"/>
          </p:cNvSpPr>
          <p:nvPr>
            <p:ph type="body" sz="quarter" idx="22"/>
          </p:nvPr>
        </p:nvSpPr>
        <p:spPr>
          <a:xfrm>
            <a:off x="945458" y="1700216"/>
            <a:ext cx="4231977" cy="43576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1580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xte et image - Génér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CDAF8-39D6-BE4E-A31E-82BF31DAAE5D}"/>
              </a:ext>
            </a:extLst>
          </p:cNvPr>
          <p:cNvSpPr>
            <a:spLocks noGrp="1"/>
          </p:cNvSpPr>
          <p:nvPr>
            <p:ph type="title"/>
          </p:nvPr>
        </p:nvSpPr>
        <p:spPr/>
        <p:txBody>
          <a:bodyPr/>
          <a:lstStyle/>
          <a:p>
            <a:r>
              <a:rPr lang="fr-FR"/>
              <a:t>Modifiez le style du titre</a:t>
            </a:r>
          </a:p>
        </p:txBody>
      </p:sp>
      <p:sp>
        <p:nvSpPr>
          <p:cNvPr id="4" name="Espace réservé du contenu 4">
            <a:extLst>
              <a:ext uri="{FF2B5EF4-FFF2-40B4-BE49-F238E27FC236}">
                <a16:creationId xmlns:a16="http://schemas.microsoft.com/office/drawing/2014/main" id="{8C0DB197-32F8-0B40-92F0-339BBF5E5192}"/>
              </a:ext>
            </a:extLst>
          </p:cNvPr>
          <p:cNvSpPr>
            <a:spLocks noGrp="1"/>
          </p:cNvSpPr>
          <p:nvPr>
            <p:ph sz="quarter" idx="19"/>
          </p:nvPr>
        </p:nvSpPr>
        <p:spPr>
          <a:xfrm>
            <a:off x="5349896" y="1700216"/>
            <a:ext cx="3991153" cy="4357687"/>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Modifiez les styles du texte du masque</a:t>
            </a:r>
          </a:p>
        </p:txBody>
      </p:sp>
      <p:sp>
        <p:nvSpPr>
          <p:cNvPr id="7" name="Espace réservé du pied de page 6">
            <a:extLst>
              <a:ext uri="{FF2B5EF4-FFF2-40B4-BE49-F238E27FC236}">
                <a16:creationId xmlns:a16="http://schemas.microsoft.com/office/drawing/2014/main" id="{67ED9E5D-237E-4834-B731-EA4C07ED9F7A}"/>
              </a:ext>
            </a:extLst>
          </p:cNvPr>
          <p:cNvSpPr>
            <a:spLocks noGrp="1"/>
          </p:cNvSpPr>
          <p:nvPr>
            <p:ph type="ftr" sz="quarter" idx="20"/>
          </p:nvPr>
        </p:nvSpPr>
        <p:spPr/>
        <p:txBody>
          <a:bodyPr/>
          <a:lstStyle/>
          <a:p>
            <a:r>
              <a:rPr lang="fr-FR"/>
              <a:t>ARIEL : 19/01/2024</a:t>
            </a:r>
            <a:endParaRPr lang="fr-FR" dirty="0"/>
          </a:p>
        </p:txBody>
      </p:sp>
      <p:sp>
        <p:nvSpPr>
          <p:cNvPr id="8" name="Espace réservé du numéro de diapositive 7">
            <a:extLst>
              <a:ext uri="{FF2B5EF4-FFF2-40B4-BE49-F238E27FC236}">
                <a16:creationId xmlns:a16="http://schemas.microsoft.com/office/drawing/2014/main" id="{95666AAF-CC76-4D83-9A32-974B8D280E18}"/>
              </a:ext>
            </a:extLst>
          </p:cNvPr>
          <p:cNvSpPr>
            <a:spLocks noGrp="1"/>
          </p:cNvSpPr>
          <p:nvPr>
            <p:ph type="sldNum" sz="quarter" idx="21"/>
          </p:nvPr>
        </p:nvSpPr>
        <p:spPr/>
        <p:txBody>
          <a:bodyPr/>
          <a:lstStyle/>
          <a:p>
            <a:fld id="{3ACCC249-5D5B-4515-B0B4-8C29B88314F6}" type="slidenum">
              <a:rPr lang="fr-FR" smtClean="0"/>
              <a:pPr/>
              <a:t>‹N°›</a:t>
            </a:fld>
            <a:endParaRPr lang="fr-FR" dirty="0"/>
          </a:p>
        </p:txBody>
      </p:sp>
      <p:sp>
        <p:nvSpPr>
          <p:cNvPr id="9" name="Espace réservé du texte 5">
            <a:extLst>
              <a:ext uri="{FF2B5EF4-FFF2-40B4-BE49-F238E27FC236}">
                <a16:creationId xmlns:a16="http://schemas.microsoft.com/office/drawing/2014/main" id="{D618FDC3-DC0C-420C-B5C3-D15D996A414F}"/>
              </a:ext>
            </a:extLst>
          </p:cNvPr>
          <p:cNvSpPr>
            <a:spLocks noGrp="1"/>
          </p:cNvSpPr>
          <p:nvPr>
            <p:ph type="body" sz="quarter" idx="40"/>
          </p:nvPr>
        </p:nvSpPr>
        <p:spPr>
          <a:xfrm>
            <a:off x="581191" y="1700219"/>
            <a:ext cx="4455229" cy="513599"/>
          </a:xfrm>
          <a:blipFill dpi="0" rotWithShape="1">
            <a:blip r:embed="rId2"/>
            <a:srcRect/>
            <a:tile tx="0" ty="0" sx="46000" sy="46000" flip="none" algn="tl"/>
          </a:blipFill>
        </p:spPr>
        <p:txBody>
          <a:bodyPr lIns="504000" tIns="36000" rIns="936000"/>
          <a:lstStyle>
            <a:lvl1pPr marL="0" indent="0" algn="l">
              <a:buNone/>
              <a:defRPr sz="1425" b="1" cap="all" baseline="0">
                <a:solidFill>
                  <a:schemeClr val="accent2"/>
                </a:solidFill>
              </a:defRPr>
            </a:lvl1pPr>
          </a:lstStyle>
          <a:p>
            <a:pPr lvl="0"/>
            <a:r>
              <a:rPr lang="fr-FR"/>
              <a:t>Modifiez les styles du texte du masque</a:t>
            </a:r>
          </a:p>
        </p:txBody>
      </p:sp>
      <p:sp>
        <p:nvSpPr>
          <p:cNvPr id="10" name="Espace réservé du texte 7">
            <a:extLst>
              <a:ext uri="{FF2B5EF4-FFF2-40B4-BE49-F238E27FC236}">
                <a16:creationId xmlns:a16="http://schemas.microsoft.com/office/drawing/2014/main" id="{28B1074B-05F6-4859-874A-37B3295B76F2}"/>
              </a:ext>
            </a:extLst>
          </p:cNvPr>
          <p:cNvSpPr>
            <a:spLocks noGrp="1"/>
          </p:cNvSpPr>
          <p:nvPr>
            <p:ph type="body" sz="quarter" idx="22"/>
          </p:nvPr>
        </p:nvSpPr>
        <p:spPr>
          <a:xfrm>
            <a:off x="945461" y="2324100"/>
            <a:ext cx="4092674" cy="3733800"/>
          </a:xfrm>
        </p:spPr>
        <p:txBody>
          <a:bodyPr/>
          <a:lstStyle>
            <a:lvl1pPr>
              <a:defRPr sz="1200"/>
            </a:lvl1pPr>
            <a:lvl2pPr>
              <a:defRPr sz="1200"/>
            </a:lvl2pPr>
            <a:lvl3pPr>
              <a:defRPr sz="1200"/>
            </a:lvl3pPr>
            <a:lvl4pPr>
              <a:defRPr sz="12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96546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e et image - santé et environn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CDAF8-39D6-BE4E-A31E-82BF31DAAE5D}"/>
              </a:ext>
            </a:extLst>
          </p:cNvPr>
          <p:cNvSpPr>
            <a:spLocks noGrp="1"/>
          </p:cNvSpPr>
          <p:nvPr>
            <p:ph type="title"/>
          </p:nvPr>
        </p:nvSpPr>
        <p:spPr/>
        <p:txBody>
          <a:bodyPr/>
          <a:lstStyle/>
          <a:p>
            <a:r>
              <a:rPr lang="fr-FR"/>
              <a:t>Modifiez le style du titre</a:t>
            </a:r>
          </a:p>
        </p:txBody>
      </p:sp>
      <p:sp>
        <p:nvSpPr>
          <p:cNvPr id="4" name="Espace réservé du contenu 4">
            <a:extLst>
              <a:ext uri="{FF2B5EF4-FFF2-40B4-BE49-F238E27FC236}">
                <a16:creationId xmlns:a16="http://schemas.microsoft.com/office/drawing/2014/main" id="{8C0DB197-32F8-0B40-92F0-339BBF5E5192}"/>
              </a:ext>
            </a:extLst>
          </p:cNvPr>
          <p:cNvSpPr>
            <a:spLocks noGrp="1"/>
          </p:cNvSpPr>
          <p:nvPr>
            <p:ph sz="quarter" idx="19"/>
          </p:nvPr>
        </p:nvSpPr>
        <p:spPr>
          <a:xfrm>
            <a:off x="5349896" y="1700216"/>
            <a:ext cx="3991153" cy="4357687"/>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Modifiez les styles du texte du masque</a:t>
            </a:r>
          </a:p>
        </p:txBody>
      </p:sp>
      <p:sp>
        <p:nvSpPr>
          <p:cNvPr id="7" name="Espace réservé du pied de page 6">
            <a:extLst>
              <a:ext uri="{FF2B5EF4-FFF2-40B4-BE49-F238E27FC236}">
                <a16:creationId xmlns:a16="http://schemas.microsoft.com/office/drawing/2014/main" id="{67ED9E5D-237E-4834-B731-EA4C07ED9F7A}"/>
              </a:ext>
            </a:extLst>
          </p:cNvPr>
          <p:cNvSpPr>
            <a:spLocks noGrp="1"/>
          </p:cNvSpPr>
          <p:nvPr>
            <p:ph type="ftr" sz="quarter" idx="20"/>
          </p:nvPr>
        </p:nvSpPr>
        <p:spPr/>
        <p:txBody>
          <a:bodyPr/>
          <a:lstStyle/>
          <a:p>
            <a:r>
              <a:rPr lang="fr-FR"/>
              <a:t>ARIEL : 19/01/2024</a:t>
            </a:r>
            <a:endParaRPr lang="fr-FR" dirty="0"/>
          </a:p>
        </p:txBody>
      </p:sp>
      <p:sp>
        <p:nvSpPr>
          <p:cNvPr id="8" name="Espace réservé du numéro de diapositive 7">
            <a:extLst>
              <a:ext uri="{FF2B5EF4-FFF2-40B4-BE49-F238E27FC236}">
                <a16:creationId xmlns:a16="http://schemas.microsoft.com/office/drawing/2014/main" id="{95666AAF-CC76-4D83-9A32-974B8D280E18}"/>
              </a:ext>
            </a:extLst>
          </p:cNvPr>
          <p:cNvSpPr>
            <a:spLocks noGrp="1"/>
          </p:cNvSpPr>
          <p:nvPr>
            <p:ph type="sldNum" sz="quarter" idx="21"/>
          </p:nvPr>
        </p:nvSpPr>
        <p:spPr/>
        <p:txBody>
          <a:bodyPr/>
          <a:lstStyle/>
          <a:p>
            <a:fld id="{3ACCC249-5D5B-4515-B0B4-8C29B88314F6}" type="slidenum">
              <a:rPr lang="fr-FR" smtClean="0"/>
              <a:pPr/>
              <a:t>‹N°›</a:t>
            </a:fld>
            <a:endParaRPr lang="fr-FR" dirty="0"/>
          </a:p>
        </p:txBody>
      </p:sp>
      <p:sp>
        <p:nvSpPr>
          <p:cNvPr id="9" name="Espace réservé du texte 5">
            <a:extLst>
              <a:ext uri="{FF2B5EF4-FFF2-40B4-BE49-F238E27FC236}">
                <a16:creationId xmlns:a16="http://schemas.microsoft.com/office/drawing/2014/main" id="{D618FDC3-DC0C-420C-B5C3-D15D996A414F}"/>
              </a:ext>
            </a:extLst>
          </p:cNvPr>
          <p:cNvSpPr>
            <a:spLocks noGrp="1"/>
          </p:cNvSpPr>
          <p:nvPr>
            <p:ph type="body" sz="quarter" idx="40"/>
          </p:nvPr>
        </p:nvSpPr>
        <p:spPr>
          <a:xfrm>
            <a:off x="581191" y="1700219"/>
            <a:ext cx="4455229" cy="513599"/>
          </a:xfrm>
          <a:blipFill dpi="0" rotWithShape="1">
            <a:blip r:embed="rId2"/>
            <a:srcRect/>
            <a:tile tx="0" ty="0" sx="46000" sy="46000" flip="none" algn="tl"/>
          </a:blipFill>
        </p:spPr>
        <p:txBody>
          <a:bodyPr lIns="504000" tIns="36000" rIns="936000"/>
          <a:lstStyle>
            <a:lvl1pPr marL="0" indent="0" algn="l">
              <a:buNone/>
              <a:defRPr sz="1425" b="1" cap="all" baseline="0">
                <a:solidFill>
                  <a:schemeClr val="accent6"/>
                </a:solidFill>
              </a:defRPr>
            </a:lvl1pPr>
          </a:lstStyle>
          <a:p>
            <a:pPr lvl="0"/>
            <a:r>
              <a:rPr lang="fr-FR"/>
              <a:t>Modifiez les styles du texte du masque</a:t>
            </a:r>
          </a:p>
        </p:txBody>
      </p:sp>
      <p:sp>
        <p:nvSpPr>
          <p:cNvPr id="10" name="Espace réservé du texte 7">
            <a:extLst>
              <a:ext uri="{FF2B5EF4-FFF2-40B4-BE49-F238E27FC236}">
                <a16:creationId xmlns:a16="http://schemas.microsoft.com/office/drawing/2014/main" id="{B3BB485F-5ABF-4273-9A66-32D3676CC593}"/>
              </a:ext>
            </a:extLst>
          </p:cNvPr>
          <p:cNvSpPr>
            <a:spLocks noGrp="1"/>
          </p:cNvSpPr>
          <p:nvPr>
            <p:ph type="body" sz="quarter" idx="22"/>
          </p:nvPr>
        </p:nvSpPr>
        <p:spPr>
          <a:xfrm>
            <a:off x="945461" y="2324100"/>
            <a:ext cx="4092674" cy="3733800"/>
          </a:xfrm>
        </p:spPr>
        <p:txBody>
          <a:bodyPr/>
          <a:lstStyle>
            <a:lvl1pPr>
              <a:buClr>
                <a:schemeClr val="accent6"/>
              </a:buClr>
              <a:defRPr sz="1200"/>
            </a:lvl1pPr>
            <a:lvl2pPr>
              <a:defRPr sz="1200"/>
            </a:lvl2pPr>
            <a:lvl3pPr>
              <a:defRPr sz="1200"/>
            </a:lvl3pPr>
            <a:lvl4pPr>
              <a:defRPr sz="12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60599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Texte et image - sûreté nuclé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41B9D1-4732-9B49-AB41-73D26E545107}"/>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B3B9519E-B1B9-4426-B80F-21C8DB723B9F}"/>
              </a:ext>
            </a:extLst>
          </p:cNvPr>
          <p:cNvSpPr>
            <a:spLocks noGrp="1"/>
          </p:cNvSpPr>
          <p:nvPr>
            <p:ph type="ftr" sz="quarter" idx="20"/>
          </p:nvPr>
        </p:nvSpPr>
        <p:spPr/>
        <p:txBody>
          <a:bodyPr/>
          <a:lstStyle/>
          <a:p>
            <a:r>
              <a:rPr lang="fr-FR"/>
              <a:t>ARIEL : 19/01/2024</a:t>
            </a:r>
            <a:endParaRPr lang="fr-FR" dirty="0"/>
          </a:p>
        </p:txBody>
      </p:sp>
      <p:sp>
        <p:nvSpPr>
          <p:cNvPr id="8" name="Espace réservé du numéro de diapositive 7">
            <a:extLst>
              <a:ext uri="{FF2B5EF4-FFF2-40B4-BE49-F238E27FC236}">
                <a16:creationId xmlns:a16="http://schemas.microsoft.com/office/drawing/2014/main" id="{79E5D530-79D2-4E14-ACF9-538A31B0B772}"/>
              </a:ext>
            </a:extLst>
          </p:cNvPr>
          <p:cNvSpPr>
            <a:spLocks noGrp="1"/>
          </p:cNvSpPr>
          <p:nvPr>
            <p:ph type="sldNum" sz="quarter" idx="21"/>
          </p:nvPr>
        </p:nvSpPr>
        <p:spPr/>
        <p:txBody>
          <a:bodyPr/>
          <a:lstStyle/>
          <a:p>
            <a:fld id="{3ACCC249-5D5B-4515-B0B4-8C29B88314F6}" type="slidenum">
              <a:rPr lang="fr-FR" smtClean="0"/>
              <a:pPr/>
              <a:t>‹N°›</a:t>
            </a:fld>
            <a:endParaRPr lang="fr-FR" dirty="0"/>
          </a:p>
        </p:txBody>
      </p:sp>
      <p:sp>
        <p:nvSpPr>
          <p:cNvPr id="9" name="Espace réservé du contenu 4">
            <a:extLst>
              <a:ext uri="{FF2B5EF4-FFF2-40B4-BE49-F238E27FC236}">
                <a16:creationId xmlns:a16="http://schemas.microsoft.com/office/drawing/2014/main" id="{703B7FD3-5EA8-4823-BA13-831D7C022614}"/>
              </a:ext>
            </a:extLst>
          </p:cNvPr>
          <p:cNvSpPr>
            <a:spLocks noGrp="1"/>
          </p:cNvSpPr>
          <p:nvPr>
            <p:ph sz="quarter" idx="19"/>
          </p:nvPr>
        </p:nvSpPr>
        <p:spPr>
          <a:xfrm>
            <a:off x="5349896" y="1700216"/>
            <a:ext cx="3991153" cy="4357687"/>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Modifiez les styles du texte du masque</a:t>
            </a:r>
          </a:p>
        </p:txBody>
      </p:sp>
      <p:sp>
        <p:nvSpPr>
          <p:cNvPr id="11" name="Espace réservé du texte 5">
            <a:extLst>
              <a:ext uri="{FF2B5EF4-FFF2-40B4-BE49-F238E27FC236}">
                <a16:creationId xmlns:a16="http://schemas.microsoft.com/office/drawing/2014/main" id="{F2BD75B7-0953-4A80-8EA6-B62D08502431}"/>
              </a:ext>
            </a:extLst>
          </p:cNvPr>
          <p:cNvSpPr>
            <a:spLocks noGrp="1"/>
          </p:cNvSpPr>
          <p:nvPr>
            <p:ph type="body" sz="quarter" idx="40"/>
          </p:nvPr>
        </p:nvSpPr>
        <p:spPr>
          <a:xfrm>
            <a:off x="581191" y="1700219"/>
            <a:ext cx="4455229" cy="513599"/>
          </a:xfrm>
          <a:blipFill dpi="0" rotWithShape="1">
            <a:blip r:embed="rId2"/>
            <a:srcRect/>
            <a:tile tx="0" ty="0" sx="46000" sy="46000" flip="none" algn="tl"/>
          </a:blipFill>
        </p:spPr>
        <p:txBody>
          <a:bodyPr lIns="504000" tIns="36000" rIns="936000"/>
          <a:lstStyle>
            <a:lvl1pPr marL="0" indent="0" algn="l">
              <a:buNone/>
              <a:defRPr sz="1425" b="1" cap="all" baseline="0">
                <a:solidFill>
                  <a:schemeClr val="accent5"/>
                </a:solidFill>
              </a:defRPr>
            </a:lvl1pPr>
          </a:lstStyle>
          <a:p>
            <a:pPr lvl="0"/>
            <a:r>
              <a:rPr lang="fr-FR"/>
              <a:t>Modifiez les styles du texte du masque</a:t>
            </a:r>
          </a:p>
        </p:txBody>
      </p:sp>
      <p:sp>
        <p:nvSpPr>
          <p:cNvPr id="12" name="Espace réservé du texte 7">
            <a:extLst>
              <a:ext uri="{FF2B5EF4-FFF2-40B4-BE49-F238E27FC236}">
                <a16:creationId xmlns:a16="http://schemas.microsoft.com/office/drawing/2014/main" id="{3CB6CAC9-C9D5-45FE-B339-17E1ED4FC68E}"/>
              </a:ext>
            </a:extLst>
          </p:cNvPr>
          <p:cNvSpPr>
            <a:spLocks noGrp="1"/>
          </p:cNvSpPr>
          <p:nvPr>
            <p:ph type="body" sz="quarter" idx="22"/>
          </p:nvPr>
        </p:nvSpPr>
        <p:spPr>
          <a:xfrm>
            <a:off x="945461" y="2324100"/>
            <a:ext cx="4092674" cy="3733800"/>
          </a:xfrm>
        </p:spPr>
        <p:txBody>
          <a:bodyPr/>
          <a:lstStyle>
            <a:lvl1pPr>
              <a:buClr>
                <a:schemeClr val="accent5"/>
              </a:buClr>
              <a:defRPr sz="1200"/>
            </a:lvl1pPr>
            <a:lvl2pPr>
              <a:defRPr sz="1200"/>
            </a:lvl2pPr>
            <a:lvl3pPr>
              <a:defRPr sz="1200"/>
            </a:lvl3pPr>
            <a:lvl4pPr>
              <a:defRPr sz="12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954723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Texte et image -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A8F8A-AB7D-ED49-B179-19AA83B74309}"/>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E7A7F9D0-D64C-4AD0-8B48-D0E45A33B857}"/>
              </a:ext>
            </a:extLst>
          </p:cNvPr>
          <p:cNvSpPr>
            <a:spLocks noGrp="1"/>
          </p:cNvSpPr>
          <p:nvPr>
            <p:ph type="ftr" sz="quarter" idx="20"/>
          </p:nvPr>
        </p:nvSpPr>
        <p:spPr/>
        <p:txBody>
          <a:bodyPr/>
          <a:lstStyle/>
          <a:p>
            <a:r>
              <a:rPr lang="fr-FR"/>
              <a:t>ARIEL : 19/01/2024</a:t>
            </a:r>
            <a:endParaRPr lang="fr-FR" dirty="0"/>
          </a:p>
        </p:txBody>
      </p:sp>
      <p:sp>
        <p:nvSpPr>
          <p:cNvPr id="8" name="Espace réservé du numéro de diapositive 7">
            <a:extLst>
              <a:ext uri="{FF2B5EF4-FFF2-40B4-BE49-F238E27FC236}">
                <a16:creationId xmlns:a16="http://schemas.microsoft.com/office/drawing/2014/main" id="{5DF131BC-BD0F-4D1A-A044-7653FFED6848}"/>
              </a:ext>
            </a:extLst>
          </p:cNvPr>
          <p:cNvSpPr>
            <a:spLocks noGrp="1"/>
          </p:cNvSpPr>
          <p:nvPr>
            <p:ph type="sldNum" sz="quarter" idx="21"/>
          </p:nvPr>
        </p:nvSpPr>
        <p:spPr/>
        <p:txBody>
          <a:bodyPr/>
          <a:lstStyle/>
          <a:p>
            <a:fld id="{3ACCC249-5D5B-4515-B0B4-8C29B88314F6}" type="slidenum">
              <a:rPr lang="fr-FR" smtClean="0"/>
              <a:pPr/>
              <a:t>‹N°›</a:t>
            </a:fld>
            <a:endParaRPr lang="fr-FR" dirty="0"/>
          </a:p>
        </p:txBody>
      </p:sp>
      <p:sp>
        <p:nvSpPr>
          <p:cNvPr id="9" name="Espace réservé du contenu 4">
            <a:extLst>
              <a:ext uri="{FF2B5EF4-FFF2-40B4-BE49-F238E27FC236}">
                <a16:creationId xmlns:a16="http://schemas.microsoft.com/office/drawing/2014/main" id="{F5BEE4ED-F898-4997-B527-9B0A771A9A28}"/>
              </a:ext>
            </a:extLst>
          </p:cNvPr>
          <p:cNvSpPr>
            <a:spLocks noGrp="1"/>
          </p:cNvSpPr>
          <p:nvPr>
            <p:ph sz="quarter" idx="19"/>
          </p:nvPr>
        </p:nvSpPr>
        <p:spPr>
          <a:xfrm>
            <a:off x="5349896" y="1700216"/>
            <a:ext cx="3991153" cy="4357687"/>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Modifiez les styles du texte du masque</a:t>
            </a:r>
          </a:p>
        </p:txBody>
      </p:sp>
      <p:sp>
        <p:nvSpPr>
          <p:cNvPr id="11" name="Espace réservé du texte 5">
            <a:extLst>
              <a:ext uri="{FF2B5EF4-FFF2-40B4-BE49-F238E27FC236}">
                <a16:creationId xmlns:a16="http://schemas.microsoft.com/office/drawing/2014/main" id="{6AE5691B-F701-42FC-BB71-39FAE29C9F40}"/>
              </a:ext>
            </a:extLst>
          </p:cNvPr>
          <p:cNvSpPr>
            <a:spLocks noGrp="1"/>
          </p:cNvSpPr>
          <p:nvPr>
            <p:ph type="body" sz="quarter" idx="40"/>
          </p:nvPr>
        </p:nvSpPr>
        <p:spPr>
          <a:xfrm>
            <a:off x="581191" y="1700219"/>
            <a:ext cx="4455229" cy="513599"/>
          </a:xfrm>
          <a:blipFill dpi="0" rotWithShape="1">
            <a:blip r:embed="rId2"/>
            <a:srcRect/>
            <a:tile tx="0" ty="0" sx="46000" sy="46000" flip="none" algn="tl"/>
          </a:blipFill>
        </p:spPr>
        <p:txBody>
          <a:bodyPr lIns="504000" tIns="36000" rIns="936000"/>
          <a:lstStyle>
            <a:lvl1pPr marL="0" indent="0" algn="l">
              <a:buNone/>
              <a:defRPr sz="1425" b="1" cap="all" baseline="0">
                <a:solidFill>
                  <a:schemeClr val="accent4"/>
                </a:solidFill>
              </a:defRPr>
            </a:lvl1pPr>
          </a:lstStyle>
          <a:p>
            <a:pPr lvl="0"/>
            <a:r>
              <a:rPr lang="fr-FR"/>
              <a:t>Modifiez les styles du texte du masque</a:t>
            </a:r>
          </a:p>
        </p:txBody>
      </p:sp>
      <p:sp>
        <p:nvSpPr>
          <p:cNvPr id="14" name="Espace réservé du texte 7">
            <a:extLst>
              <a:ext uri="{FF2B5EF4-FFF2-40B4-BE49-F238E27FC236}">
                <a16:creationId xmlns:a16="http://schemas.microsoft.com/office/drawing/2014/main" id="{03978CA3-AD4D-4C94-83BF-F1C01440008F}"/>
              </a:ext>
            </a:extLst>
          </p:cNvPr>
          <p:cNvSpPr>
            <a:spLocks noGrp="1"/>
          </p:cNvSpPr>
          <p:nvPr>
            <p:ph type="body" sz="quarter" idx="22"/>
          </p:nvPr>
        </p:nvSpPr>
        <p:spPr>
          <a:xfrm>
            <a:off x="945461" y="2324100"/>
            <a:ext cx="4092674" cy="3733800"/>
          </a:xfrm>
        </p:spPr>
        <p:txBody>
          <a:bodyPr/>
          <a:lstStyle>
            <a:lvl1pPr>
              <a:buClr>
                <a:schemeClr val="accent4"/>
              </a:buClr>
              <a:defRPr sz="1200"/>
            </a:lvl1pPr>
            <a:lvl2pPr>
              <a:defRPr sz="1200"/>
            </a:lvl2pPr>
            <a:lvl3pPr>
              <a:defRPr sz="1200"/>
            </a:lvl3pPr>
            <a:lvl4pPr>
              <a:defRPr sz="1200"/>
            </a:lvl4pPr>
            <a:lvl5pPr>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46733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3 colonnes généri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440669-79BC-5E43-87AB-C006BC09865E}"/>
              </a:ext>
            </a:extLst>
          </p:cNvPr>
          <p:cNvSpPr>
            <a:spLocks noGrp="1"/>
          </p:cNvSpPr>
          <p:nvPr>
            <p:ph type="title"/>
          </p:nvPr>
        </p:nvSpPr>
        <p:spPr/>
        <p:txBody>
          <a:bodyPr/>
          <a:lstStyle/>
          <a:p>
            <a:r>
              <a:rPr lang="fr-FR"/>
              <a:t>Modifiez le style du titre</a:t>
            </a:r>
            <a:endParaRPr lang="fr-FR" dirty="0"/>
          </a:p>
        </p:txBody>
      </p:sp>
      <p:sp>
        <p:nvSpPr>
          <p:cNvPr id="10" name="Espace réservé du pied de page 9">
            <a:extLst>
              <a:ext uri="{FF2B5EF4-FFF2-40B4-BE49-F238E27FC236}">
                <a16:creationId xmlns:a16="http://schemas.microsoft.com/office/drawing/2014/main" id="{C0707958-B919-4682-9EAB-FFAB4EC0DD03}"/>
              </a:ext>
            </a:extLst>
          </p:cNvPr>
          <p:cNvSpPr>
            <a:spLocks noGrp="1"/>
          </p:cNvSpPr>
          <p:nvPr>
            <p:ph type="ftr" sz="quarter" idx="29"/>
          </p:nvPr>
        </p:nvSpPr>
        <p:spPr/>
        <p:txBody>
          <a:bodyPr/>
          <a:lstStyle/>
          <a:p>
            <a:r>
              <a:rPr lang="fr-FR"/>
              <a:t>ARIEL : 19/01/2024</a:t>
            </a:r>
            <a:endParaRPr lang="fr-FR" dirty="0"/>
          </a:p>
        </p:txBody>
      </p:sp>
      <p:sp>
        <p:nvSpPr>
          <p:cNvPr id="11" name="Espace réservé du numéro de diapositive 10">
            <a:extLst>
              <a:ext uri="{FF2B5EF4-FFF2-40B4-BE49-F238E27FC236}">
                <a16:creationId xmlns:a16="http://schemas.microsoft.com/office/drawing/2014/main" id="{43E815D5-E5BF-47D5-B288-5C848FC75B2E}"/>
              </a:ext>
            </a:extLst>
          </p:cNvPr>
          <p:cNvSpPr>
            <a:spLocks noGrp="1"/>
          </p:cNvSpPr>
          <p:nvPr>
            <p:ph type="sldNum" sz="quarter" idx="30"/>
          </p:nvPr>
        </p:nvSpPr>
        <p:spPr/>
        <p:txBody>
          <a:bodyPr/>
          <a:lstStyle/>
          <a:p>
            <a:fld id="{3ACCC249-5D5B-4515-B0B4-8C29B88314F6}" type="slidenum">
              <a:rPr lang="fr-FR" smtClean="0"/>
              <a:pPr/>
              <a:t>‹N°›</a:t>
            </a:fld>
            <a:endParaRPr lang="fr-FR" dirty="0"/>
          </a:p>
        </p:txBody>
      </p:sp>
      <p:sp>
        <p:nvSpPr>
          <p:cNvPr id="16" name="Espace réservé du contenu 2">
            <a:extLst>
              <a:ext uri="{FF2B5EF4-FFF2-40B4-BE49-F238E27FC236}">
                <a16:creationId xmlns:a16="http://schemas.microsoft.com/office/drawing/2014/main" id="{4AEFC8CD-039E-4F7E-BFCF-D7B5D822EA8B}"/>
              </a:ext>
            </a:extLst>
          </p:cNvPr>
          <p:cNvSpPr>
            <a:spLocks noGrp="1"/>
          </p:cNvSpPr>
          <p:nvPr>
            <p:ph sz="quarter" idx="14" hasCustomPrompt="1"/>
          </p:nvPr>
        </p:nvSpPr>
        <p:spPr>
          <a:xfrm>
            <a:off x="1512481" y="2995347"/>
            <a:ext cx="2018250" cy="3062556"/>
          </a:xfrm>
          <a:prstGeom prst="rect">
            <a:avLst/>
          </a:prstGeom>
          <a:solidFill>
            <a:schemeClr val="accent2"/>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21" name="Espace réservé du contenu 2">
            <a:extLst>
              <a:ext uri="{FF2B5EF4-FFF2-40B4-BE49-F238E27FC236}">
                <a16:creationId xmlns:a16="http://schemas.microsoft.com/office/drawing/2014/main" id="{CBF97343-3014-4B06-BB6A-E3088B3836B4}"/>
              </a:ext>
            </a:extLst>
          </p:cNvPr>
          <p:cNvSpPr>
            <a:spLocks noGrp="1"/>
          </p:cNvSpPr>
          <p:nvPr>
            <p:ph sz="quarter" idx="33" hasCustomPrompt="1"/>
          </p:nvPr>
        </p:nvSpPr>
        <p:spPr>
          <a:xfrm>
            <a:off x="3952484" y="2995347"/>
            <a:ext cx="2018250" cy="3062556"/>
          </a:xfrm>
          <a:prstGeom prst="rect">
            <a:avLst/>
          </a:prstGeom>
          <a:solidFill>
            <a:schemeClr val="accent2"/>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22" name="Espace réservé du contenu 2">
            <a:extLst>
              <a:ext uri="{FF2B5EF4-FFF2-40B4-BE49-F238E27FC236}">
                <a16:creationId xmlns:a16="http://schemas.microsoft.com/office/drawing/2014/main" id="{C86C6218-5D3D-4A40-A1AF-9D214DA7540B}"/>
              </a:ext>
            </a:extLst>
          </p:cNvPr>
          <p:cNvSpPr>
            <a:spLocks noGrp="1"/>
          </p:cNvSpPr>
          <p:nvPr>
            <p:ph sz="quarter" idx="34" hasCustomPrompt="1"/>
          </p:nvPr>
        </p:nvSpPr>
        <p:spPr>
          <a:xfrm>
            <a:off x="6392489" y="2995347"/>
            <a:ext cx="2018250" cy="3062556"/>
          </a:xfrm>
          <a:prstGeom prst="rect">
            <a:avLst/>
          </a:prstGeom>
          <a:solidFill>
            <a:schemeClr val="accent2"/>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25" name="Espace réservé du texte 24">
            <a:extLst>
              <a:ext uri="{FF2B5EF4-FFF2-40B4-BE49-F238E27FC236}">
                <a16:creationId xmlns:a16="http://schemas.microsoft.com/office/drawing/2014/main" id="{DD97F5CC-AEAB-48DE-B43B-0A8B45A4D472}"/>
              </a:ext>
            </a:extLst>
          </p:cNvPr>
          <p:cNvSpPr>
            <a:spLocks noGrp="1"/>
          </p:cNvSpPr>
          <p:nvPr>
            <p:ph type="body" sz="quarter" idx="35"/>
          </p:nvPr>
        </p:nvSpPr>
        <p:spPr>
          <a:xfrm>
            <a:off x="1512481"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3"/>
                </a:solidFill>
              </a:defRPr>
            </a:lvl1pPr>
          </a:lstStyle>
          <a:p>
            <a:pPr lvl="0"/>
            <a:r>
              <a:rPr lang="fr-FR"/>
              <a:t>Modifiez les styles du texte du masque</a:t>
            </a:r>
          </a:p>
        </p:txBody>
      </p:sp>
      <p:sp>
        <p:nvSpPr>
          <p:cNvPr id="26" name="Espace réservé du texte 24">
            <a:extLst>
              <a:ext uri="{FF2B5EF4-FFF2-40B4-BE49-F238E27FC236}">
                <a16:creationId xmlns:a16="http://schemas.microsoft.com/office/drawing/2014/main" id="{1FCE02CD-4173-400B-839D-E9E53A17382F}"/>
              </a:ext>
            </a:extLst>
          </p:cNvPr>
          <p:cNvSpPr>
            <a:spLocks noGrp="1"/>
          </p:cNvSpPr>
          <p:nvPr>
            <p:ph type="body" sz="quarter" idx="36"/>
          </p:nvPr>
        </p:nvSpPr>
        <p:spPr>
          <a:xfrm>
            <a:off x="3952484"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3"/>
                </a:solidFill>
              </a:defRPr>
            </a:lvl1pPr>
          </a:lstStyle>
          <a:p>
            <a:pPr lvl="0"/>
            <a:r>
              <a:rPr lang="fr-FR"/>
              <a:t>Modifiez les styles du texte du masque</a:t>
            </a:r>
          </a:p>
        </p:txBody>
      </p:sp>
      <p:sp>
        <p:nvSpPr>
          <p:cNvPr id="27" name="Espace réservé du texte 24">
            <a:extLst>
              <a:ext uri="{FF2B5EF4-FFF2-40B4-BE49-F238E27FC236}">
                <a16:creationId xmlns:a16="http://schemas.microsoft.com/office/drawing/2014/main" id="{6895D0A1-761A-41A0-B167-C7DBECFC7709}"/>
              </a:ext>
            </a:extLst>
          </p:cNvPr>
          <p:cNvSpPr>
            <a:spLocks noGrp="1"/>
          </p:cNvSpPr>
          <p:nvPr>
            <p:ph type="body" sz="quarter" idx="37"/>
          </p:nvPr>
        </p:nvSpPr>
        <p:spPr>
          <a:xfrm>
            <a:off x="6392489"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3"/>
                </a:solidFill>
              </a:defRPr>
            </a:lvl1pPr>
          </a:lstStyle>
          <a:p>
            <a:pPr lvl="0"/>
            <a:r>
              <a:rPr lang="fr-FR"/>
              <a:t>Modifiez les styles du texte du masque</a:t>
            </a:r>
          </a:p>
        </p:txBody>
      </p:sp>
    </p:spTree>
    <p:extLst>
      <p:ext uri="{BB962C8B-B14F-4D97-AF65-F5344CB8AC3E}">
        <p14:creationId xmlns:p14="http://schemas.microsoft.com/office/powerpoint/2010/main" val="1324485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3 colonnes - 3 domai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6B22E4-BE8A-044F-914D-6802756F4404}"/>
              </a:ext>
            </a:extLst>
          </p:cNvPr>
          <p:cNvSpPr>
            <a:spLocks noGrp="1"/>
          </p:cNvSpPr>
          <p:nvPr>
            <p:ph type="title"/>
          </p:nvPr>
        </p:nvSpPr>
        <p:spPr/>
        <p:txBody>
          <a:bodyPr/>
          <a:lstStyle/>
          <a:p>
            <a:r>
              <a:rPr lang="fr-FR"/>
              <a:t>Modifiez le style du titre</a:t>
            </a:r>
          </a:p>
        </p:txBody>
      </p:sp>
      <p:sp>
        <p:nvSpPr>
          <p:cNvPr id="15" name="Espace réservé du pied de page 14">
            <a:extLst>
              <a:ext uri="{FF2B5EF4-FFF2-40B4-BE49-F238E27FC236}">
                <a16:creationId xmlns:a16="http://schemas.microsoft.com/office/drawing/2014/main" id="{56B576A0-0729-43DF-A795-BCE4314C0D4E}"/>
              </a:ext>
            </a:extLst>
          </p:cNvPr>
          <p:cNvSpPr>
            <a:spLocks noGrp="1"/>
          </p:cNvSpPr>
          <p:nvPr>
            <p:ph type="ftr" sz="quarter" idx="29"/>
          </p:nvPr>
        </p:nvSpPr>
        <p:spPr/>
        <p:txBody>
          <a:bodyPr/>
          <a:lstStyle/>
          <a:p>
            <a:r>
              <a:rPr lang="fr-FR"/>
              <a:t>ARIEL : 19/01/2024</a:t>
            </a:r>
            <a:endParaRPr lang="fr-FR" dirty="0"/>
          </a:p>
        </p:txBody>
      </p:sp>
      <p:sp>
        <p:nvSpPr>
          <p:cNvPr id="16" name="Espace réservé du numéro de diapositive 15">
            <a:extLst>
              <a:ext uri="{FF2B5EF4-FFF2-40B4-BE49-F238E27FC236}">
                <a16:creationId xmlns:a16="http://schemas.microsoft.com/office/drawing/2014/main" id="{2EE25693-4A7E-48BC-8A2C-95674E3FD35C}"/>
              </a:ext>
            </a:extLst>
          </p:cNvPr>
          <p:cNvSpPr>
            <a:spLocks noGrp="1"/>
          </p:cNvSpPr>
          <p:nvPr>
            <p:ph type="sldNum" sz="quarter" idx="30"/>
          </p:nvPr>
        </p:nvSpPr>
        <p:spPr/>
        <p:txBody>
          <a:bodyPr/>
          <a:lstStyle/>
          <a:p>
            <a:fld id="{3ACCC249-5D5B-4515-B0B4-8C29B88314F6}" type="slidenum">
              <a:rPr lang="fr-FR" smtClean="0"/>
              <a:pPr/>
              <a:t>‹N°›</a:t>
            </a:fld>
            <a:endParaRPr lang="fr-FR" dirty="0"/>
          </a:p>
        </p:txBody>
      </p:sp>
      <p:sp>
        <p:nvSpPr>
          <p:cNvPr id="11" name="Espace réservé du contenu 2">
            <a:extLst>
              <a:ext uri="{FF2B5EF4-FFF2-40B4-BE49-F238E27FC236}">
                <a16:creationId xmlns:a16="http://schemas.microsoft.com/office/drawing/2014/main" id="{A576D490-984E-4318-BA87-CA39D8F41B4F}"/>
              </a:ext>
            </a:extLst>
          </p:cNvPr>
          <p:cNvSpPr>
            <a:spLocks noGrp="1"/>
          </p:cNvSpPr>
          <p:nvPr>
            <p:ph sz="quarter" idx="14" hasCustomPrompt="1"/>
          </p:nvPr>
        </p:nvSpPr>
        <p:spPr>
          <a:xfrm>
            <a:off x="1512481" y="2995347"/>
            <a:ext cx="2018250" cy="3062556"/>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7" name="Espace réservé du contenu 2">
            <a:extLst>
              <a:ext uri="{FF2B5EF4-FFF2-40B4-BE49-F238E27FC236}">
                <a16:creationId xmlns:a16="http://schemas.microsoft.com/office/drawing/2014/main" id="{261A48B9-A2C9-4FA2-BA53-2B0FB21E04A8}"/>
              </a:ext>
            </a:extLst>
          </p:cNvPr>
          <p:cNvSpPr>
            <a:spLocks noGrp="1"/>
          </p:cNvSpPr>
          <p:nvPr>
            <p:ph sz="quarter" idx="33" hasCustomPrompt="1"/>
          </p:nvPr>
        </p:nvSpPr>
        <p:spPr>
          <a:xfrm>
            <a:off x="3952484" y="2995347"/>
            <a:ext cx="2018250" cy="3062556"/>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8" name="Espace réservé du contenu 2">
            <a:extLst>
              <a:ext uri="{FF2B5EF4-FFF2-40B4-BE49-F238E27FC236}">
                <a16:creationId xmlns:a16="http://schemas.microsoft.com/office/drawing/2014/main" id="{F626A39C-E386-4607-9B66-2F04171D8E5F}"/>
              </a:ext>
            </a:extLst>
          </p:cNvPr>
          <p:cNvSpPr>
            <a:spLocks noGrp="1"/>
          </p:cNvSpPr>
          <p:nvPr>
            <p:ph sz="quarter" idx="34" hasCustomPrompt="1"/>
          </p:nvPr>
        </p:nvSpPr>
        <p:spPr>
          <a:xfrm>
            <a:off x="6392489" y="2995347"/>
            <a:ext cx="2018250" cy="3062556"/>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9" name="Espace réservé du texte 24">
            <a:extLst>
              <a:ext uri="{FF2B5EF4-FFF2-40B4-BE49-F238E27FC236}">
                <a16:creationId xmlns:a16="http://schemas.microsoft.com/office/drawing/2014/main" id="{AFD8776C-3986-42EC-ACCC-F66DB6CE977B}"/>
              </a:ext>
            </a:extLst>
          </p:cNvPr>
          <p:cNvSpPr>
            <a:spLocks noGrp="1"/>
          </p:cNvSpPr>
          <p:nvPr>
            <p:ph type="body" sz="quarter" idx="35"/>
          </p:nvPr>
        </p:nvSpPr>
        <p:spPr>
          <a:xfrm>
            <a:off x="1512481"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Modifiez les styles du texte du masque</a:t>
            </a:r>
          </a:p>
        </p:txBody>
      </p:sp>
      <p:sp>
        <p:nvSpPr>
          <p:cNvPr id="20" name="Espace réservé du texte 24">
            <a:extLst>
              <a:ext uri="{FF2B5EF4-FFF2-40B4-BE49-F238E27FC236}">
                <a16:creationId xmlns:a16="http://schemas.microsoft.com/office/drawing/2014/main" id="{6761B505-D208-4551-A7DE-B004A072F280}"/>
              </a:ext>
            </a:extLst>
          </p:cNvPr>
          <p:cNvSpPr>
            <a:spLocks noGrp="1"/>
          </p:cNvSpPr>
          <p:nvPr>
            <p:ph type="body" sz="quarter" idx="36"/>
          </p:nvPr>
        </p:nvSpPr>
        <p:spPr>
          <a:xfrm>
            <a:off x="3952484" y="1700213"/>
            <a:ext cx="2018250" cy="1058400"/>
          </a:xfrm>
          <a:blipFill>
            <a:blip r:embed="rId3"/>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Modifiez les styles du texte du masque</a:t>
            </a:r>
          </a:p>
        </p:txBody>
      </p:sp>
      <p:sp>
        <p:nvSpPr>
          <p:cNvPr id="21" name="Espace réservé du texte 24">
            <a:extLst>
              <a:ext uri="{FF2B5EF4-FFF2-40B4-BE49-F238E27FC236}">
                <a16:creationId xmlns:a16="http://schemas.microsoft.com/office/drawing/2014/main" id="{440B0CB3-6055-4A08-9057-900497E5545B}"/>
              </a:ext>
            </a:extLst>
          </p:cNvPr>
          <p:cNvSpPr>
            <a:spLocks noGrp="1"/>
          </p:cNvSpPr>
          <p:nvPr>
            <p:ph type="body" sz="quarter" idx="37"/>
          </p:nvPr>
        </p:nvSpPr>
        <p:spPr>
          <a:xfrm>
            <a:off x="6392489" y="1700213"/>
            <a:ext cx="2018250" cy="1058400"/>
          </a:xfrm>
          <a:blipFill>
            <a:blip r:embed="rId4"/>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Modifiez les styles du texte du masque</a:t>
            </a:r>
          </a:p>
        </p:txBody>
      </p:sp>
    </p:spTree>
    <p:extLst>
      <p:ext uri="{BB962C8B-B14F-4D97-AF65-F5344CB8AC3E}">
        <p14:creationId xmlns:p14="http://schemas.microsoft.com/office/powerpoint/2010/main" val="342573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3 colonnes - santé et environn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9FC9B0-A810-8749-B86B-92B1E67B0146}"/>
              </a:ext>
            </a:extLst>
          </p:cNvPr>
          <p:cNvSpPr>
            <a:spLocks noGrp="1"/>
          </p:cNvSpPr>
          <p:nvPr>
            <p:ph type="title"/>
          </p:nvPr>
        </p:nvSpPr>
        <p:spPr/>
        <p:txBody>
          <a:bodyPr/>
          <a:lstStyle/>
          <a:p>
            <a:r>
              <a:rPr lang="fr-FR"/>
              <a:t>Modifiez le style du titre</a:t>
            </a:r>
          </a:p>
        </p:txBody>
      </p:sp>
      <p:sp>
        <p:nvSpPr>
          <p:cNvPr id="15" name="Espace réservé du pied de page 14">
            <a:extLst>
              <a:ext uri="{FF2B5EF4-FFF2-40B4-BE49-F238E27FC236}">
                <a16:creationId xmlns:a16="http://schemas.microsoft.com/office/drawing/2014/main" id="{BA441C74-3319-471D-A6F7-49A2073E86D9}"/>
              </a:ext>
            </a:extLst>
          </p:cNvPr>
          <p:cNvSpPr>
            <a:spLocks noGrp="1"/>
          </p:cNvSpPr>
          <p:nvPr>
            <p:ph type="ftr" sz="quarter" idx="30"/>
          </p:nvPr>
        </p:nvSpPr>
        <p:spPr/>
        <p:txBody>
          <a:bodyPr/>
          <a:lstStyle/>
          <a:p>
            <a:r>
              <a:rPr lang="fr-FR"/>
              <a:t>ARIEL : 19/01/2024</a:t>
            </a:r>
            <a:endParaRPr lang="fr-FR" dirty="0"/>
          </a:p>
        </p:txBody>
      </p:sp>
      <p:sp>
        <p:nvSpPr>
          <p:cNvPr id="16" name="Espace réservé du numéro de diapositive 15">
            <a:extLst>
              <a:ext uri="{FF2B5EF4-FFF2-40B4-BE49-F238E27FC236}">
                <a16:creationId xmlns:a16="http://schemas.microsoft.com/office/drawing/2014/main" id="{BDEE628C-9DBD-42A9-897C-D64B03F87739}"/>
              </a:ext>
            </a:extLst>
          </p:cNvPr>
          <p:cNvSpPr>
            <a:spLocks noGrp="1"/>
          </p:cNvSpPr>
          <p:nvPr>
            <p:ph type="sldNum" sz="quarter" idx="31"/>
          </p:nvPr>
        </p:nvSpPr>
        <p:spPr/>
        <p:txBody>
          <a:bodyPr/>
          <a:lstStyle/>
          <a:p>
            <a:fld id="{3ACCC249-5D5B-4515-B0B4-8C29B88314F6}" type="slidenum">
              <a:rPr lang="fr-FR" smtClean="0"/>
              <a:pPr/>
              <a:t>‹N°›</a:t>
            </a:fld>
            <a:endParaRPr lang="fr-FR" dirty="0"/>
          </a:p>
        </p:txBody>
      </p:sp>
      <p:sp>
        <p:nvSpPr>
          <p:cNvPr id="11" name="Espace réservé du contenu 2">
            <a:extLst>
              <a:ext uri="{FF2B5EF4-FFF2-40B4-BE49-F238E27FC236}">
                <a16:creationId xmlns:a16="http://schemas.microsoft.com/office/drawing/2014/main" id="{42989EC0-1D04-4927-969E-0FBB65362F90}"/>
              </a:ext>
            </a:extLst>
          </p:cNvPr>
          <p:cNvSpPr>
            <a:spLocks noGrp="1"/>
          </p:cNvSpPr>
          <p:nvPr>
            <p:ph sz="quarter" idx="14" hasCustomPrompt="1"/>
          </p:nvPr>
        </p:nvSpPr>
        <p:spPr>
          <a:xfrm>
            <a:off x="1512481" y="2995347"/>
            <a:ext cx="2018250" cy="3062556"/>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7" name="Espace réservé du contenu 2">
            <a:extLst>
              <a:ext uri="{FF2B5EF4-FFF2-40B4-BE49-F238E27FC236}">
                <a16:creationId xmlns:a16="http://schemas.microsoft.com/office/drawing/2014/main" id="{A0D6B17F-A6C5-4558-B9E3-38108A92CFB4}"/>
              </a:ext>
            </a:extLst>
          </p:cNvPr>
          <p:cNvSpPr>
            <a:spLocks noGrp="1"/>
          </p:cNvSpPr>
          <p:nvPr>
            <p:ph sz="quarter" idx="33" hasCustomPrompt="1"/>
          </p:nvPr>
        </p:nvSpPr>
        <p:spPr>
          <a:xfrm>
            <a:off x="3952484" y="2995347"/>
            <a:ext cx="2018250" cy="3062556"/>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8" name="Espace réservé du contenu 2">
            <a:extLst>
              <a:ext uri="{FF2B5EF4-FFF2-40B4-BE49-F238E27FC236}">
                <a16:creationId xmlns:a16="http://schemas.microsoft.com/office/drawing/2014/main" id="{1C9870C4-A457-4605-AE0A-8B64B5C9CAA0}"/>
              </a:ext>
            </a:extLst>
          </p:cNvPr>
          <p:cNvSpPr>
            <a:spLocks noGrp="1"/>
          </p:cNvSpPr>
          <p:nvPr>
            <p:ph sz="quarter" idx="34" hasCustomPrompt="1"/>
          </p:nvPr>
        </p:nvSpPr>
        <p:spPr>
          <a:xfrm>
            <a:off x="6392489" y="2995347"/>
            <a:ext cx="2018250" cy="3062556"/>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9" name="Espace réservé du texte 24">
            <a:extLst>
              <a:ext uri="{FF2B5EF4-FFF2-40B4-BE49-F238E27FC236}">
                <a16:creationId xmlns:a16="http://schemas.microsoft.com/office/drawing/2014/main" id="{F2948FD1-A848-49E6-9868-0CB7A87AD9B0}"/>
              </a:ext>
            </a:extLst>
          </p:cNvPr>
          <p:cNvSpPr>
            <a:spLocks noGrp="1"/>
          </p:cNvSpPr>
          <p:nvPr>
            <p:ph type="body" sz="quarter" idx="35"/>
          </p:nvPr>
        </p:nvSpPr>
        <p:spPr>
          <a:xfrm>
            <a:off x="1512481"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Modifiez les styles du texte du masque</a:t>
            </a:r>
          </a:p>
        </p:txBody>
      </p:sp>
      <p:sp>
        <p:nvSpPr>
          <p:cNvPr id="20" name="Espace réservé du texte 24">
            <a:extLst>
              <a:ext uri="{FF2B5EF4-FFF2-40B4-BE49-F238E27FC236}">
                <a16:creationId xmlns:a16="http://schemas.microsoft.com/office/drawing/2014/main" id="{F33F8D99-7728-4167-944D-5962296324E5}"/>
              </a:ext>
            </a:extLst>
          </p:cNvPr>
          <p:cNvSpPr>
            <a:spLocks noGrp="1"/>
          </p:cNvSpPr>
          <p:nvPr>
            <p:ph type="body" sz="quarter" idx="36"/>
          </p:nvPr>
        </p:nvSpPr>
        <p:spPr>
          <a:xfrm>
            <a:off x="3952484"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Modifiez les styles du texte du masque</a:t>
            </a:r>
          </a:p>
        </p:txBody>
      </p:sp>
      <p:sp>
        <p:nvSpPr>
          <p:cNvPr id="21" name="Espace réservé du texte 24">
            <a:extLst>
              <a:ext uri="{FF2B5EF4-FFF2-40B4-BE49-F238E27FC236}">
                <a16:creationId xmlns:a16="http://schemas.microsoft.com/office/drawing/2014/main" id="{6596C820-2C25-44C4-9C99-B586CE49852D}"/>
              </a:ext>
            </a:extLst>
          </p:cNvPr>
          <p:cNvSpPr>
            <a:spLocks noGrp="1"/>
          </p:cNvSpPr>
          <p:nvPr>
            <p:ph type="body" sz="quarter" idx="37"/>
          </p:nvPr>
        </p:nvSpPr>
        <p:spPr>
          <a:xfrm>
            <a:off x="6392489"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Modifiez les styles du texte du masque</a:t>
            </a:r>
          </a:p>
        </p:txBody>
      </p:sp>
    </p:spTree>
    <p:extLst>
      <p:ext uri="{BB962C8B-B14F-4D97-AF65-F5344CB8AC3E}">
        <p14:creationId xmlns:p14="http://schemas.microsoft.com/office/powerpoint/2010/main" val="64809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3 colonnes - sûreté nuclé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DD19F8-A88A-F547-9D08-6642F1E66023}"/>
              </a:ext>
            </a:extLst>
          </p:cNvPr>
          <p:cNvSpPr>
            <a:spLocks noGrp="1"/>
          </p:cNvSpPr>
          <p:nvPr>
            <p:ph type="title"/>
          </p:nvPr>
        </p:nvSpPr>
        <p:spPr/>
        <p:txBody>
          <a:bodyPr/>
          <a:lstStyle/>
          <a:p>
            <a:r>
              <a:rPr lang="fr-FR"/>
              <a:t>Modifiez le style du titre</a:t>
            </a:r>
          </a:p>
        </p:txBody>
      </p:sp>
      <p:sp>
        <p:nvSpPr>
          <p:cNvPr id="15" name="Espace réservé du pied de page 14">
            <a:extLst>
              <a:ext uri="{FF2B5EF4-FFF2-40B4-BE49-F238E27FC236}">
                <a16:creationId xmlns:a16="http://schemas.microsoft.com/office/drawing/2014/main" id="{0952A329-C0AD-4DD1-972C-7FA00EF51976}"/>
              </a:ext>
            </a:extLst>
          </p:cNvPr>
          <p:cNvSpPr>
            <a:spLocks noGrp="1"/>
          </p:cNvSpPr>
          <p:nvPr>
            <p:ph type="ftr" sz="quarter" idx="30"/>
          </p:nvPr>
        </p:nvSpPr>
        <p:spPr/>
        <p:txBody>
          <a:bodyPr/>
          <a:lstStyle/>
          <a:p>
            <a:r>
              <a:rPr lang="fr-FR"/>
              <a:t>ARIEL : 19/01/2024</a:t>
            </a:r>
            <a:endParaRPr lang="fr-FR" dirty="0"/>
          </a:p>
        </p:txBody>
      </p:sp>
      <p:sp>
        <p:nvSpPr>
          <p:cNvPr id="16" name="Espace réservé du numéro de diapositive 15">
            <a:extLst>
              <a:ext uri="{FF2B5EF4-FFF2-40B4-BE49-F238E27FC236}">
                <a16:creationId xmlns:a16="http://schemas.microsoft.com/office/drawing/2014/main" id="{E2529BDA-358C-4AB5-A506-85E94A18F74A}"/>
              </a:ext>
            </a:extLst>
          </p:cNvPr>
          <p:cNvSpPr>
            <a:spLocks noGrp="1"/>
          </p:cNvSpPr>
          <p:nvPr>
            <p:ph type="sldNum" sz="quarter" idx="31"/>
          </p:nvPr>
        </p:nvSpPr>
        <p:spPr/>
        <p:txBody>
          <a:bodyPr/>
          <a:lstStyle/>
          <a:p>
            <a:fld id="{3ACCC249-5D5B-4515-B0B4-8C29B88314F6}" type="slidenum">
              <a:rPr lang="fr-FR" smtClean="0"/>
              <a:pPr/>
              <a:t>‹N°›</a:t>
            </a:fld>
            <a:endParaRPr lang="fr-FR" dirty="0"/>
          </a:p>
        </p:txBody>
      </p:sp>
      <p:sp>
        <p:nvSpPr>
          <p:cNvPr id="11" name="Espace réservé du contenu 2">
            <a:extLst>
              <a:ext uri="{FF2B5EF4-FFF2-40B4-BE49-F238E27FC236}">
                <a16:creationId xmlns:a16="http://schemas.microsoft.com/office/drawing/2014/main" id="{67FA27F7-A540-46A1-9E43-E5C5F69127EB}"/>
              </a:ext>
            </a:extLst>
          </p:cNvPr>
          <p:cNvSpPr>
            <a:spLocks noGrp="1"/>
          </p:cNvSpPr>
          <p:nvPr>
            <p:ph sz="quarter" idx="14" hasCustomPrompt="1"/>
          </p:nvPr>
        </p:nvSpPr>
        <p:spPr>
          <a:xfrm>
            <a:off x="1512481" y="2995347"/>
            <a:ext cx="2018250" cy="3062556"/>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7" name="Espace réservé du contenu 2">
            <a:extLst>
              <a:ext uri="{FF2B5EF4-FFF2-40B4-BE49-F238E27FC236}">
                <a16:creationId xmlns:a16="http://schemas.microsoft.com/office/drawing/2014/main" id="{F102011C-A6A7-403B-9F76-5C48B9F22F70}"/>
              </a:ext>
            </a:extLst>
          </p:cNvPr>
          <p:cNvSpPr>
            <a:spLocks noGrp="1"/>
          </p:cNvSpPr>
          <p:nvPr>
            <p:ph sz="quarter" idx="33" hasCustomPrompt="1"/>
          </p:nvPr>
        </p:nvSpPr>
        <p:spPr>
          <a:xfrm>
            <a:off x="3952484" y="2995347"/>
            <a:ext cx="2018250" cy="3062556"/>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8" name="Espace réservé du contenu 2">
            <a:extLst>
              <a:ext uri="{FF2B5EF4-FFF2-40B4-BE49-F238E27FC236}">
                <a16:creationId xmlns:a16="http://schemas.microsoft.com/office/drawing/2014/main" id="{6DB628F2-02B8-4419-88B0-383C3C7E4E09}"/>
              </a:ext>
            </a:extLst>
          </p:cNvPr>
          <p:cNvSpPr>
            <a:spLocks noGrp="1"/>
          </p:cNvSpPr>
          <p:nvPr>
            <p:ph sz="quarter" idx="34" hasCustomPrompt="1"/>
          </p:nvPr>
        </p:nvSpPr>
        <p:spPr>
          <a:xfrm>
            <a:off x="6392489" y="2995347"/>
            <a:ext cx="2018250" cy="3062556"/>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9" name="Espace réservé du texte 24">
            <a:extLst>
              <a:ext uri="{FF2B5EF4-FFF2-40B4-BE49-F238E27FC236}">
                <a16:creationId xmlns:a16="http://schemas.microsoft.com/office/drawing/2014/main" id="{CE8938DF-052A-4BC2-8F49-3ED811E9E0FA}"/>
              </a:ext>
            </a:extLst>
          </p:cNvPr>
          <p:cNvSpPr>
            <a:spLocks noGrp="1"/>
          </p:cNvSpPr>
          <p:nvPr>
            <p:ph type="body" sz="quarter" idx="35"/>
          </p:nvPr>
        </p:nvSpPr>
        <p:spPr>
          <a:xfrm>
            <a:off x="1512481"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Modifiez les styles du texte du masque</a:t>
            </a:r>
          </a:p>
        </p:txBody>
      </p:sp>
      <p:sp>
        <p:nvSpPr>
          <p:cNvPr id="20" name="Espace réservé du texte 24">
            <a:extLst>
              <a:ext uri="{FF2B5EF4-FFF2-40B4-BE49-F238E27FC236}">
                <a16:creationId xmlns:a16="http://schemas.microsoft.com/office/drawing/2014/main" id="{3F39231E-26C1-409B-9B3F-91A42FFF68F6}"/>
              </a:ext>
            </a:extLst>
          </p:cNvPr>
          <p:cNvSpPr>
            <a:spLocks noGrp="1"/>
          </p:cNvSpPr>
          <p:nvPr>
            <p:ph type="body" sz="quarter" idx="36"/>
          </p:nvPr>
        </p:nvSpPr>
        <p:spPr>
          <a:xfrm>
            <a:off x="3952484"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Modifiez les styles du texte du masque</a:t>
            </a:r>
          </a:p>
        </p:txBody>
      </p:sp>
      <p:sp>
        <p:nvSpPr>
          <p:cNvPr id="21" name="Espace réservé du texte 24">
            <a:extLst>
              <a:ext uri="{FF2B5EF4-FFF2-40B4-BE49-F238E27FC236}">
                <a16:creationId xmlns:a16="http://schemas.microsoft.com/office/drawing/2014/main" id="{A282835E-73FE-4A63-B0AB-4216EAAF6491}"/>
              </a:ext>
            </a:extLst>
          </p:cNvPr>
          <p:cNvSpPr>
            <a:spLocks noGrp="1"/>
          </p:cNvSpPr>
          <p:nvPr>
            <p:ph type="body" sz="quarter" idx="37"/>
          </p:nvPr>
        </p:nvSpPr>
        <p:spPr>
          <a:xfrm>
            <a:off x="6392489"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Modifiez les styles du texte du masque</a:t>
            </a:r>
          </a:p>
        </p:txBody>
      </p:sp>
    </p:spTree>
    <p:extLst>
      <p:ext uri="{BB962C8B-B14F-4D97-AF65-F5344CB8AC3E}">
        <p14:creationId xmlns:p14="http://schemas.microsoft.com/office/powerpoint/2010/main" val="184915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p>
            <a:r>
              <a:rPr lang="fr-FR"/>
              <a:t>Modifiez le style du titre</a:t>
            </a:r>
            <a:endParaRPr lang="fr-FR" dirty="0"/>
          </a:p>
        </p:txBody>
      </p:sp>
      <p:sp>
        <p:nvSpPr>
          <p:cNvPr id="4" name="Espace réservé du pied de page 3">
            <a:extLst>
              <a:ext uri="{FF2B5EF4-FFF2-40B4-BE49-F238E27FC236}">
                <a16:creationId xmlns:a16="http://schemas.microsoft.com/office/drawing/2014/main" id="{016B471B-E7F2-4243-ACEA-22341C25C084}"/>
              </a:ext>
            </a:extLst>
          </p:cNvPr>
          <p:cNvSpPr>
            <a:spLocks noGrp="1"/>
          </p:cNvSpPr>
          <p:nvPr>
            <p:ph type="ftr" sz="quarter" idx="10"/>
          </p:nvPr>
        </p:nvSpPr>
        <p:spPr/>
        <p:txBody>
          <a:bodyPr/>
          <a:lstStyle/>
          <a:p>
            <a:r>
              <a:rPr lang="fr-FR"/>
              <a:t>ARIEL : 19/01/2024</a:t>
            </a:r>
            <a:endParaRPr lang="fr-FR" dirty="0"/>
          </a:p>
        </p:txBody>
      </p:sp>
      <p:sp>
        <p:nvSpPr>
          <p:cNvPr id="5" name="Espace réservé du numéro de diapositive 4">
            <a:extLst>
              <a:ext uri="{FF2B5EF4-FFF2-40B4-BE49-F238E27FC236}">
                <a16:creationId xmlns:a16="http://schemas.microsoft.com/office/drawing/2014/main" id="{7AA79D8F-55D3-4EB2-AC8F-00F5004BB887}"/>
              </a:ext>
            </a:extLst>
          </p:cNvPr>
          <p:cNvSpPr>
            <a:spLocks noGrp="1"/>
          </p:cNvSpPr>
          <p:nvPr>
            <p:ph type="sldNum" sz="quarter" idx="11"/>
          </p:nvPr>
        </p:nvSpPr>
        <p:spPr/>
        <p:txBody>
          <a:bodyPr/>
          <a:lstStyle/>
          <a:p>
            <a:fld id="{3ACCC249-5D5B-4515-B0B4-8C29B88314F6}" type="slidenum">
              <a:rPr lang="fr-FR" smtClean="0"/>
              <a:pPr/>
              <a:t>‹N°›</a:t>
            </a:fld>
            <a:endParaRPr lang="fr-FR" dirty="0"/>
          </a:p>
        </p:txBody>
      </p:sp>
      <p:sp>
        <p:nvSpPr>
          <p:cNvPr id="7" name="Espace réservé du contenu 6">
            <a:extLst>
              <a:ext uri="{FF2B5EF4-FFF2-40B4-BE49-F238E27FC236}">
                <a16:creationId xmlns:a16="http://schemas.microsoft.com/office/drawing/2014/main" id="{03541F62-F8F0-4192-B023-9DFB99F98465}"/>
              </a:ext>
            </a:extLst>
          </p:cNvPr>
          <p:cNvSpPr>
            <a:spLocks noGrp="1"/>
          </p:cNvSpPr>
          <p:nvPr>
            <p:ph sz="quarter" idx="12"/>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885590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 3 colonnes -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9CA461-08F7-254B-8FFA-7E9CB9555B5D}"/>
              </a:ext>
            </a:extLst>
          </p:cNvPr>
          <p:cNvSpPr>
            <a:spLocks noGrp="1"/>
          </p:cNvSpPr>
          <p:nvPr>
            <p:ph type="title"/>
          </p:nvPr>
        </p:nvSpPr>
        <p:spPr/>
        <p:txBody>
          <a:bodyPr/>
          <a:lstStyle/>
          <a:p>
            <a:r>
              <a:rPr lang="fr-FR"/>
              <a:t>Modifiez le style du titre</a:t>
            </a:r>
          </a:p>
        </p:txBody>
      </p:sp>
      <p:sp>
        <p:nvSpPr>
          <p:cNvPr id="12" name="Espace réservé du pied de page 11">
            <a:extLst>
              <a:ext uri="{FF2B5EF4-FFF2-40B4-BE49-F238E27FC236}">
                <a16:creationId xmlns:a16="http://schemas.microsoft.com/office/drawing/2014/main" id="{DF74E7EE-DFA9-4EF6-BEAE-6D9F15A9170D}"/>
              </a:ext>
            </a:extLst>
          </p:cNvPr>
          <p:cNvSpPr>
            <a:spLocks noGrp="1"/>
          </p:cNvSpPr>
          <p:nvPr>
            <p:ph type="ftr" sz="quarter" idx="30"/>
          </p:nvPr>
        </p:nvSpPr>
        <p:spPr/>
        <p:txBody>
          <a:bodyPr/>
          <a:lstStyle/>
          <a:p>
            <a:r>
              <a:rPr lang="fr-FR"/>
              <a:t>ARIEL : 19/01/2024</a:t>
            </a:r>
            <a:endParaRPr lang="fr-FR" dirty="0"/>
          </a:p>
        </p:txBody>
      </p:sp>
      <p:sp>
        <p:nvSpPr>
          <p:cNvPr id="13" name="Espace réservé du numéro de diapositive 12">
            <a:extLst>
              <a:ext uri="{FF2B5EF4-FFF2-40B4-BE49-F238E27FC236}">
                <a16:creationId xmlns:a16="http://schemas.microsoft.com/office/drawing/2014/main" id="{8DC06FC5-4516-4892-AEE7-50E12FF1FE97}"/>
              </a:ext>
            </a:extLst>
          </p:cNvPr>
          <p:cNvSpPr>
            <a:spLocks noGrp="1"/>
          </p:cNvSpPr>
          <p:nvPr>
            <p:ph type="sldNum" sz="quarter" idx="31"/>
          </p:nvPr>
        </p:nvSpPr>
        <p:spPr/>
        <p:txBody>
          <a:bodyPr/>
          <a:lstStyle/>
          <a:p>
            <a:fld id="{3ACCC249-5D5B-4515-B0B4-8C29B88314F6}" type="slidenum">
              <a:rPr lang="fr-FR" smtClean="0"/>
              <a:pPr/>
              <a:t>‹N°›</a:t>
            </a:fld>
            <a:endParaRPr lang="fr-FR" dirty="0"/>
          </a:p>
        </p:txBody>
      </p:sp>
      <p:sp>
        <p:nvSpPr>
          <p:cNvPr id="14" name="Espace réservé du contenu 2">
            <a:extLst>
              <a:ext uri="{FF2B5EF4-FFF2-40B4-BE49-F238E27FC236}">
                <a16:creationId xmlns:a16="http://schemas.microsoft.com/office/drawing/2014/main" id="{4D22B227-90ED-4BEB-B7D5-3CFFF14750D3}"/>
              </a:ext>
            </a:extLst>
          </p:cNvPr>
          <p:cNvSpPr>
            <a:spLocks noGrp="1"/>
          </p:cNvSpPr>
          <p:nvPr>
            <p:ph sz="quarter" idx="14" hasCustomPrompt="1"/>
          </p:nvPr>
        </p:nvSpPr>
        <p:spPr>
          <a:xfrm>
            <a:off x="1512481" y="2995347"/>
            <a:ext cx="2018250" cy="3062556"/>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5" name="Espace réservé du contenu 2">
            <a:extLst>
              <a:ext uri="{FF2B5EF4-FFF2-40B4-BE49-F238E27FC236}">
                <a16:creationId xmlns:a16="http://schemas.microsoft.com/office/drawing/2014/main" id="{12D78451-2969-444E-ADD7-8AEF2BE16CD3}"/>
              </a:ext>
            </a:extLst>
          </p:cNvPr>
          <p:cNvSpPr>
            <a:spLocks noGrp="1"/>
          </p:cNvSpPr>
          <p:nvPr>
            <p:ph sz="quarter" idx="33" hasCustomPrompt="1"/>
          </p:nvPr>
        </p:nvSpPr>
        <p:spPr>
          <a:xfrm>
            <a:off x="3952484" y="2995347"/>
            <a:ext cx="2018250" cy="3062556"/>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6" name="Espace réservé du contenu 2">
            <a:extLst>
              <a:ext uri="{FF2B5EF4-FFF2-40B4-BE49-F238E27FC236}">
                <a16:creationId xmlns:a16="http://schemas.microsoft.com/office/drawing/2014/main" id="{521B7E1D-88B8-4233-BFB8-46F64CCD207D}"/>
              </a:ext>
            </a:extLst>
          </p:cNvPr>
          <p:cNvSpPr>
            <a:spLocks noGrp="1"/>
          </p:cNvSpPr>
          <p:nvPr>
            <p:ph sz="quarter" idx="34" hasCustomPrompt="1"/>
          </p:nvPr>
        </p:nvSpPr>
        <p:spPr>
          <a:xfrm>
            <a:off x="6392489" y="2995347"/>
            <a:ext cx="2018250" cy="3062556"/>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7" name="Espace réservé du texte 24">
            <a:extLst>
              <a:ext uri="{FF2B5EF4-FFF2-40B4-BE49-F238E27FC236}">
                <a16:creationId xmlns:a16="http://schemas.microsoft.com/office/drawing/2014/main" id="{A8F96ABF-7772-4C0E-A5EA-29FD0E8BC088}"/>
              </a:ext>
            </a:extLst>
          </p:cNvPr>
          <p:cNvSpPr>
            <a:spLocks noGrp="1"/>
          </p:cNvSpPr>
          <p:nvPr>
            <p:ph type="body" sz="quarter" idx="35"/>
          </p:nvPr>
        </p:nvSpPr>
        <p:spPr>
          <a:xfrm>
            <a:off x="1512481"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Modifiez les styles du texte du masque</a:t>
            </a:r>
          </a:p>
        </p:txBody>
      </p:sp>
      <p:sp>
        <p:nvSpPr>
          <p:cNvPr id="18" name="Espace réservé du texte 24">
            <a:extLst>
              <a:ext uri="{FF2B5EF4-FFF2-40B4-BE49-F238E27FC236}">
                <a16:creationId xmlns:a16="http://schemas.microsoft.com/office/drawing/2014/main" id="{63E232BA-92B4-4766-8B99-6912E5E64A73}"/>
              </a:ext>
            </a:extLst>
          </p:cNvPr>
          <p:cNvSpPr>
            <a:spLocks noGrp="1"/>
          </p:cNvSpPr>
          <p:nvPr>
            <p:ph type="body" sz="quarter" idx="36"/>
          </p:nvPr>
        </p:nvSpPr>
        <p:spPr>
          <a:xfrm>
            <a:off x="3952484"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Modifiez les styles du texte du masque</a:t>
            </a:r>
          </a:p>
        </p:txBody>
      </p:sp>
      <p:sp>
        <p:nvSpPr>
          <p:cNvPr id="19" name="Espace réservé du texte 24">
            <a:extLst>
              <a:ext uri="{FF2B5EF4-FFF2-40B4-BE49-F238E27FC236}">
                <a16:creationId xmlns:a16="http://schemas.microsoft.com/office/drawing/2014/main" id="{CC0625A6-9226-4BB3-B582-CF07AB8A6D1D}"/>
              </a:ext>
            </a:extLst>
          </p:cNvPr>
          <p:cNvSpPr>
            <a:spLocks noGrp="1"/>
          </p:cNvSpPr>
          <p:nvPr>
            <p:ph type="body" sz="quarter" idx="37"/>
          </p:nvPr>
        </p:nvSpPr>
        <p:spPr>
          <a:xfrm>
            <a:off x="6392489" y="1700213"/>
            <a:ext cx="2018250" cy="10584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Modifiez les styles du texte du masque</a:t>
            </a:r>
          </a:p>
        </p:txBody>
      </p:sp>
    </p:spTree>
    <p:extLst>
      <p:ext uri="{BB962C8B-B14F-4D97-AF65-F5344CB8AC3E}">
        <p14:creationId xmlns:p14="http://schemas.microsoft.com/office/powerpoint/2010/main" val="2752570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 Idée principale et 3 colonnes généri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B5E37-9A25-B442-BDD3-BF32EAE20C9D}"/>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A88D89F7-826B-474B-A516-6AE1F3626C76}"/>
              </a:ext>
            </a:extLst>
          </p:cNvPr>
          <p:cNvSpPr>
            <a:spLocks noGrp="1"/>
          </p:cNvSpPr>
          <p:nvPr>
            <p:ph type="ftr" sz="quarter" idx="28"/>
          </p:nvPr>
        </p:nvSpPr>
        <p:spPr/>
        <p:txBody>
          <a:bodyPr/>
          <a:lstStyle/>
          <a:p>
            <a:r>
              <a:rPr lang="fr-FR"/>
              <a:t>ARIEL : 19/01/2024</a:t>
            </a:r>
            <a:endParaRPr lang="fr-FR" dirty="0"/>
          </a:p>
        </p:txBody>
      </p:sp>
      <p:sp>
        <p:nvSpPr>
          <p:cNvPr id="4" name="Espace réservé du numéro de diapositive 3">
            <a:extLst>
              <a:ext uri="{FF2B5EF4-FFF2-40B4-BE49-F238E27FC236}">
                <a16:creationId xmlns:a16="http://schemas.microsoft.com/office/drawing/2014/main" id="{86D71A40-37B1-4374-96D5-87794A2ECFB8}"/>
              </a:ext>
            </a:extLst>
          </p:cNvPr>
          <p:cNvSpPr>
            <a:spLocks noGrp="1"/>
          </p:cNvSpPr>
          <p:nvPr>
            <p:ph type="sldNum" sz="quarter" idx="29"/>
          </p:nvPr>
        </p:nvSpPr>
        <p:spPr/>
        <p:txBody>
          <a:bodyPr/>
          <a:lstStyle/>
          <a:p>
            <a:fld id="{3ACCC249-5D5B-4515-B0B4-8C29B88314F6}" type="slidenum">
              <a:rPr lang="fr-FR" smtClean="0"/>
              <a:pPr/>
              <a:t>‹N°›</a:t>
            </a:fld>
            <a:endParaRPr lang="fr-FR" dirty="0"/>
          </a:p>
        </p:txBody>
      </p:sp>
      <p:sp>
        <p:nvSpPr>
          <p:cNvPr id="17" name="Espace réservé du contenu 2">
            <a:extLst>
              <a:ext uri="{FF2B5EF4-FFF2-40B4-BE49-F238E27FC236}">
                <a16:creationId xmlns:a16="http://schemas.microsoft.com/office/drawing/2014/main" id="{A7D14C6A-1FFE-4A6A-A4EF-B5BF41E0DB5D}"/>
              </a:ext>
            </a:extLst>
          </p:cNvPr>
          <p:cNvSpPr>
            <a:spLocks noGrp="1"/>
          </p:cNvSpPr>
          <p:nvPr>
            <p:ph sz="quarter" idx="30" hasCustomPrompt="1"/>
          </p:nvPr>
        </p:nvSpPr>
        <p:spPr>
          <a:xfrm>
            <a:off x="1003498"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20" name="Espace réservé du texte 24">
            <a:extLst>
              <a:ext uri="{FF2B5EF4-FFF2-40B4-BE49-F238E27FC236}">
                <a16:creationId xmlns:a16="http://schemas.microsoft.com/office/drawing/2014/main" id="{9AF4836D-471A-46DD-A64C-57386F29A9F0}"/>
              </a:ext>
            </a:extLst>
          </p:cNvPr>
          <p:cNvSpPr>
            <a:spLocks noGrp="1"/>
          </p:cNvSpPr>
          <p:nvPr>
            <p:ph type="body" sz="quarter" idx="35"/>
          </p:nvPr>
        </p:nvSpPr>
        <p:spPr>
          <a:xfrm>
            <a:off x="1003498" y="3259508"/>
            <a:ext cx="2047500"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2"/>
                </a:solidFill>
              </a:defRPr>
            </a:lvl1pPr>
          </a:lstStyle>
          <a:p>
            <a:pPr lvl="0"/>
            <a:r>
              <a:rPr lang="fr-FR"/>
              <a:t>Modifiez les styles du texte du masque</a:t>
            </a:r>
          </a:p>
        </p:txBody>
      </p:sp>
      <p:sp>
        <p:nvSpPr>
          <p:cNvPr id="23" name="Espace réservé du texte 24">
            <a:extLst>
              <a:ext uri="{FF2B5EF4-FFF2-40B4-BE49-F238E27FC236}">
                <a16:creationId xmlns:a16="http://schemas.microsoft.com/office/drawing/2014/main" id="{38609420-EFE4-4A89-96A6-EAE0CF53820D}"/>
              </a:ext>
            </a:extLst>
          </p:cNvPr>
          <p:cNvSpPr>
            <a:spLocks noGrp="1"/>
          </p:cNvSpPr>
          <p:nvPr>
            <p:ph type="body" sz="quarter" idx="36"/>
          </p:nvPr>
        </p:nvSpPr>
        <p:spPr>
          <a:xfrm>
            <a:off x="4155605" y="3259508"/>
            <a:ext cx="2033337"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2"/>
                </a:solidFill>
              </a:defRPr>
            </a:lvl1pPr>
          </a:lstStyle>
          <a:p>
            <a:pPr lvl="0"/>
            <a:r>
              <a:rPr lang="fr-FR"/>
              <a:t>Modifiez les styles du texte du masque</a:t>
            </a:r>
          </a:p>
        </p:txBody>
      </p:sp>
      <p:sp>
        <p:nvSpPr>
          <p:cNvPr id="24" name="Espace réservé du texte 24">
            <a:extLst>
              <a:ext uri="{FF2B5EF4-FFF2-40B4-BE49-F238E27FC236}">
                <a16:creationId xmlns:a16="http://schemas.microsoft.com/office/drawing/2014/main" id="{4F7055CD-A22C-4BC8-A802-FEA4BEC7B0AD}"/>
              </a:ext>
            </a:extLst>
          </p:cNvPr>
          <p:cNvSpPr>
            <a:spLocks noGrp="1"/>
          </p:cNvSpPr>
          <p:nvPr>
            <p:ph type="body" sz="quarter" idx="37"/>
          </p:nvPr>
        </p:nvSpPr>
        <p:spPr>
          <a:xfrm>
            <a:off x="7307711" y="3259508"/>
            <a:ext cx="2033337"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2"/>
                </a:solidFill>
              </a:defRPr>
            </a:lvl1pPr>
          </a:lstStyle>
          <a:p>
            <a:pPr lvl="0"/>
            <a:r>
              <a:rPr lang="fr-FR"/>
              <a:t>Modifiez les styles du texte du masque</a:t>
            </a:r>
          </a:p>
        </p:txBody>
      </p:sp>
      <p:sp>
        <p:nvSpPr>
          <p:cNvPr id="25" name="Espace réservé du contenu 2">
            <a:extLst>
              <a:ext uri="{FF2B5EF4-FFF2-40B4-BE49-F238E27FC236}">
                <a16:creationId xmlns:a16="http://schemas.microsoft.com/office/drawing/2014/main" id="{3578A220-71F6-4D0A-AEC0-233DEA1D0F45}"/>
              </a:ext>
            </a:extLst>
          </p:cNvPr>
          <p:cNvSpPr>
            <a:spLocks noGrp="1"/>
          </p:cNvSpPr>
          <p:nvPr>
            <p:ph sz="quarter" idx="38" hasCustomPrompt="1"/>
          </p:nvPr>
        </p:nvSpPr>
        <p:spPr>
          <a:xfrm>
            <a:off x="4148523"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26" name="Espace réservé du contenu 2">
            <a:extLst>
              <a:ext uri="{FF2B5EF4-FFF2-40B4-BE49-F238E27FC236}">
                <a16:creationId xmlns:a16="http://schemas.microsoft.com/office/drawing/2014/main" id="{94FAED37-0028-4A29-9532-B25DC84BEA5E}"/>
              </a:ext>
            </a:extLst>
          </p:cNvPr>
          <p:cNvSpPr>
            <a:spLocks noGrp="1"/>
          </p:cNvSpPr>
          <p:nvPr>
            <p:ph sz="quarter" idx="39" hasCustomPrompt="1"/>
          </p:nvPr>
        </p:nvSpPr>
        <p:spPr>
          <a:xfrm>
            <a:off x="7293548"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6" name="Espace réservé du texte 5">
            <a:extLst>
              <a:ext uri="{FF2B5EF4-FFF2-40B4-BE49-F238E27FC236}">
                <a16:creationId xmlns:a16="http://schemas.microsoft.com/office/drawing/2014/main" id="{16A48835-60EF-4D9F-81F7-9F1F5B09939C}"/>
              </a:ext>
            </a:extLst>
          </p:cNvPr>
          <p:cNvSpPr>
            <a:spLocks noGrp="1"/>
          </p:cNvSpPr>
          <p:nvPr>
            <p:ph type="body" sz="quarter" idx="40"/>
          </p:nvPr>
        </p:nvSpPr>
        <p:spPr>
          <a:xfrm>
            <a:off x="1003498" y="1700218"/>
            <a:ext cx="8337550" cy="85628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Modifiez les styles du texte du masque</a:t>
            </a:r>
          </a:p>
        </p:txBody>
      </p:sp>
    </p:spTree>
    <p:extLst>
      <p:ext uri="{BB962C8B-B14F-4D97-AF65-F5344CB8AC3E}">
        <p14:creationId xmlns:p14="http://schemas.microsoft.com/office/powerpoint/2010/main" val="257862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 Idée principale et 3 colonnes san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40352-8B65-9247-BAED-B1DD9885BA3C}"/>
              </a:ext>
            </a:extLst>
          </p:cNvPr>
          <p:cNvSpPr>
            <a:spLocks noGrp="1"/>
          </p:cNvSpPr>
          <p:nvPr>
            <p:ph type="title"/>
          </p:nvPr>
        </p:nvSpPr>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FF8A192B-AC48-4BD2-8E43-06FD69A1264F}"/>
              </a:ext>
            </a:extLst>
          </p:cNvPr>
          <p:cNvSpPr>
            <a:spLocks noGrp="1"/>
          </p:cNvSpPr>
          <p:nvPr>
            <p:ph type="ftr" sz="quarter" idx="29"/>
          </p:nvPr>
        </p:nvSpPr>
        <p:spPr/>
        <p:txBody>
          <a:bodyPr/>
          <a:lstStyle/>
          <a:p>
            <a:r>
              <a:rPr lang="fr-FR"/>
              <a:t>ARIEL : 19/01/2024</a:t>
            </a:r>
            <a:endParaRPr lang="fr-FR" dirty="0"/>
          </a:p>
        </p:txBody>
      </p:sp>
      <p:sp>
        <p:nvSpPr>
          <p:cNvPr id="4" name="Espace réservé du numéro de diapositive 3">
            <a:extLst>
              <a:ext uri="{FF2B5EF4-FFF2-40B4-BE49-F238E27FC236}">
                <a16:creationId xmlns:a16="http://schemas.microsoft.com/office/drawing/2014/main" id="{85E76CA8-57F1-4AB5-A4E8-6EAD16D9C2E0}"/>
              </a:ext>
            </a:extLst>
          </p:cNvPr>
          <p:cNvSpPr>
            <a:spLocks noGrp="1"/>
          </p:cNvSpPr>
          <p:nvPr>
            <p:ph type="sldNum" sz="quarter" idx="30"/>
          </p:nvPr>
        </p:nvSpPr>
        <p:spPr/>
        <p:txBody>
          <a:bodyPr/>
          <a:lstStyle/>
          <a:p>
            <a:fld id="{3ACCC249-5D5B-4515-B0B4-8C29B88314F6}" type="slidenum">
              <a:rPr lang="fr-FR" smtClean="0"/>
              <a:pPr/>
              <a:t>‹N°›</a:t>
            </a:fld>
            <a:endParaRPr lang="fr-FR" dirty="0"/>
          </a:p>
        </p:txBody>
      </p:sp>
      <p:sp>
        <p:nvSpPr>
          <p:cNvPr id="18" name="Espace réservé du texte 24">
            <a:extLst>
              <a:ext uri="{FF2B5EF4-FFF2-40B4-BE49-F238E27FC236}">
                <a16:creationId xmlns:a16="http://schemas.microsoft.com/office/drawing/2014/main" id="{836C7328-9181-4711-830A-288F3BF3DFE7}"/>
              </a:ext>
            </a:extLst>
          </p:cNvPr>
          <p:cNvSpPr>
            <a:spLocks noGrp="1"/>
          </p:cNvSpPr>
          <p:nvPr>
            <p:ph type="body" sz="quarter" idx="35"/>
          </p:nvPr>
        </p:nvSpPr>
        <p:spPr>
          <a:xfrm>
            <a:off x="1003498" y="3259508"/>
            <a:ext cx="2047500"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6"/>
                </a:solidFill>
              </a:defRPr>
            </a:lvl1pPr>
          </a:lstStyle>
          <a:p>
            <a:pPr lvl="0"/>
            <a:r>
              <a:rPr lang="fr-FR"/>
              <a:t>Modifiez les styles du texte du masque</a:t>
            </a:r>
          </a:p>
        </p:txBody>
      </p:sp>
      <p:sp>
        <p:nvSpPr>
          <p:cNvPr id="19" name="Espace réservé du texte 24">
            <a:extLst>
              <a:ext uri="{FF2B5EF4-FFF2-40B4-BE49-F238E27FC236}">
                <a16:creationId xmlns:a16="http://schemas.microsoft.com/office/drawing/2014/main" id="{94B1DBEE-C370-489E-BBA9-0F92BFEC099D}"/>
              </a:ext>
            </a:extLst>
          </p:cNvPr>
          <p:cNvSpPr>
            <a:spLocks noGrp="1"/>
          </p:cNvSpPr>
          <p:nvPr>
            <p:ph type="body" sz="quarter" idx="36"/>
          </p:nvPr>
        </p:nvSpPr>
        <p:spPr>
          <a:xfrm>
            <a:off x="4155605" y="3259508"/>
            <a:ext cx="2033337"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6"/>
                </a:solidFill>
              </a:defRPr>
            </a:lvl1pPr>
          </a:lstStyle>
          <a:p>
            <a:pPr lvl="0"/>
            <a:r>
              <a:rPr lang="fr-FR"/>
              <a:t>Modifiez les styles du texte du masque</a:t>
            </a:r>
          </a:p>
        </p:txBody>
      </p:sp>
      <p:sp>
        <p:nvSpPr>
          <p:cNvPr id="20" name="Espace réservé du texte 24">
            <a:extLst>
              <a:ext uri="{FF2B5EF4-FFF2-40B4-BE49-F238E27FC236}">
                <a16:creationId xmlns:a16="http://schemas.microsoft.com/office/drawing/2014/main" id="{A0DA5D57-F23A-4342-87C7-A8E1BB770EBB}"/>
              </a:ext>
            </a:extLst>
          </p:cNvPr>
          <p:cNvSpPr>
            <a:spLocks noGrp="1"/>
          </p:cNvSpPr>
          <p:nvPr>
            <p:ph type="body" sz="quarter" idx="37"/>
          </p:nvPr>
        </p:nvSpPr>
        <p:spPr>
          <a:xfrm>
            <a:off x="7307711" y="3259508"/>
            <a:ext cx="2033337"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6"/>
                </a:solidFill>
              </a:defRPr>
            </a:lvl1pPr>
          </a:lstStyle>
          <a:p>
            <a:pPr lvl="0"/>
            <a:r>
              <a:rPr lang="fr-FR"/>
              <a:t>Modifiez les styles du texte du masque</a:t>
            </a:r>
          </a:p>
        </p:txBody>
      </p:sp>
      <p:sp>
        <p:nvSpPr>
          <p:cNvPr id="23" name="Espace réservé du texte 5">
            <a:extLst>
              <a:ext uri="{FF2B5EF4-FFF2-40B4-BE49-F238E27FC236}">
                <a16:creationId xmlns:a16="http://schemas.microsoft.com/office/drawing/2014/main" id="{986CA26D-AEB2-4848-8E6C-9E147AD5A052}"/>
              </a:ext>
            </a:extLst>
          </p:cNvPr>
          <p:cNvSpPr>
            <a:spLocks noGrp="1"/>
          </p:cNvSpPr>
          <p:nvPr>
            <p:ph type="body" sz="quarter" idx="40"/>
          </p:nvPr>
        </p:nvSpPr>
        <p:spPr>
          <a:xfrm>
            <a:off x="1003498" y="1700218"/>
            <a:ext cx="8337550" cy="85628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Modifiez les styles du texte du masque</a:t>
            </a:r>
          </a:p>
        </p:txBody>
      </p:sp>
      <p:sp>
        <p:nvSpPr>
          <p:cNvPr id="12" name="Espace réservé du contenu 2">
            <a:extLst>
              <a:ext uri="{FF2B5EF4-FFF2-40B4-BE49-F238E27FC236}">
                <a16:creationId xmlns:a16="http://schemas.microsoft.com/office/drawing/2014/main" id="{807D2C77-B312-42E0-A681-DF42FB0A26BB}"/>
              </a:ext>
            </a:extLst>
          </p:cNvPr>
          <p:cNvSpPr>
            <a:spLocks noGrp="1"/>
          </p:cNvSpPr>
          <p:nvPr>
            <p:ph sz="quarter" idx="41" hasCustomPrompt="1"/>
          </p:nvPr>
        </p:nvSpPr>
        <p:spPr>
          <a:xfrm>
            <a:off x="1003498"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3" name="Espace réservé du contenu 2">
            <a:extLst>
              <a:ext uri="{FF2B5EF4-FFF2-40B4-BE49-F238E27FC236}">
                <a16:creationId xmlns:a16="http://schemas.microsoft.com/office/drawing/2014/main" id="{860079AA-E003-4A7C-9098-823CF62D2843}"/>
              </a:ext>
            </a:extLst>
          </p:cNvPr>
          <p:cNvSpPr>
            <a:spLocks noGrp="1"/>
          </p:cNvSpPr>
          <p:nvPr>
            <p:ph sz="quarter" idx="38" hasCustomPrompt="1"/>
          </p:nvPr>
        </p:nvSpPr>
        <p:spPr>
          <a:xfrm>
            <a:off x="4148523"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4" name="Espace réservé du contenu 2">
            <a:extLst>
              <a:ext uri="{FF2B5EF4-FFF2-40B4-BE49-F238E27FC236}">
                <a16:creationId xmlns:a16="http://schemas.microsoft.com/office/drawing/2014/main" id="{B2B7BEE3-630C-478E-9C15-D41E96A9F25B}"/>
              </a:ext>
            </a:extLst>
          </p:cNvPr>
          <p:cNvSpPr>
            <a:spLocks noGrp="1"/>
          </p:cNvSpPr>
          <p:nvPr>
            <p:ph sz="quarter" idx="39" hasCustomPrompt="1"/>
          </p:nvPr>
        </p:nvSpPr>
        <p:spPr>
          <a:xfrm>
            <a:off x="7293548"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Tree>
    <p:extLst>
      <p:ext uri="{BB962C8B-B14F-4D97-AF65-F5344CB8AC3E}">
        <p14:creationId xmlns:p14="http://schemas.microsoft.com/office/powerpoint/2010/main" val="3270549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 Idée principale et 3 colonnes sûre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BB10F-C60D-884C-B6F0-9FEA46217630}"/>
              </a:ext>
            </a:extLst>
          </p:cNvPr>
          <p:cNvSpPr>
            <a:spLocks noGrp="1"/>
          </p:cNvSpPr>
          <p:nvPr>
            <p:ph type="title"/>
          </p:nvPr>
        </p:nvSpPr>
        <p:spPr/>
        <p:txBody>
          <a:bodyPr/>
          <a:lstStyle/>
          <a:p>
            <a:r>
              <a:rPr lang="fr-FR"/>
              <a:t>Modifiez le style du titre</a:t>
            </a:r>
          </a:p>
        </p:txBody>
      </p:sp>
      <p:sp>
        <p:nvSpPr>
          <p:cNvPr id="10" name="Espace réservé du pied de page 9">
            <a:extLst>
              <a:ext uri="{FF2B5EF4-FFF2-40B4-BE49-F238E27FC236}">
                <a16:creationId xmlns:a16="http://schemas.microsoft.com/office/drawing/2014/main" id="{A9CE4B50-431E-47DD-8A53-0C6311A559A2}"/>
              </a:ext>
            </a:extLst>
          </p:cNvPr>
          <p:cNvSpPr>
            <a:spLocks noGrp="1"/>
          </p:cNvSpPr>
          <p:nvPr>
            <p:ph type="ftr" sz="quarter" idx="28"/>
          </p:nvPr>
        </p:nvSpPr>
        <p:spPr/>
        <p:txBody>
          <a:bodyPr/>
          <a:lstStyle/>
          <a:p>
            <a:r>
              <a:rPr lang="fr-FR"/>
              <a:t>ARIEL : 19/01/2024</a:t>
            </a:r>
            <a:endParaRPr lang="fr-FR" dirty="0"/>
          </a:p>
        </p:txBody>
      </p:sp>
      <p:sp>
        <p:nvSpPr>
          <p:cNvPr id="11" name="Espace réservé du numéro de diapositive 10">
            <a:extLst>
              <a:ext uri="{FF2B5EF4-FFF2-40B4-BE49-F238E27FC236}">
                <a16:creationId xmlns:a16="http://schemas.microsoft.com/office/drawing/2014/main" id="{0C15B306-D4E2-4D5E-9561-620DAC5ADBA4}"/>
              </a:ext>
            </a:extLst>
          </p:cNvPr>
          <p:cNvSpPr>
            <a:spLocks noGrp="1"/>
          </p:cNvSpPr>
          <p:nvPr>
            <p:ph type="sldNum" sz="quarter" idx="29"/>
          </p:nvPr>
        </p:nvSpPr>
        <p:spPr/>
        <p:txBody>
          <a:bodyPr/>
          <a:lstStyle/>
          <a:p>
            <a:fld id="{3ACCC249-5D5B-4515-B0B4-8C29B88314F6}" type="slidenum">
              <a:rPr lang="fr-FR" smtClean="0"/>
              <a:pPr/>
              <a:t>‹N°›</a:t>
            </a:fld>
            <a:endParaRPr lang="fr-FR" dirty="0"/>
          </a:p>
        </p:txBody>
      </p:sp>
      <p:sp>
        <p:nvSpPr>
          <p:cNvPr id="13" name="Espace réservé du texte 24">
            <a:extLst>
              <a:ext uri="{FF2B5EF4-FFF2-40B4-BE49-F238E27FC236}">
                <a16:creationId xmlns:a16="http://schemas.microsoft.com/office/drawing/2014/main" id="{6CC93C80-D3AE-45B7-8730-5CF8AD1B11BB}"/>
              </a:ext>
            </a:extLst>
          </p:cNvPr>
          <p:cNvSpPr>
            <a:spLocks noGrp="1"/>
          </p:cNvSpPr>
          <p:nvPr>
            <p:ph type="body" sz="quarter" idx="35"/>
          </p:nvPr>
        </p:nvSpPr>
        <p:spPr>
          <a:xfrm>
            <a:off x="1003498" y="3259508"/>
            <a:ext cx="2047500"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5"/>
                </a:solidFill>
              </a:defRPr>
            </a:lvl1pPr>
          </a:lstStyle>
          <a:p>
            <a:pPr lvl="0"/>
            <a:r>
              <a:rPr lang="fr-FR"/>
              <a:t>Modifiez les styles du texte du masque</a:t>
            </a:r>
          </a:p>
        </p:txBody>
      </p:sp>
      <p:sp>
        <p:nvSpPr>
          <p:cNvPr id="14" name="Espace réservé du texte 24">
            <a:extLst>
              <a:ext uri="{FF2B5EF4-FFF2-40B4-BE49-F238E27FC236}">
                <a16:creationId xmlns:a16="http://schemas.microsoft.com/office/drawing/2014/main" id="{41BF1CC8-27C6-4D1F-A103-C8E7E7043D9D}"/>
              </a:ext>
            </a:extLst>
          </p:cNvPr>
          <p:cNvSpPr>
            <a:spLocks noGrp="1"/>
          </p:cNvSpPr>
          <p:nvPr>
            <p:ph type="body" sz="quarter" idx="36"/>
          </p:nvPr>
        </p:nvSpPr>
        <p:spPr>
          <a:xfrm>
            <a:off x="4155605" y="3259508"/>
            <a:ext cx="2033337"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5"/>
                </a:solidFill>
              </a:defRPr>
            </a:lvl1pPr>
          </a:lstStyle>
          <a:p>
            <a:pPr lvl="0"/>
            <a:r>
              <a:rPr lang="fr-FR"/>
              <a:t>Modifiez les styles du texte du masque</a:t>
            </a:r>
          </a:p>
        </p:txBody>
      </p:sp>
      <p:sp>
        <p:nvSpPr>
          <p:cNvPr id="15" name="Espace réservé du texte 24">
            <a:extLst>
              <a:ext uri="{FF2B5EF4-FFF2-40B4-BE49-F238E27FC236}">
                <a16:creationId xmlns:a16="http://schemas.microsoft.com/office/drawing/2014/main" id="{9A4C44BA-CB2F-49ED-81A4-AD201B59D06E}"/>
              </a:ext>
            </a:extLst>
          </p:cNvPr>
          <p:cNvSpPr>
            <a:spLocks noGrp="1"/>
          </p:cNvSpPr>
          <p:nvPr>
            <p:ph type="body" sz="quarter" idx="37"/>
          </p:nvPr>
        </p:nvSpPr>
        <p:spPr>
          <a:xfrm>
            <a:off x="7307711" y="3259508"/>
            <a:ext cx="2033337"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5"/>
                </a:solidFill>
              </a:defRPr>
            </a:lvl1pPr>
          </a:lstStyle>
          <a:p>
            <a:pPr lvl="0"/>
            <a:r>
              <a:rPr lang="fr-FR"/>
              <a:t>Modifiez les styles du texte du masque</a:t>
            </a:r>
          </a:p>
        </p:txBody>
      </p:sp>
      <p:sp>
        <p:nvSpPr>
          <p:cNvPr id="18" name="Espace réservé du texte 5">
            <a:extLst>
              <a:ext uri="{FF2B5EF4-FFF2-40B4-BE49-F238E27FC236}">
                <a16:creationId xmlns:a16="http://schemas.microsoft.com/office/drawing/2014/main" id="{1CE330DB-E595-4875-A683-C0BC42481454}"/>
              </a:ext>
            </a:extLst>
          </p:cNvPr>
          <p:cNvSpPr>
            <a:spLocks noGrp="1"/>
          </p:cNvSpPr>
          <p:nvPr>
            <p:ph type="body" sz="quarter" idx="40"/>
          </p:nvPr>
        </p:nvSpPr>
        <p:spPr>
          <a:xfrm>
            <a:off x="1003498" y="1700220"/>
            <a:ext cx="8337550" cy="85628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Modifiez les styles du texte du masque</a:t>
            </a:r>
          </a:p>
        </p:txBody>
      </p:sp>
      <p:sp>
        <p:nvSpPr>
          <p:cNvPr id="19" name="Espace réservé du contenu 2">
            <a:extLst>
              <a:ext uri="{FF2B5EF4-FFF2-40B4-BE49-F238E27FC236}">
                <a16:creationId xmlns:a16="http://schemas.microsoft.com/office/drawing/2014/main" id="{FDD8279B-CDF0-411E-97BD-486A35682180}"/>
              </a:ext>
            </a:extLst>
          </p:cNvPr>
          <p:cNvSpPr>
            <a:spLocks noGrp="1"/>
          </p:cNvSpPr>
          <p:nvPr>
            <p:ph sz="quarter" idx="30" hasCustomPrompt="1"/>
          </p:nvPr>
        </p:nvSpPr>
        <p:spPr>
          <a:xfrm>
            <a:off x="1003498"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20" name="Espace réservé du contenu 2">
            <a:extLst>
              <a:ext uri="{FF2B5EF4-FFF2-40B4-BE49-F238E27FC236}">
                <a16:creationId xmlns:a16="http://schemas.microsoft.com/office/drawing/2014/main" id="{55F1A954-3861-4EB1-85A4-67D6AF08FBCE}"/>
              </a:ext>
            </a:extLst>
          </p:cNvPr>
          <p:cNvSpPr>
            <a:spLocks noGrp="1"/>
          </p:cNvSpPr>
          <p:nvPr>
            <p:ph sz="quarter" idx="38" hasCustomPrompt="1"/>
          </p:nvPr>
        </p:nvSpPr>
        <p:spPr>
          <a:xfrm>
            <a:off x="4148523"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21" name="Espace réservé du contenu 2">
            <a:extLst>
              <a:ext uri="{FF2B5EF4-FFF2-40B4-BE49-F238E27FC236}">
                <a16:creationId xmlns:a16="http://schemas.microsoft.com/office/drawing/2014/main" id="{298DCB3F-FD8C-4DB4-967E-C15E653C36A1}"/>
              </a:ext>
            </a:extLst>
          </p:cNvPr>
          <p:cNvSpPr>
            <a:spLocks noGrp="1"/>
          </p:cNvSpPr>
          <p:nvPr>
            <p:ph sz="quarter" idx="39" hasCustomPrompt="1"/>
          </p:nvPr>
        </p:nvSpPr>
        <p:spPr>
          <a:xfrm>
            <a:off x="7293548"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Tree>
    <p:extLst>
      <p:ext uri="{BB962C8B-B14F-4D97-AF65-F5344CB8AC3E}">
        <p14:creationId xmlns:p14="http://schemas.microsoft.com/office/powerpoint/2010/main" val="2542590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Idée principale et 3 colonnes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36C7F1-EFF6-A24E-AB11-3002254C82A9}"/>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5B5C075-5E93-433D-BC8C-16BD21C61CDC}"/>
              </a:ext>
            </a:extLst>
          </p:cNvPr>
          <p:cNvSpPr>
            <a:spLocks noGrp="1"/>
          </p:cNvSpPr>
          <p:nvPr>
            <p:ph type="ftr" sz="quarter" idx="28"/>
          </p:nvPr>
        </p:nvSpPr>
        <p:spPr/>
        <p:txBody>
          <a:bodyPr/>
          <a:lstStyle/>
          <a:p>
            <a:r>
              <a:rPr lang="fr-FR"/>
              <a:t>ARIEL : 19/01/2024</a:t>
            </a:r>
            <a:endParaRPr lang="fr-FR" dirty="0"/>
          </a:p>
        </p:txBody>
      </p:sp>
      <p:sp>
        <p:nvSpPr>
          <p:cNvPr id="4" name="Espace réservé du numéro de diapositive 3">
            <a:extLst>
              <a:ext uri="{FF2B5EF4-FFF2-40B4-BE49-F238E27FC236}">
                <a16:creationId xmlns:a16="http://schemas.microsoft.com/office/drawing/2014/main" id="{36F4DE25-2921-40D7-A114-D7753411652B}"/>
              </a:ext>
            </a:extLst>
          </p:cNvPr>
          <p:cNvSpPr>
            <a:spLocks noGrp="1"/>
          </p:cNvSpPr>
          <p:nvPr>
            <p:ph type="sldNum" sz="quarter" idx="29"/>
          </p:nvPr>
        </p:nvSpPr>
        <p:spPr/>
        <p:txBody>
          <a:bodyPr/>
          <a:lstStyle/>
          <a:p>
            <a:fld id="{3ACCC249-5D5B-4515-B0B4-8C29B88314F6}" type="slidenum">
              <a:rPr lang="fr-FR" smtClean="0"/>
              <a:pPr/>
              <a:t>‹N°›</a:t>
            </a:fld>
            <a:endParaRPr lang="fr-FR" dirty="0"/>
          </a:p>
        </p:txBody>
      </p:sp>
      <p:sp>
        <p:nvSpPr>
          <p:cNvPr id="13" name="Espace réservé du texte 24">
            <a:extLst>
              <a:ext uri="{FF2B5EF4-FFF2-40B4-BE49-F238E27FC236}">
                <a16:creationId xmlns:a16="http://schemas.microsoft.com/office/drawing/2014/main" id="{D96E7005-AF1B-40D2-B219-83AC9F0861F5}"/>
              </a:ext>
            </a:extLst>
          </p:cNvPr>
          <p:cNvSpPr>
            <a:spLocks noGrp="1"/>
          </p:cNvSpPr>
          <p:nvPr>
            <p:ph type="body" sz="quarter" idx="35"/>
          </p:nvPr>
        </p:nvSpPr>
        <p:spPr>
          <a:xfrm>
            <a:off x="1003498" y="3259508"/>
            <a:ext cx="2047500"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4"/>
                </a:solidFill>
              </a:defRPr>
            </a:lvl1pPr>
          </a:lstStyle>
          <a:p>
            <a:pPr lvl="0"/>
            <a:r>
              <a:rPr lang="fr-FR"/>
              <a:t>Modifiez les styles du texte du masque</a:t>
            </a:r>
          </a:p>
        </p:txBody>
      </p:sp>
      <p:sp>
        <p:nvSpPr>
          <p:cNvPr id="14" name="Espace réservé du texte 24">
            <a:extLst>
              <a:ext uri="{FF2B5EF4-FFF2-40B4-BE49-F238E27FC236}">
                <a16:creationId xmlns:a16="http://schemas.microsoft.com/office/drawing/2014/main" id="{E0C165D3-EE99-4DFA-9147-EAF9D991DCA1}"/>
              </a:ext>
            </a:extLst>
          </p:cNvPr>
          <p:cNvSpPr>
            <a:spLocks noGrp="1"/>
          </p:cNvSpPr>
          <p:nvPr>
            <p:ph type="body" sz="quarter" idx="36"/>
          </p:nvPr>
        </p:nvSpPr>
        <p:spPr>
          <a:xfrm>
            <a:off x="4155605" y="3259508"/>
            <a:ext cx="2033337"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4"/>
                </a:solidFill>
              </a:defRPr>
            </a:lvl1pPr>
          </a:lstStyle>
          <a:p>
            <a:pPr lvl="0"/>
            <a:r>
              <a:rPr lang="fr-FR"/>
              <a:t>Modifiez les styles du texte du masque</a:t>
            </a:r>
          </a:p>
        </p:txBody>
      </p:sp>
      <p:sp>
        <p:nvSpPr>
          <p:cNvPr id="15" name="Espace réservé du texte 24">
            <a:extLst>
              <a:ext uri="{FF2B5EF4-FFF2-40B4-BE49-F238E27FC236}">
                <a16:creationId xmlns:a16="http://schemas.microsoft.com/office/drawing/2014/main" id="{1DA1A6BD-A619-4D52-8923-4D1E504E48CB}"/>
              </a:ext>
            </a:extLst>
          </p:cNvPr>
          <p:cNvSpPr>
            <a:spLocks noGrp="1"/>
          </p:cNvSpPr>
          <p:nvPr>
            <p:ph type="body" sz="quarter" idx="37"/>
          </p:nvPr>
        </p:nvSpPr>
        <p:spPr>
          <a:xfrm>
            <a:off x="7307711" y="3259508"/>
            <a:ext cx="2033337"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4"/>
                </a:solidFill>
              </a:defRPr>
            </a:lvl1pPr>
          </a:lstStyle>
          <a:p>
            <a:pPr lvl="0"/>
            <a:r>
              <a:rPr lang="fr-FR"/>
              <a:t>Modifiez les styles du texte du masque</a:t>
            </a:r>
          </a:p>
        </p:txBody>
      </p:sp>
      <p:sp>
        <p:nvSpPr>
          <p:cNvPr id="25" name="Espace réservé du texte 5">
            <a:extLst>
              <a:ext uri="{FF2B5EF4-FFF2-40B4-BE49-F238E27FC236}">
                <a16:creationId xmlns:a16="http://schemas.microsoft.com/office/drawing/2014/main" id="{01FC97C4-BA09-4D91-A310-42202E8ADCE3}"/>
              </a:ext>
            </a:extLst>
          </p:cNvPr>
          <p:cNvSpPr>
            <a:spLocks noGrp="1"/>
          </p:cNvSpPr>
          <p:nvPr>
            <p:ph type="body" sz="quarter" idx="40"/>
          </p:nvPr>
        </p:nvSpPr>
        <p:spPr>
          <a:xfrm>
            <a:off x="1003498" y="1700220"/>
            <a:ext cx="8337550" cy="85628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Modifiez les styles du texte du masque</a:t>
            </a:r>
          </a:p>
        </p:txBody>
      </p:sp>
      <p:sp>
        <p:nvSpPr>
          <p:cNvPr id="18" name="Espace réservé du contenu 2">
            <a:extLst>
              <a:ext uri="{FF2B5EF4-FFF2-40B4-BE49-F238E27FC236}">
                <a16:creationId xmlns:a16="http://schemas.microsoft.com/office/drawing/2014/main" id="{7A6A4594-280E-48CC-89A5-40AFEE09B94E}"/>
              </a:ext>
            </a:extLst>
          </p:cNvPr>
          <p:cNvSpPr>
            <a:spLocks noGrp="1"/>
          </p:cNvSpPr>
          <p:nvPr>
            <p:ph sz="quarter" idx="30" hasCustomPrompt="1"/>
          </p:nvPr>
        </p:nvSpPr>
        <p:spPr>
          <a:xfrm>
            <a:off x="1003498"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9" name="Espace réservé du contenu 2">
            <a:extLst>
              <a:ext uri="{FF2B5EF4-FFF2-40B4-BE49-F238E27FC236}">
                <a16:creationId xmlns:a16="http://schemas.microsoft.com/office/drawing/2014/main" id="{E8B3BA32-4620-4F62-9E5E-CEF3B95351E6}"/>
              </a:ext>
            </a:extLst>
          </p:cNvPr>
          <p:cNvSpPr>
            <a:spLocks noGrp="1"/>
          </p:cNvSpPr>
          <p:nvPr>
            <p:ph sz="quarter" idx="38" hasCustomPrompt="1"/>
          </p:nvPr>
        </p:nvSpPr>
        <p:spPr>
          <a:xfrm>
            <a:off x="4148523"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20" name="Espace réservé du contenu 2">
            <a:extLst>
              <a:ext uri="{FF2B5EF4-FFF2-40B4-BE49-F238E27FC236}">
                <a16:creationId xmlns:a16="http://schemas.microsoft.com/office/drawing/2014/main" id="{41D56E37-C0E8-45D8-B172-6910EF5FB75B}"/>
              </a:ext>
            </a:extLst>
          </p:cNvPr>
          <p:cNvSpPr>
            <a:spLocks noGrp="1"/>
          </p:cNvSpPr>
          <p:nvPr>
            <p:ph sz="quarter" idx="39" hasCustomPrompt="1"/>
          </p:nvPr>
        </p:nvSpPr>
        <p:spPr>
          <a:xfrm>
            <a:off x="7293548"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Tree>
    <p:extLst>
      <p:ext uri="{BB962C8B-B14F-4D97-AF65-F5344CB8AC3E}">
        <p14:creationId xmlns:p14="http://schemas.microsoft.com/office/powerpoint/2010/main" val="3793377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3. Idée principale et 3 colonnes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36C7F1-EFF6-A24E-AB11-3002254C82A9}"/>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5B5C075-5E93-433D-BC8C-16BD21C61CDC}"/>
              </a:ext>
            </a:extLst>
          </p:cNvPr>
          <p:cNvSpPr>
            <a:spLocks noGrp="1"/>
          </p:cNvSpPr>
          <p:nvPr>
            <p:ph type="ftr" sz="quarter" idx="28"/>
          </p:nvPr>
        </p:nvSpPr>
        <p:spPr/>
        <p:txBody>
          <a:bodyPr/>
          <a:lstStyle/>
          <a:p>
            <a:r>
              <a:rPr lang="fr-FR"/>
              <a:t>ARIEL : 19/01/2024</a:t>
            </a:r>
            <a:endParaRPr lang="fr-FR" dirty="0"/>
          </a:p>
        </p:txBody>
      </p:sp>
      <p:sp>
        <p:nvSpPr>
          <p:cNvPr id="4" name="Espace réservé du numéro de diapositive 3">
            <a:extLst>
              <a:ext uri="{FF2B5EF4-FFF2-40B4-BE49-F238E27FC236}">
                <a16:creationId xmlns:a16="http://schemas.microsoft.com/office/drawing/2014/main" id="{36F4DE25-2921-40D7-A114-D7753411652B}"/>
              </a:ext>
            </a:extLst>
          </p:cNvPr>
          <p:cNvSpPr>
            <a:spLocks noGrp="1"/>
          </p:cNvSpPr>
          <p:nvPr>
            <p:ph type="sldNum" sz="quarter" idx="29"/>
          </p:nvPr>
        </p:nvSpPr>
        <p:spPr/>
        <p:txBody>
          <a:bodyPr/>
          <a:lstStyle/>
          <a:p>
            <a:fld id="{3ACCC249-5D5B-4515-B0B4-8C29B88314F6}" type="slidenum">
              <a:rPr lang="fr-FR" smtClean="0"/>
              <a:pPr/>
              <a:t>‹N°›</a:t>
            </a:fld>
            <a:endParaRPr lang="fr-FR" dirty="0"/>
          </a:p>
        </p:txBody>
      </p:sp>
      <p:sp>
        <p:nvSpPr>
          <p:cNvPr id="13" name="Espace réservé du texte 24">
            <a:extLst>
              <a:ext uri="{FF2B5EF4-FFF2-40B4-BE49-F238E27FC236}">
                <a16:creationId xmlns:a16="http://schemas.microsoft.com/office/drawing/2014/main" id="{D96E7005-AF1B-40D2-B219-83AC9F0861F5}"/>
              </a:ext>
            </a:extLst>
          </p:cNvPr>
          <p:cNvSpPr>
            <a:spLocks noGrp="1"/>
          </p:cNvSpPr>
          <p:nvPr>
            <p:ph type="body" sz="quarter" idx="35"/>
          </p:nvPr>
        </p:nvSpPr>
        <p:spPr>
          <a:xfrm>
            <a:off x="1003498" y="3259508"/>
            <a:ext cx="2047500"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3"/>
                </a:solidFill>
              </a:defRPr>
            </a:lvl1pPr>
          </a:lstStyle>
          <a:p>
            <a:pPr lvl="0"/>
            <a:r>
              <a:rPr lang="fr-FR"/>
              <a:t>Modifiez les styles du texte du masque</a:t>
            </a:r>
          </a:p>
        </p:txBody>
      </p:sp>
      <p:sp>
        <p:nvSpPr>
          <p:cNvPr id="14" name="Espace réservé du texte 24">
            <a:extLst>
              <a:ext uri="{FF2B5EF4-FFF2-40B4-BE49-F238E27FC236}">
                <a16:creationId xmlns:a16="http://schemas.microsoft.com/office/drawing/2014/main" id="{E0C165D3-EE99-4DFA-9147-EAF9D991DCA1}"/>
              </a:ext>
            </a:extLst>
          </p:cNvPr>
          <p:cNvSpPr>
            <a:spLocks noGrp="1"/>
          </p:cNvSpPr>
          <p:nvPr>
            <p:ph type="body" sz="quarter" idx="36"/>
          </p:nvPr>
        </p:nvSpPr>
        <p:spPr>
          <a:xfrm>
            <a:off x="4155605" y="3259508"/>
            <a:ext cx="2033337"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3"/>
                </a:solidFill>
              </a:defRPr>
            </a:lvl1pPr>
          </a:lstStyle>
          <a:p>
            <a:pPr lvl="0"/>
            <a:r>
              <a:rPr lang="fr-FR"/>
              <a:t>Modifiez les styles du texte du masque</a:t>
            </a:r>
          </a:p>
        </p:txBody>
      </p:sp>
      <p:sp>
        <p:nvSpPr>
          <p:cNvPr id="15" name="Espace réservé du texte 24">
            <a:extLst>
              <a:ext uri="{FF2B5EF4-FFF2-40B4-BE49-F238E27FC236}">
                <a16:creationId xmlns:a16="http://schemas.microsoft.com/office/drawing/2014/main" id="{1DA1A6BD-A619-4D52-8923-4D1E504E48CB}"/>
              </a:ext>
            </a:extLst>
          </p:cNvPr>
          <p:cNvSpPr>
            <a:spLocks noGrp="1"/>
          </p:cNvSpPr>
          <p:nvPr>
            <p:ph type="body" sz="quarter" idx="37"/>
          </p:nvPr>
        </p:nvSpPr>
        <p:spPr>
          <a:xfrm>
            <a:off x="7307711" y="3259508"/>
            <a:ext cx="2033337" cy="879357"/>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3"/>
                </a:solidFill>
              </a:defRPr>
            </a:lvl1pPr>
          </a:lstStyle>
          <a:p>
            <a:pPr lvl="0"/>
            <a:r>
              <a:rPr lang="fr-FR"/>
              <a:t>Modifiez les styles du texte du masque</a:t>
            </a:r>
          </a:p>
        </p:txBody>
      </p:sp>
      <p:sp>
        <p:nvSpPr>
          <p:cNvPr id="25" name="Espace réservé du texte 5">
            <a:extLst>
              <a:ext uri="{FF2B5EF4-FFF2-40B4-BE49-F238E27FC236}">
                <a16:creationId xmlns:a16="http://schemas.microsoft.com/office/drawing/2014/main" id="{01FC97C4-BA09-4D91-A310-42202E8ADCE3}"/>
              </a:ext>
            </a:extLst>
          </p:cNvPr>
          <p:cNvSpPr>
            <a:spLocks noGrp="1"/>
          </p:cNvSpPr>
          <p:nvPr>
            <p:ph type="body" sz="quarter" idx="40"/>
          </p:nvPr>
        </p:nvSpPr>
        <p:spPr>
          <a:xfrm>
            <a:off x="1003498" y="1700220"/>
            <a:ext cx="8337550" cy="85628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Modifiez les styles du texte du masque</a:t>
            </a:r>
          </a:p>
        </p:txBody>
      </p:sp>
      <p:sp>
        <p:nvSpPr>
          <p:cNvPr id="18" name="Espace réservé du contenu 2">
            <a:extLst>
              <a:ext uri="{FF2B5EF4-FFF2-40B4-BE49-F238E27FC236}">
                <a16:creationId xmlns:a16="http://schemas.microsoft.com/office/drawing/2014/main" id="{E46D51D9-98EF-4537-AE6B-C7D98DB0A390}"/>
              </a:ext>
            </a:extLst>
          </p:cNvPr>
          <p:cNvSpPr>
            <a:spLocks noGrp="1"/>
          </p:cNvSpPr>
          <p:nvPr>
            <p:ph sz="quarter" idx="30" hasCustomPrompt="1"/>
          </p:nvPr>
        </p:nvSpPr>
        <p:spPr>
          <a:xfrm>
            <a:off x="1003498"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19" name="Espace réservé du contenu 2">
            <a:extLst>
              <a:ext uri="{FF2B5EF4-FFF2-40B4-BE49-F238E27FC236}">
                <a16:creationId xmlns:a16="http://schemas.microsoft.com/office/drawing/2014/main" id="{52AF23B2-878C-4C66-82CA-F50338EEB96F}"/>
              </a:ext>
            </a:extLst>
          </p:cNvPr>
          <p:cNvSpPr>
            <a:spLocks noGrp="1"/>
          </p:cNvSpPr>
          <p:nvPr>
            <p:ph sz="quarter" idx="38" hasCustomPrompt="1"/>
          </p:nvPr>
        </p:nvSpPr>
        <p:spPr>
          <a:xfrm>
            <a:off x="4148523"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
        <p:nvSpPr>
          <p:cNvPr id="20" name="Espace réservé du contenu 2">
            <a:extLst>
              <a:ext uri="{FF2B5EF4-FFF2-40B4-BE49-F238E27FC236}">
                <a16:creationId xmlns:a16="http://schemas.microsoft.com/office/drawing/2014/main" id="{850B3DEB-F6E9-4C0D-A664-4998EDB3F601}"/>
              </a:ext>
            </a:extLst>
          </p:cNvPr>
          <p:cNvSpPr>
            <a:spLocks noGrp="1"/>
          </p:cNvSpPr>
          <p:nvPr>
            <p:ph sz="quarter" idx="39" hasCustomPrompt="1"/>
          </p:nvPr>
        </p:nvSpPr>
        <p:spPr>
          <a:xfrm>
            <a:off x="7293548" y="4333259"/>
            <a:ext cx="2047500" cy="1724644"/>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dirty="0"/>
              <a:t>Cliquez pour  ajouter du texte ou insérer un élément </a:t>
            </a:r>
          </a:p>
        </p:txBody>
      </p:sp>
    </p:spTree>
    <p:extLst>
      <p:ext uri="{BB962C8B-B14F-4D97-AF65-F5344CB8AC3E}">
        <p14:creationId xmlns:p14="http://schemas.microsoft.com/office/powerpoint/2010/main" val="579885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 COUV-RF-Fond couleur">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7FBD36F-EC78-334E-B64B-D7A41F91E7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303" y="158381"/>
            <a:ext cx="1123170" cy="1251915"/>
          </a:xfrm>
          <a:prstGeom prst="rect">
            <a:avLst/>
          </a:prstGeom>
        </p:spPr>
      </p:pic>
      <p:sp>
        <p:nvSpPr>
          <p:cNvPr id="8" name="Rectangle 7">
            <a:extLst>
              <a:ext uri="{FF2B5EF4-FFF2-40B4-BE49-F238E27FC236}">
                <a16:creationId xmlns:a16="http://schemas.microsoft.com/office/drawing/2014/main" id="{DA5077B1-E734-F842-835D-1C544433B554}"/>
              </a:ext>
            </a:extLst>
          </p:cNvPr>
          <p:cNvSpPr/>
          <p:nvPr userDrawn="1"/>
        </p:nvSpPr>
        <p:spPr>
          <a:xfrm>
            <a:off x="535286" y="1604990"/>
            <a:ext cx="9370714" cy="4656111"/>
          </a:xfrm>
          <a:prstGeom prst="rect">
            <a:avLst/>
          </a:prstGeom>
          <a:solidFill>
            <a:srgbClr val="071E4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Titre 4">
            <a:extLst>
              <a:ext uri="{FF2B5EF4-FFF2-40B4-BE49-F238E27FC236}">
                <a16:creationId xmlns:a16="http://schemas.microsoft.com/office/drawing/2014/main" id="{93548C19-04A5-8C4F-B3D1-B455B5F53FF5}"/>
              </a:ext>
            </a:extLst>
          </p:cNvPr>
          <p:cNvSpPr>
            <a:spLocks noGrp="1"/>
          </p:cNvSpPr>
          <p:nvPr>
            <p:ph type="title" hasCustomPrompt="1"/>
          </p:nvPr>
        </p:nvSpPr>
        <p:spPr>
          <a:xfrm>
            <a:off x="1371533" y="2535866"/>
            <a:ext cx="4370037" cy="1251961"/>
          </a:xfrm>
          <a:prstGeom prst="rect">
            <a:avLst/>
          </a:prstGeom>
        </p:spPr>
        <p:txBody>
          <a:bodyPr/>
          <a:lstStyle>
            <a:lvl1pPr algn="l" rtl="0" eaLnBrk="1" fontAlgn="base" hangingPunct="1">
              <a:spcBef>
                <a:spcPct val="0"/>
              </a:spcBef>
              <a:spcAft>
                <a:spcPct val="0"/>
              </a:spcAft>
              <a:defRPr lang="fr-FR" sz="3000" b="1" i="0" kern="0" cap="all" baseline="0" dirty="0">
                <a:solidFill>
                  <a:schemeClr val="bg1"/>
                </a:solidFill>
                <a:latin typeface="Calibri" panose="020F0502020204030204" pitchFamily="34" charset="0"/>
                <a:ea typeface="+mj-ea"/>
                <a:cs typeface="Calibri" panose="020F0502020204030204" pitchFamily="34" charset="0"/>
              </a:defRPr>
            </a:lvl1pPr>
          </a:lstStyle>
          <a:p>
            <a:r>
              <a:rPr lang="fr-FR" dirty="0"/>
              <a:t>CLIQUEZ POUR </a:t>
            </a:r>
            <a:br>
              <a:rPr lang="fr-FR" dirty="0"/>
            </a:br>
            <a:r>
              <a:rPr lang="fr-FR" dirty="0" err="1"/>
              <a:t>ModifieR</a:t>
            </a:r>
            <a:r>
              <a:rPr lang="fr-FR" dirty="0"/>
              <a:t> le titre</a:t>
            </a:r>
          </a:p>
        </p:txBody>
      </p:sp>
      <p:sp>
        <p:nvSpPr>
          <p:cNvPr id="17" name="Espace réservé du texte 2">
            <a:extLst>
              <a:ext uri="{FF2B5EF4-FFF2-40B4-BE49-F238E27FC236}">
                <a16:creationId xmlns:a16="http://schemas.microsoft.com/office/drawing/2014/main" id="{C6820B23-0CC6-3544-86BC-7A13B7E1DB57}"/>
              </a:ext>
            </a:extLst>
          </p:cNvPr>
          <p:cNvSpPr>
            <a:spLocks noGrp="1"/>
          </p:cNvSpPr>
          <p:nvPr>
            <p:ph type="body" idx="10" hasCustomPrompt="1"/>
          </p:nvPr>
        </p:nvSpPr>
        <p:spPr>
          <a:xfrm>
            <a:off x="1371536" y="3971433"/>
            <a:ext cx="4376870" cy="639763"/>
          </a:xfrm>
          <a:prstGeom prst="rect">
            <a:avLst/>
          </a:prstGeom>
        </p:spPr>
        <p:txBody>
          <a:bodyPr anchor="t"/>
          <a:lstStyle>
            <a:lvl1pPr marL="0" indent="0">
              <a:lnSpc>
                <a:spcPct val="100000"/>
              </a:lnSpc>
              <a:spcBef>
                <a:spcPts val="0"/>
              </a:spcBef>
              <a:buNone/>
              <a:defRPr lang="fr-FR" sz="1575" b="0" i="0" kern="0" dirty="0">
                <a:solidFill>
                  <a:schemeClr val="bg1"/>
                </a:solidFill>
                <a:latin typeface="Calibri" panose="020F0502020204030204" pitchFamily="34" charset="0"/>
                <a:ea typeface="+mn-ea"/>
                <a:cs typeface="+mn-cs"/>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dirty="0"/>
              <a:t>Cliquez pour modifier le sous-titre</a:t>
            </a:r>
          </a:p>
        </p:txBody>
      </p:sp>
      <p:pic>
        <p:nvPicPr>
          <p:cNvPr id="11" name="Image 10">
            <a:extLst>
              <a:ext uri="{FF2B5EF4-FFF2-40B4-BE49-F238E27FC236}">
                <a16:creationId xmlns:a16="http://schemas.microsoft.com/office/drawing/2014/main" id="{E8EE7ACF-9711-4610-A4D3-ECAABB34AF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9957" y="560840"/>
            <a:ext cx="1231425" cy="1003461"/>
          </a:xfrm>
          <a:prstGeom prst="rect">
            <a:avLst/>
          </a:prstGeom>
        </p:spPr>
      </p:pic>
      <p:pic>
        <p:nvPicPr>
          <p:cNvPr id="9" name="Image 8">
            <a:extLst>
              <a:ext uri="{FF2B5EF4-FFF2-40B4-BE49-F238E27FC236}">
                <a16:creationId xmlns:a16="http://schemas.microsoft.com/office/drawing/2014/main" id="{51D285E1-67D9-420A-9610-D078713CCC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939" y="6413018"/>
            <a:ext cx="724325" cy="267012"/>
          </a:xfrm>
          <a:prstGeom prst="rect">
            <a:avLst/>
          </a:prstGeom>
        </p:spPr>
      </p:pic>
    </p:spTree>
    <p:extLst>
      <p:ext uri="{BB962C8B-B14F-4D97-AF65-F5344CB8AC3E}">
        <p14:creationId xmlns:p14="http://schemas.microsoft.com/office/powerpoint/2010/main" val="3149790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 COUV-sans RF-Fond coule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8B5CD4-1270-4145-89EB-D4BF2E8DBD56}"/>
              </a:ext>
            </a:extLst>
          </p:cNvPr>
          <p:cNvSpPr/>
          <p:nvPr userDrawn="1"/>
        </p:nvSpPr>
        <p:spPr>
          <a:xfrm>
            <a:off x="535286" y="1604989"/>
            <a:ext cx="9370714" cy="4635691"/>
          </a:xfrm>
          <a:prstGeom prst="rect">
            <a:avLst/>
          </a:prstGeom>
          <a:solidFill>
            <a:srgbClr val="071E4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23DBDE32-FF5A-4816-B364-7CC2247E1F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598" y="377960"/>
            <a:ext cx="1231425" cy="1003461"/>
          </a:xfrm>
          <a:prstGeom prst="rect">
            <a:avLst/>
          </a:prstGeom>
        </p:spPr>
      </p:pic>
      <p:sp>
        <p:nvSpPr>
          <p:cNvPr id="7" name="Titre 4">
            <a:extLst>
              <a:ext uri="{FF2B5EF4-FFF2-40B4-BE49-F238E27FC236}">
                <a16:creationId xmlns:a16="http://schemas.microsoft.com/office/drawing/2014/main" id="{AD4CEDC0-F0B4-44D9-8532-86A478858EAD}"/>
              </a:ext>
            </a:extLst>
          </p:cNvPr>
          <p:cNvSpPr>
            <a:spLocks noGrp="1"/>
          </p:cNvSpPr>
          <p:nvPr>
            <p:ph type="title" hasCustomPrompt="1"/>
          </p:nvPr>
        </p:nvSpPr>
        <p:spPr>
          <a:xfrm>
            <a:off x="1371533" y="2535866"/>
            <a:ext cx="4370037" cy="1251961"/>
          </a:xfrm>
          <a:prstGeom prst="rect">
            <a:avLst/>
          </a:prstGeom>
        </p:spPr>
        <p:txBody>
          <a:bodyPr/>
          <a:lstStyle>
            <a:lvl1pPr algn="l" rtl="0" eaLnBrk="1" fontAlgn="base" hangingPunct="1">
              <a:spcBef>
                <a:spcPct val="0"/>
              </a:spcBef>
              <a:spcAft>
                <a:spcPct val="0"/>
              </a:spcAft>
              <a:defRPr lang="fr-FR" sz="3000" b="1" i="0" kern="0" cap="all" baseline="0" dirty="0">
                <a:solidFill>
                  <a:schemeClr val="bg1"/>
                </a:solidFill>
                <a:latin typeface="Calibri" panose="020F0502020204030204" pitchFamily="34" charset="0"/>
                <a:ea typeface="+mj-ea"/>
                <a:cs typeface="Calibri" panose="020F0502020204030204" pitchFamily="34" charset="0"/>
              </a:defRPr>
            </a:lvl1pPr>
          </a:lstStyle>
          <a:p>
            <a:r>
              <a:rPr lang="fr-FR" dirty="0"/>
              <a:t>CLIQUEZ POUR </a:t>
            </a:r>
            <a:br>
              <a:rPr lang="fr-FR" dirty="0"/>
            </a:br>
            <a:r>
              <a:rPr lang="fr-FR" dirty="0" err="1"/>
              <a:t>ModifieR</a:t>
            </a:r>
            <a:r>
              <a:rPr lang="fr-FR" dirty="0"/>
              <a:t> le titre</a:t>
            </a:r>
          </a:p>
        </p:txBody>
      </p:sp>
      <p:sp>
        <p:nvSpPr>
          <p:cNvPr id="8" name="Espace réservé du texte 2">
            <a:extLst>
              <a:ext uri="{FF2B5EF4-FFF2-40B4-BE49-F238E27FC236}">
                <a16:creationId xmlns:a16="http://schemas.microsoft.com/office/drawing/2014/main" id="{56D361A2-EA8E-43A0-AF00-8A8828301D29}"/>
              </a:ext>
            </a:extLst>
          </p:cNvPr>
          <p:cNvSpPr>
            <a:spLocks noGrp="1"/>
          </p:cNvSpPr>
          <p:nvPr>
            <p:ph type="body" idx="10" hasCustomPrompt="1"/>
          </p:nvPr>
        </p:nvSpPr>
        <p:spPr>
          <a:xfrm>
            <a:off x="1371536" y="3971433"/>
            <a:ext cx="4376870" cy="639763"/>
          </a:xfrm>
          <a:prstGeom prst="rect">
            <a:avLst/>
          </a:prstGeom>
        </p:spPr>
        <p:txBody>
          <a:bodyPr anchor="t"/>
          <a:lstStyle>
            <a:lvl1pPr marL="0" indent="0">
              <a:lnSpc>
                <a:spcPct val="100000"/>
              </a:lnSpc>
              <a:spcBef>
                <a:spcPts val="0"/>
              </a:spcBef>
              <a:buNone/>
              <a:defRPr lang="fr-FR" sz="1575" b="0" i="0" kern="0" dirty="0">
                <a:solidFill>
                  <a:schemeClr val="bg1"/>
                </a:solidFill>
                <a:latin typeface="Calibri" panose="020F0502020204030204" pitchFamily="34" charset="0"/>
                <a:ea typeface="+mn-ea"/>
                <a:cs typeface="+mn-cs"/>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dirty="0"/>
              <a:t>Cliquez pour modifier le sous-titre</a:t>
            </a:r>
          </a:p>
        </p:txBody>
      </p:sp>
      <p:pic>
        <p:nvPicPr>
          <p:cNvPr id="10" name="Image 9">
            <a:extLst>
              <a:ext uri="{FF2B5EF4-FFF2-40B4-BE49-F238E27FC236}">
                <a16:creationId xmlns:a16="http://schemas.microsoft.com/office/drawing/2014/main" id="{88A558F0-7CF6-4B5F-9B16-D1597AA28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9" y="6413018"/>
            <a:ext cx="724325" cy="267012"/>
          </a:xfrm>
          <a:prstGeom prst="rect">
            <a:avLst/>
          </a:prstGeom>
        </p:spPr>
      </p:pic>
    </p:spTree>
    <p:extLst>
      <p:ext uri="{BB962C8B-B14F-4D97-AF65-F5344CB8AC3E}">
        <p14:creationId xmlns:p14="http://schemas.microsoft.com/office/powerpoint/2010/main" val="2838221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 COUV-RF-Fond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341D5EE9-FC71-A646-ABF4-21F1E3E55977}"/>
              </a:ext>
            </a:extLst>
          </p:cNvPr>
          <p:cNvSpPr>
            <a:spLocks noGrp="1"/>
          </p:cNvSpPr>
          <p:nvPr>
            <p:ph type="pic" sz="quarter" idx="11" hasCustomPrompt="1"/>
          </p:nvPr>
        </p:nvSpPr>
        <p:spPr>
          <a:xfrm>
            <a:off x="535286" y="1604433"/>
            <a:ext cx="9370714" cy="4656667"/>
          </a:xfrm>
          <a:prstGeom prst="rect">
            <a:avLst/>
          </a:prstGeom>
          <a:solidFill>
            <a:schemeClr val="accent2"/>
          </a:solidFill>
        </p:spPr>
        <p:txBody>
          <a:bodyPr/>
          <a:lstStyle>
            <a:lvl1pPr marL="0" indent="0" algn="ctr">
              <a:buNone/>
              <a:defRPr sz="1350"/>
            </a:lvl1pPr>
          </a:lstStyle>
          <a:p>
            <a:r>
              <a:rPr lang="fr-FR" dirty="0"/>
              <a:t>Cliquez ou glissez pour ajouter une image de fond</a:t>
            </a:r>
          </a:p>
        </p:txBody>
      </p:sp>
      <p:pic>
        <p:nvPicPr>
          <p:cNvPr id="8" name="Image 7">
            <a:extLst>
              <a:ext uri="{FF2B5EF4-FFF2-40B4-BE49-F238E27FC236}">
                <a16:creationId xmlns:a16="http://schemas.microsoft.com/office/drawing/2014/main" id="{137BB058-14E7-4AFB-9459-D47C80EDC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303" y="158381"/>
            <a:ext cx="1123170" cy="1251915"/>
          </a:xfrm>
          <a:prstGeom prst="rect">
            <a:avLst/>
          </a:prstGeom>
        </p:spPr>
      </p:pic>
      <p:sp>
        <p:nvSpPr>
          <p:cNvPr id="10" name="Titre 4">
            <a:extLst>
              <a:ext uri="{FF2B5EF4-FFF2-40B4-BE49-F238E27FC236}">
                <a16:creationId xmlns:a16="http://schemas.microsoft.com/office/drawing/2014/main" id="{F3248ECF-3070-4A6F-A639-39D6E2CE3C21}"/>
              </a:ext>
            </a:extLst>
          </p:cNvPr>
          <p:cNvSpPr>
            <a:spLocks noGrp="1"/>
          </p:cNvSpPr>
          <p:nvPr>
            <p:ph type="title" hasCustomPrompt="1"/>
          </p:nvPr>
        </p:nvSpPr>
        <p:spPr>
          <a:xfrm>
            <a:off x="1371533" y="2535866"/>
            <a:ext cx="4370037" cy="1251961"/>
          </a:xfrm>
          <a:prstGeom prst="rect">
            <a:avLst/>
          </a:prstGeom>
        </p:spPr>
        <p:txBody>
          <a:bodyPr/>
          <a:lstStyle>
            <a:lvl1pPr algn="l" rtl="0" eaLnBrk="1" fontAlgn="base" hangingPunct="1">
              <a:spcBef>
                <a:spcPct val="0"/>
              </a:spcBef>
              <a:spcAft>
                <a:spcPct val="0"/>
              </a:spcAft>
              <a:defRPr lang="fr-FR" sz="3000" b="1" i="0" kern="0" cap="all" baseline="0" dirty="0">
                <a:solidFill>
                  <a:schemeClr val="bg1"/>
                </a:solidFill>
                <a:latin typeface="Calibri" panose="020F0502020204030204" pitchFamily="34" charset="0"/>
                <a:ea typeface="+mj-ea"/>
                <a:cs typeface="Calibri" panose="020F0502020204030204" pitchFamily="34" charset="0"/>
              </a:defRPr>
            </a:lvl1pPr>
          </a:lstStyle>
          <a:p>
            <a:r>
              <a:rPr lang="fr-FR" dirty="0"/>
              <a:t>CLIQUEZ POUR </a:t>
            </a:r>
            <a:br>
              <a:rPr lang="fr-FR" dirty="0"/>
            </a:br>
            <a:r>
              <a:rPr lang="fr-FR" dirty="0" err="1"/>
              <a:t>ModifieR</a:t>
            </a:r>
            <a:r>
              <a:rPr lang="fr-FR" dirty="0"/>
              <a:t> le titre</a:t>
            </a:r>
          </a:p>
        </p:txBody>
      </p:sp>
      <p:sp>
        <p:nvSpPr>
          <p:cNvPr id="12" name="Espace réservé du texte 2">
            <a:extLst>
              <a:ext uri="{FF2B5EF4-FFF2-40B4-BE49-F238E27FC236}">
                <a16:creationId xmlns:a16="http://schemas.microsoft.com/office/drawing/2014/main" id="{73690193-E7E8-459C-9FD9-E7C01946BB4A}"/>
              </a:ext>
            </a:extLst>
          </p:cNvPr>
          <p:cNvSpPr>
            <a:spLocks noGrp="1"/>
          </p:cNvSpPr>
          <p:nvPr>
            <p:ph type="body" idx="10" hasCustomPrompt="1"/>
          </p:nvPr>
        </p:nvSpPr>
        <p:spPr>
          <a:xfrm>
            <a:off x="1371536" y="3971433"/>
            <a:ext cx="4376870" cy="639763"/>
          </a:xfrm>
          <a:prstGeom prst="rect">
            <a:avLst/>
          </a:prstGeom>
        </p:spPr>
        <p:txBody>
          <a:bodyPr anchor="t"/>
          <a:lstStyle>
            <a:lvl1pPr marL="0" indent="0">
              <a:lnSpc>
                <a:spcPct val="100000"/>
              </a:lnSpc>
              <a:spcBef>
                <a:spcPts val="0"/>
              </a:spcBef>
              <a:buNone/>
              <a:defRPr lang="fr-FR" sz="1575" b="0" i="0" kern="0" dirty="0">
                <a:solidFill>
                  <a:schemeClr val="bg1"/>
                </a:solidFill>
                <a:latin typeface="Calibri" panose="020F0502020204030204" pitchFamily="34" charset="0"/>
                <a:ea typeface="+mn-ea"/>
                <a:cs typeface="+mn-cs"/>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dirty="0"/>
              <a:t>Cliquez pour modifier le sous-titre</a:t>
            </a:r>
          </a:p>
        </p:txBody>
      </p:sp>
      <p:pic>
        <p:nvPicPr>
          <p:cNvPr id="13" name="Image 12">
            <a:extLst>
              <a:ext uri="{FF2B5EF4-FFF2-40B4-BE49-F238E27FC236}">
                <a16:creationId xmlns:a16="http://schemas.microsoft.com/office/drawing/2014/main" id="{DD9BE1FE-BED2-4A47-99A2-C1F74D8C49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9" y="6413018"/>
            <a:ext cx="724325" cy="267012"/>
          </a:xfrm>
          <a:prstGeom prst="rect">
            <a:avLst/>
          </a:prstGeom>
        </p:spPr>
      </p:pic>
      <p:pic>
        <p:nvPicPr>
          <p:cNvPr id="14" name="Image 13">
            <a:extLst>
              <a:ext uri="{FF2B5EF4-FFF2-40B4-BE49-F238E27FC236}">
                <a16:creationId xmlns:a16="http://schemas.microsoft.com/office/drawing/2014/main" id="{FA1BC834-C737-4A71-9B6A-73F34E26B3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9957" y="560840"/>
            <a:ext cx="1231425" cy="1003461"/>
          </a:xfrm>
          <a:prstGeom prst="rect">
            <a:avLst/>
          </a:prstGeom>
        </p:spPr>
      </p:pic>
    </p:spTree>
    <p:extLst>
      <p:ext uri="{BB962C8B-B14F-4D97-AF65-F5344CB8AC3E}">
        <p14:creationId xmlns:p14="http://schemas.microsoft.com/office/powerpoint/2010/main" val="3198130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COUV-sans RF-Fond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341D5EE9-FC71-A646-ABF4-21F1E3E55977}"/>
              </a:ext>
            </a:extLst>
          </p:cNvPr>
          <p:cNvSpPr>
            <a:spLocks noGrp="1"/>
          </p:cNvSpPr>
          <p:nvPr>
            <p:ph type="pic" sz="quarter" idx="11" hasCustomPrompt="1"/>
          </p:nvPr>
        </p:nvSpPr>
        <p:spPr>
          <a:xfrm>
            <a:off x="535286" y="1604433"/>
            <a:ext cx="9370714" cy="4656667"/>
          </a:xfrm>
          <a:prstGeom prst="rect">
            <a:avLst/>
          </a:prstGeom>
          <a:solidFill>
            <a:schemeClr val="accent2"/>
          </a:solidFill>
        </p:spPr>
        <p:txBody>
          <a:bodyPr/>
          <a:lstStyle>
            <a:lvl1pPr marL="0" indent="0" algn="ctr">
              <a:buNone/>
              <a:defRPr sz="1350"/>
            </a:lvl1pPr>
          </a:lstStyle>
          <a:p>
            <a:r>
              <a:rPr lang="fr-FR" dirty="0"/>
              <a:t>Cliquez ou glissez pour ajouter une image de fond</a:t>
            </a:r>
          </a:p>
        </p:txBody>
      </p:sp>
      <p:pic>
        <p:nvPicPr>
          <p:cNvPr id="10" name="Image 9">
            <a:extLst>
              <a:ext uri="{FF2B5EF4-FFF2-40B4-BE49-F238E27FC236}">
                <a16:creationId xmlns:a16="http://schemas.microsoft.com/office/drawing/2014/main" id="{E95F7F26-2A4A-4458-A017-FF665DA634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598" y="377960"/>
            <a:ext cx="1231425" cy="1003461"/>
          </a:xfrm>
          <a:prstGeom prst="rect">
            <a:avLst/>
          </a:prstGeom>
        </p:spPr>
      </p:pic>
      <p:sp>
        <p:nvSpPr>
          <p:cNvPr id="7" name="Titre 4">
            <a:extLst>
              <a:ext uri="{FF2B5EF4-FFF2-40B4-BE49-F238E27FC236}">
                <a16:creationId xmlns:a16="http://schemas.microsoft.com/office/drawing/2014/main" id="{4FB0DAAC-6527-4047-A0D8-D8E8BB001BC6}"/>
              </a:ext>
            </a:extLst>
          </p:cNvPr>
          <p:cNvSpPr>
            <a:spLocks noGrp="1"/>
          </p:cNvSpPr>
          <p:nvPr>
            <p:ph type="title" hasCustomPrompt="1"/>
          </p:nvPr>
        </p:nvSpPr>
        <p:spPr>
          <a:xfrm>
            <a:off x="1371533" y="2535866"/>
            <a:ext cx="4370037" cy="1251961"/>
          </a:xfrm>
          <a:prstGeom prst="rect">
            <a:avLst/>
          </a:prstGeom>
        </p:spPr>
        <p:txBody>
          <a:bodyPr/>
          <a:lstStyle>
            <a:lvl1pPr algn="l" rtl="0" eaLnBrk="1" fontAlgn="base" hangingPunct="1">
              <a:spcBef>
                <a:spcPct val="0"/>
              </a:spcBef>
              <a:spcAft>
                <a:spcPct val="0"/>
              </a:spcAft>
              <a:defRPr lang="fr-FR" sz="3000" b="1" i="0" kern="0" cap="all" baseline="0" dirty="0">
                <a:solidFill>
                  <a:schemeClr val="bg1"/>
                </a:solidFill>
                <a:latin typeface="Calibri" panose="020F0502020204030204" pitchFamily="34" charset="0"/>
                <a:ea typeface="+mj-ea"/>
                <a:cs typeface="Calibri" panose="020F0502020204030204" pitchFamily="34" charset="0"/>
              </a:defRPr>
            </a:lvl1pPr>
          </a:lstStyle>
          <a:p>
            <a:r>
              <a:rPr lang="fr-FR" dirty="0"/>
              <a:t>CLIQUEZ POUR </a:t>
            </a:r>
            <a:br>
              <a:rPr lang="fr-FR" dirty="0"/>
            </a:br>
            <a:r>
              <a:rPr lang="fr-FR" dirty="0" err="1"/>
              <a:t>ModifieR</a:t>
            </a:r>
            <a:r>
              <a:rPr lang="fr-FR" dirty="0"/>
              <a:t> le titre</a:t>
            </a:r>
          </a:p>
        </p:txBody>
      </p:sp>
      <p:sp>
        <p:nvSpPr>
          <p:cNvPr id="8" name="Espace réservé du texte 2">
            <a:extLst>
              <a:ext uri="{FF2B5EF4-FFF2-40B4-BE49-F238E27FC236}">
                <a16:creationId xmlns:a16="http://schemas.microsoft.com/office/drawing/2014/main" id="{B945DF2E-EC0D-4126-AD2E-9CFB6E06EA7F}"/>
              </a:ext>
            </a:extLst>
          </p:cNvPr>
          <p:cNvSpPr>
            <a:spLocks noGrp="1"/>
          </p:cNvSpPr>
          <p:nvPr>
            <p:ph type="body" idx="10" hasCustomPrompt="1"/>
          </p:nvPr>
        </p:nvSpPr>
        <p:spPr>
          <a:xfrm>
            <a:off x="1371536" y="3971433"/>
            <a:ext cx="4376870" cy="639763"/>
          </a:xfrm>
          <a:prstGeom prst="rect">
            <a:avLst/>
          </a:prstGeom>
        </p:spPr>
        <p:txBody>
          <a:bodyPr anchor="t"/>
          <a:lstStyle>
            <a:lvl1pPr marL="0" indent="0">
              <a:lnSpc>
                <a:spcPct val="100000"/>
              </a:lnSpc>
              <a:spcBef>
                <a:spcPts val="0"/>
              </a:spcBef>
              <a:buNone/>
              <a:defRPr lang="fr-FR" sz="1575" b="0" i="0" kern="0" dirty="0">
                <a:solidFill>
                  <a:schemeClr val="bg1"/>
                </a:solidFill>
                <a:latin typeface="Calibri" panose="020F0502020204030204" pitchFamily="34" charset="0"/>
                <a:ea typeface="+mn-ea"/>
                <a:cs typeface="+mn-cs"/>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dirty="0"/>
              <a:t>Cliquez pour modifier le sous-titre</a:t>
            </a:r>
          </a:p>
        </p:txBody>
      </p:sp>
      <p:pic>
        <p:nvPicPr>
          <p:cNvPr id="9" name="Image 8">
            <a:extLst>
              <a:ext uri="{FF2B5EF4-FFF2-40B4-BE49-F238E27FC236}">
                <a16:creationId xmlns:a16="http://schemas.microsoft.com/office/drawing/2014/main" id="{26625AA0-B610-4C4D-B4EB-18912BA4FA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939" y="6413018"/>
            <a:ext cx="724325" cy="267012"/>
          </a:xfrm>
          <a:prstGeom prst="rect">
            <a:avLst/>
          </a:prstGeom>
        </p:spPr>
      </p:pic>
    </p:spTree>
    <p:extLst>
      <p:ext uri="{BB962C8B-B14F-4D97-AF65-F5344CB8AC3E}">
        <p14:creationId xmlns:p14="http://schemas.microsoft.com/office/powerpoint/2010/main" val="192149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re, sous-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0C18F-9A7B-7147-8C94-E134290728DF}"/>
              </a:ext>
            </a:extLst>
          </p:cNvPr>
          <p:cNvSpPr>
            <a:spLocks noGrp="1"/>
          </p:cNvSpPr>
          <p:nvPr>
            <p:ph type="title"/>
          </p:nvPr>
        </p:nvSpPr>
        <p:spPr/>
        <p:txBody>
          <a:bodyPr/>
          <a:lstStyle/>
          <a:p>
            <a:r>
              <a:rPr lang="fr-FR"/>
              <a:t>Modifiez le style du titre</a:t>
            </a:r>
          </a:p>
        </p:txBody>
      </p:sp>
      <p:grpSp>
        <p:nvGrpSpPr>
          <p:cNvPr id="5" name="Group 4">
            <a:extLst>
              <a:ext uri="{FF2B5EF4-FFF2-40B4-BE49-F238E27FC236}">
                <a16:creationId xmlns:a16="http://schemas.microsoft.com/office/drawing/2014/main" id="{AE9D86B4-466B-BD42-92B8-4D73954B489B}"/>
              </a:ext>
            </a:extLst>
          </p:cNvPr>
          <p:cNvGrpSpPr>
            <a:grpSpLocks noChangeAspect="1"/>
          </p:cNvGrpSpPr>
          <p:nvPr userDrawn="1"/>
        </p:nvGrpSpPr>
        <p:grpSpPr bwMode="auto">
          <a:xfrm>
            <a:off x="4962145" y="2205567"/>
            <a:ext cx="189177" cy="497416"/>
            <a:chOff x="507" y="1029"/>
            <a:chExt cx="110" cy="235"/>
          </a:xfrm>
        </p:grpSpPr>
        <p:sp>
          <p:nvSpPr>
            <p:cNvPr id="6" name="AutoShape 3">
              <a:extLst>
                <a:ext uri="{FF2B5EF4-FFF2-40B4-BE49-F238E27FC236}">
                  <a16:creationId xmlns:a16="http://schemas.microsoft.com/office/drawing/2014/main" id="{1183BF54-D0A0-674B-A734-F560D03A7A59}"/>
                </a:ext>
              </a:extLst>
            </p:cNvPr>
            <p:cNvSpPr>
              <a:spLocks noChangeAspect="1" noChangeArrowheads="1" noTextEdit="1"/>
            </p:cNvSpPr>
            <p:nvPr userDrawn="1"/>
          </p:nvSpPr>
          <p:spPr bwMode="auto">
            <a:xfrm>
              <a:off x="507" y="1029"/>
              <a:ext cx="11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7" name="Freeform 5">
              <a:extLst>
                <a:ext uri="{FF2B5EF4-FFF2-40B4-BE49-F238E27FC236}">
                  <a16:creationId xmlns:a16="http://schemas.microsoft.com/office/drawing/2014/main" id="{4D06D18C-DB51-484B-BBAF-24F14FDB849F}"/>
                </a:ext>
              </a:extLst>
            </p:cNvPr>
            <p:cNvSpPr>
              <a:spLocks/>
            </p:cNvSpPr>
            <p:nvPr userDrawn="1"/>
          </p:nvSpPr>
          <p:spPr bwMode="auto">
            <a:xfrm>
              <a:off x="521" y="1042"/>
              <a:ext cx="99" cy="211"/>
            </a:xfrm>
            <a:custGeom>
              <a:avLst/>
              <a:gdLst>
                <a:gd name="T0" fmla="*/ 381 w 381"/>
                <a:gd name="T1" fmla="*/ 825 h 825"/>
                <a:gd name="T2" fmla="*/ 381 w 381"/>
                <a:gd name="T3" fmla="*/ 825 h 825"/>
                <a:gd name="T4" fmla="*/ 0 w 381"/>
                <a:gd name="T5" fmla="*/ 825 h 825"/>
                <a:gd name="T6" fmla="*/ 0 w 381"/>
                <a:gd name="T7" fmla="*/ 0 h 825"/>
                <a:gd name="T8" fmla="*/ 375 w 381"/>
                <a:gd name="T9" fmla="*/ 0 h 825"/>
              </a:gdLst>
              <a:ahLst/>
              <a:cxnLst>
                <a:cxn ang="0">
                  <a:pos x="T0" y="T1"/>
                </a:cxn>
                <a:cxn ang="0">
                  <a:pos x="T2" y="T3"/>
                </a:cxn>
                <a:cxn ang="0">
                  <a:pos x="T4" y="T5"/>
                </a:cxn>
                <a:cxn ang="0">
                  <a:pos x="T6" y="T7"/>
                </a:cxn>
                <a:cxn ang="0">
                  <a:pos x="T8" y="T9"/>
                </a:cxn>
              </a:cxnLst>
              <a:rect l="0" t="0" r="r" b="b"/>
              <a:pathLst>
                <a:path w="381" h="825">
                  <a:moveTo>
                    <a:pt x="381" y="825"/>
                  </a:moveTo>
                  <a:lnTo>
                    <a:pt x="381" y="825"/>
                  </a:lnTo>
                  <a:lnTo>
                    <a:pt x="0" y="825"/>
                  </a:lnTo>
                  <a:lnTo>
                    <a:pt x="0" y="0"/>
                  </a:lnTo>
                  <a:lnTo>
                    <a:pt x="375" y="0"/>
                  </a:lnTo>
                </a:path>
              </a:pathLst>
            </a:custGeom>
            <a:noFill/>
            <a:ln w="444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9" name="Espace réservé du numéro de diapositive 8">
            <a:extLst>
              <a:ext uri="{FF2B5EF4-FFF2-40B4-BE49-F238E27FC236}">
                <a16:creationId xmlns:a16="http://schemas.microsoft.com/office/drawing/2014/main" id="{3C27E546-88E3-4851-9A6E-08837991BC2A}"/>
              </a:ext>
            </a:extLst>
          </p:cNvPr>
          <p:cNvSpPr>
            <a:spLocks noGrp="1"/>
          </p:cNvSpPr>
          <p:nvPr>
            <p:ph type="sldNum" sz="quarter" idx="19"/>
          </p:nvPr>
        </p:nvSpPr>
        <p:spPr/>
        <p:txBody>
          <a:bodyPr/>
          <a:lstStyle/>
          <a:p>
            <a:fld id="{3ACCC249-5D5B-4515-B0B4-8C29B88314F6}" type="slidenum">
              <a:rPr lang="fr-FR" smtClean="0"/>
              <a:pPr/>
              <a:t>‹N°›</a:t>
            </a:fld>
            <a:endParaRPr lang="fr-FR" dirty="0"/>
          </a:p>
        </p:txBody>
      </p:sp>
      <p:sp>
        <p:nvSpPr>
          <p:cNvPr id="11" name="Espace réservé du contenu 10">
            <a:extLst>
              <a:ext uri="{FF2B5EF4-FFF2-40B4-BE49-F238E27FC236}">
                <a16:creationId xmlns:a16="http://schemas.microsoft.com/office/drawing/2014/main" id="{A9CA8B37-30B9-4C7E-B723-2AEF940CEAB3}"/>
              </a:ext>
            </a:extLst>
          </p:cNvPr>
          <p:cNvSpPr>
            <a:spLocks noGrp="1"/>
          </p:cNvSpPr>
          <p:nvPr>
            <p:ph sz="quarter" idx="20"/>
          </p:nvPr>
        </p:nvSpPr>
        <p:spPr>
          <a:xfrm>
            <a:off x="945457" y="2457449"/>
            <a:ext cx="8395593" cy="360045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4">
            <a:extLst>
              <a:ext uri="{FF2B5EF4-FFF2-40B4-BE49-F238E27FC236}">
                <a16:creationId xmlns:a16="http://schemas.microsoft.com/office/drawing/2014/main" id="{7EAFB813-0B68-41D3-9012-C51E87943352}"/>
              </a:ext>
            </a:extLst>
          </p:cNvPr>
          <p:cNvSpPr>
            <a:spLocks noGrp="1"/>
          </p:cNvSpPr>
          <p:nvPr>
            <p:ph type="body" sz="quarter" idx="21" hasCustomPrompt="1"/>
          </p:nvPr>
        </p:nvSpPr>
        <p:spPr>
          <a:xfrm>
            <a:off x="1003498" y="1700219"/>
            <a:ext cx="8337550" cy="528000"/>
          </a:xfrm>
          <a:blipFill dpi="0" rotWithShape="1">
            <a:blip r:embed="rId2"/>
            <a:srcRect/>
            <a:tile tx="0" ty="0" sx="24000" sy="24000" flip="none" algn="tl"/>
          </a:blipFill>
        </p:spPr>
        <p:txBody>
          <a:bodyPr lIns="144000" tIns="36000" anchor="ctr">
            <a:normAutofit/>
          </a:bodyPr>
          <a:lstStyle>
            <a:lvl1pPr marL="0" indent="0">
              <a:buFont typeface="Arial" panose="020B0604020202020204" pitchFamily="34" charset="0"/>
              <a:buNone/>
              <a:defRPr sz="1425" b="1" cap="all" baseline="0">
                <a:solidFill>
                  <a:schemeClr val="accent3"/>
                </a:solidFill>
              </a:defRPr>
            </a:lvl1pPr>
            <a:lvl2pPr marL="135719" indent="0">
              <a:buFont typeface="Arial" panose="020B0604020202020204" pitchFamily="34" charset="0"/>
              <a:buNone/>
              <a:defRPr/>
            </a:lvl2pPr>
            <a:lvl3pPr marL="269057" indent="0">
              <a:buNone/>
              <a:defRPr/>
            </a:lvl3pPr>
            <a:lvl4pPr marL="404773" indent="0">
              <a:buNone/>
              <a:defRPr/>
            </a:lvl4pPr>
            <a:lvl5pPr marL="538109" indent="0">
              <a:buNone/>
              <a:defRPr/>
            </a:lvl5pPr>
          </a:lstStyle>
          <a:p>
            <a:pPr lvl="0"/>
            <a:r>
              <a:rPr lang="fr-FR" dirty="0"/>
              <a:t>Cliquez pour ajouter un sous-titre</a:t>
            </a:r>
          </a:p>
        </p:txBody>
      </p:sp>
      <p:sp>
        <p:nvSpPr>
          <p:cNvPr id="10" name="Espace réservé du pied de page 3">
            <a:extLst>
              <a:ext uri="{FF2B5EF4-FFF2-40B4-BE49-F238E27FC236}">
                <a16:creationId xmlns:a16="http://schemas.microsoft.com/office/drawing/2014/main" id="{016B471B-E7F2-4243-ACEA-22341C25C084}"/>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Tree>
    <p:extLst>
      <p:ext uri="{BB962C8B-B14F-4D97-AF65-F5344CB8AC3E}">
        <p14:creationId xmlns:p14="http://schemas.microsoft.com/office/powerpoint/2010/main" val="344356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exte - santé et environn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lvl1pPr>
              <a:defRPr>
                <a:solidFill>
                  <a:schemeClr val="accent6"/>
                </a:solidFill>
              </a:defRPr>
            </a:lvl1pPr>
          </a:lstStyle>
          <a:p>
            <a:r>
              <a:rPr lang="fr-FR"/>
              <a:t>Modifiez le style du titre</a:t>
            </a:r>
            <a:endParaRPr lang="fr-FR" dirty="0"/>
          </a:p>
        </p:txBody>
      </p:sp>
      <p:sp>
        <p:nvSpPr>
          <p:cNvPr id="5" name="Espace réservé du numéro de diapositive 4">
            <a:extLst>
              <a:ext uri="{FF2B5EF4-FFF2-40B4-BE49-F238E27FC236}">
                <a16:creationId xmlns:a16="http://schemas.microsoft.com/office/drawing/2014/main" id="{979B8803-35D6-4A79-B526-53E23F28220C}"/>
              </a:ext>
            </a:extLst>
          </p:cNvPr>
          <p:cNvSpPr>
            <a:spLocks noGrp="1"/>
          </p:cNvSpPr>
          <p:nvPr>
            <p:ph type="sldNum" sz="quarter" idx="11"/>
          </p:nvPr>
        </p:nvSpPr>
        <p:spPr/>
        <p:txBody>
          <a:bodyPr/>
          <a:lstStyle/>
          <a:p>
            <a:fld id="{3ACCC249-5D5B-4515-B0B4-8C29B88314F6}" type="slidenum">
              <a:rPr lang="fr-FR" smtClean="0"/>
              <a:pPr/>
              <a:t>‹N°›</a:t>
            </a:fld>
            <a:endParaRPr lang="fr-FR" dirty="0"/>
          </a:p>
        </p:txBody>
      </p:sp>
      <p:sp>
        <p:nvSpPr>
          <p:cNvPr id="7" name="Espace réservé du contenu 6">
            <a:extLst>
              <a:ext uri="{FF2B5EF4-FFF2-40B4-BE49-F238E27FC236}">
                <a16:creationId xmlns:a16="http://schemas.microsoft.com/office/drawing/2014/main" id="{88C5A09D-22A6-437C-8E7F-E765DB3C47EE}"/>
              </a:ext>
            </a:extLst>
          </p:cNvPr>
          <p:cNvSpPr>
            <a:spLocks noGrp="1"/>
          </p:cNvSpPr>
          <p:nvPr>
            <p:ph sz="quarter" idx="12"/>
          </p:nvPr>
        </p:nvSpPr>
        <p:spPr/>
        <p:txBody>
          <a:bodyPr/>
          <a:lstStyle>
            <a:lvl1pPr>
              <a:buClr>
                <a:schemeClr val="accent6"/>
              </a:buClr>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3">
            <a:extLst>
              <a:ext uri="{FF2B5EF4-FFF2-40B4-BE49-F238E27FC236}">
                <a16:creationId xmlns:a16="http://schemas.microsoft.com/office/drawing/2014/main" id="{016B471B-E7F2-4243-ACEA-22341C25C084}"/>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Tree>
    <p:extLst>
      <p:ext uri="{BB962C8B-B14F-4D97-AF65-F5344CB8AC3E}">
        <p14:creationId xmlns:p14="http://schemas.microsoft.com/office/powerpoint/2010/main" val="20711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e - sûreté nuclé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lvl1pPr>
              <a:defRPr>
                <a:solidFill>
                  <a:schemeClr val="accent5"/>
                </a:solidFill>
              </a:defRPr>
            </a:lvl1pPr>
          </a:lstStyle>
          <a:p>
            <a:r>
              <a:rPr lang="fr-FR"/>
              <a:t>Modifiez le style du titre</a:t>
            </a:r>
            <a:endParaRPr lang="fr-FR" dirty="0"/>
          </a:p>
        </p:txBody>
      </p:sp>
      <p:sp>
        <p:nvSpPr>
          <p:cNvPr id="5" name="Espace réservé du numéro de diapositive 4">
            <a:extLst>
              <a:ext uri="{FF2B5EF4-FFF2-40B4-BE49-F238E27FC236}">
                <a16:creationId xmlns:a16="http://schemas.microsoft.com/office/drawing/2014/main" id="{FC87B3C8-D357-4C09-A821-0B0E801B1124}"/>
              </a:ext>
            </a:extLst>
          </p:cNvPr>
          <p:cNvSpPr>
            <a:spLocks noGrp="1"/>
          </p:cNvSpPr>
          <p:nvPr>
            <p:ph type="sldNum" sz="quarter" idx="11"/>
          </p:nvPr>
        </p:nvSpPr>
        <p:spPr/>
        <p:txBody>
          <a:bodyPr/>
          <a:lstStyle/>
          <a:p>
            <a:fld id="{3ACCC249-5D5B-4515-B0B4-8C29B88314F6}" type="slidenum">
              <a:rPr lang="fr-FR" smtClean="0"/>
              <a:pPr/>
              <a:t>‹N°›</a:t>
            </a:fld>
            <a:endParaRPr lang="fr-FR" dirty="0"/>
          </a:p>
        </p:txBody>
      </p:sp>
      <p:sp>
        <p:nvSpPr>
          <p:cNvPr id="7" name="Espace réservé du contenu 6">
            <a:extLst>
              <a:ext uri="{FF2B5EF4-FFF2-40B4-BE49-F238E27FC236}">
                <a16:creationId xmlns:a16="http://schemas.microsoft.com/office/drawing/2014/main" id="{7F57F60B-50F4-42E5-93CE-0D5B15054FD3}"/>
              </a:ext>
            </a:extLst>
          </p:cNvPr>
          <p:cNvSpPr>
            <a:spLocks noGrp="1"/>
          </p:cNvSpPr>
          <p:nvPr>
            <p:ph sz="quarter" idx="12"/>
          </p:nvPr>
        </p:nvSpPr>
        <p:spPr>
          <a:xfrm>
            <a:off x="945457" y="1700216"/>
            <a:ext cx="8395593" cy="4357687"/>
          </a:xfrm>
        </p:spPr>
        <p:txBody>
          <a:bodyPr/>
          <a:lstStyle>
            <a:lvl1pPr>
              <a:buClr>
                <a:schemeClr val="accent5"/>
              </a:buClr>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3">
            <a:extLst>
              <a:ext uri="{FF2B5EF4-FFF2-40B4-BE49-F238E27FC236}">
                <a16:creationId xmlns:a16="http://schemas.microsoft.com/office/drawing/2014/main" id="{016B471B-E7F2-4243-ACEA-22341C25C084}"/>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Tree>
    <p:extLst>
      <p:ext uri="{BB962C8B-B14F-4D97-AF65-F5344CB8AC3E}">
        <p14:creationId xmlns:p14="http://schemas.microsoft.com/office/powerpoint/2010/main" val="210020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e -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lvl1pPr>
              <a:defRPr>
                <a:solidFill>
                  <a:schemeClr val="accent4"/>
                </a:solidFill>
              </a:defRPr>
            </a:lvl1pPr>
          </a:lstStyle>
          <a:p>
            <a:r>
              <a:rPr lang="fr-FR"/>
              <a:t>Modifiez le style du titre</a:t>
            </a:r>
            <a:endParaRPr lang="fr-FR" dirty="0"/>
          </a:p>
        </p:txBody>
      </p:sp>
      <p:sp>
        <p:nvSpPr>
          <p:cNvPr id="5" name="Espace réservé du numéro de diapositive 4">
            <a:extLst>
              <a:ext uri="{FF2B5EF4-FFF2-40B4-BE49-F238E27FC236}">
                <a16:creationId xmlns:a16="http://schemas.microsoft.com/office/drawing/2014/main" id="{4EECF8DF-1824-4C82-9021-3AC42D266B36}"/>
              </a:ext>
            </a:extLst>
          </p:cNvPr>
          <p:cNvSpPr>
            <a:spLocks noGrp="1"/>
          </p:cNvSpPr>
          <p:nvPr>
            <p:ph type="sldNum" sz="quarter" idx="11"/>
          </p:nvPr>
        </p:nvSpPr>
        <p:spPr/>
        <p:txBody>
          <a:bodyPr/>
          <a:lstStyle/>
          <a:p>
            <a:fld id="{3ACCC249-5D5B-4515-B0B4-8C29B88314F6}" type="slidenum">
              <a:rPr lang="fr-FR" smtClean="0"/>
              <a:pPr/>
              <a:t>‹N°›</a:t>
            </a:fld>
            <a:endParaRPr lang="fr-FR" dirty="0"/>
          </a:p>
        </p:txBody>
      </p:sp>
      <p:sp>
        <p:nvSpPr>
          <p:cNvPr id="6" name="Espace réservé du contenu 6">
            <a:extLst>
              <a:ext uri="{FF2B5EF4-FFF2-40B4-BE49-F238E27FC236}">
                <a16:creationId xmlns:a16="http://schemas.microsoft.com/office/drawing/2014/main" id="{BC3F56C2-8189-4128-950A-DD0A5336B5A4}"/>
              </a:ext>
            </a:extLst>
          </p:cNvPr>
          <p:cNvSpPr>
            <a:spLocks noGrp="1"/>
          </p:cNvSpPr>
          <p:nvPr>
            <p:ph sz="quarter" idx="12"/>
          </p:nvPr>
        </p:nvSpPr>
        <p:spPr>
          <a:xfrm>
            <a:off x="945457" y="1700216"/>
            <a:ext cx="8395593" cy="4357687"/>
          </a:xfrm>
        </p:spPr>
        <p:txBody>
          <a:bodyPr/>
          <a:lstStyle>
            <a:lvl1pPr>
              <a:buClr>
                <a:schemeClr val="accent4"/>
              </a:buClr>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pied de page 3">
            <a:extLst>
              <a:ext uri="{FF2B5EF4-FFF2-40B4-BE49-F238E27FC236}">
                <a16:creationId xmlns:a16="http://schemas.microsoft.com/office/drawing/2014/main" id="{016B471B-E7F2-4243-ACEA-22341C25C084}"/>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Tree>
    <p:extLst>
      <p:ext uri="{BB962C8B-B14F-4D97-AF65-F5344CB8AC3E}">
        <p14:creationId xmlns:p14="http://schemas.microsoft.com/office/powerpoint/2010/main" val="241072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2 colonnes :  sous-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B0146-EE21-E049-99FA-92F0F5A80A2D}"/>
              </a:ext>
            </a:extLst>
          </p:cNvPr>
          <p:cNvSpPr>
            <a:spLocks noGrp="1"/>
          </p:cNvSpPr>
          <p:nvPr>
            <p:ph type="title"/>
          </p:nvPr>
        </p:nvSpPr>
        <p:spPr/>
        <p:txBody>
          <a:bodyPr/>
          <a:lstStyle/>
          <a:p>
            <a:r>
              <a:rPr lang="fr-FR"/>
              <a:t>Modifiez le style du titre</a:t>
            </a:r>
          </a:p>
        </p:txBody>
      </p:sp>
      <p:sp>
        <p:nvSpPr>
          <p:cNvPr id="3" name="Espace réservé du texte 2">
            <a:extLst>
              <a:ext uri="{FF2B5EF4-FFF2-40B4-BE49-F238E27FC236}">
                <a16:creationId xmlns:a16="http://schemas.microsoft.com/office/drawing/2014/main" id="{89EA1893-4C7A-804C-A1A2-D4F4647D7992}"/>
              </a:ext>
            </a:extLst>
          </p:cNvPr>
          <p:cNvSpPr>
            <a:spLocks noGrp="1"/>
          </p:cNvSpPr>
          <p:nvPr>
            <p:ph type="body" idx="1"/>
          </p:nvPr>
        </p:nvSpPr>
        <p:spPr>
          <a:xfrm>
            <a:off x="945461" y="1524481"/>
            <a:ext cx="4053219" cy="639763"/>
          </a:xfrm>
        </p:spPr>
        <p:txBody>
          <a:bodyPr anchor="b"/>
          <a:lstStyle>
            <a:lvl1pPr marL="0" indent="0">
              <a:buNone/>
              <a:defRPr sz="150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Modifiez les styles du texte du masque</a:t>
            </a:r>
          </a:p>
        </p:txBody>
      </p:sp>
      <p:sp>
        <p:nvSpPr>
          <p:cNvPr id="5" name="Espace réservé du texte 4">
            <a:extLst>
              <a:ext uri="{FF2B5EF4-FFF2-40B4-BE49-F238E27FC236}">
                <a16:creationId xmlns:a16="http://schemas.microsoft.com/office/drawing/2014/main" id="{A091313E-241A-8740-B18A-AAC6782C85B3}"/>
              </a:ext>
            </a:extLst>
          </p:cNvPr>
          <p:cNvSpPr>
            <a:spLocks noGrp="1"/>
          </p:cNvSpPr>
          <p:nvPr>
            <p:ph type="body" sz="quarter" idx="3"/>
          </p:nvPr>
        </p:nvSpPr>
        <p:spPr>
          <a:xfrm>
            <a:off x="5278046" y="1524481"/>
            <a:ext cx="4063008" cy="639763"/>
          </a:xfrm>
        </p:spPr>
        <p:txBody>
          <a:bodyPr anchor="b"/>
          <a:lstStyle>
            <a:lvl1pPr marL="0" indent="0">
              <a:buNone/>
              <a:defRPr sz="150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Modifiez les styles du texte du masque</a:t>
            </a:r>
          </a:p>
        </p:txBody>
      </p:sp>
      <p:sp>
        <p:nvSpPr>
          <p:cNvPr id="7" name="Espace réservé du pied de page 6">
            <a:extLst>
              <a:ext uri="{FF2B5EF4-FFF2-40B4-BE49-F238E27FC236}">
                <a16:creationId xmlns:a16="http://schemas.microsoft.com/office/drawing/2014/main" id="{41053989-6D27-43C3-9620-3F88B35BA3E8}"/>
              </a:ext>
            </a:extLst>
          </p:cNvPr>
          <p:cNvSpPr>
            <a:spLocks noGrp="1"/>
          </p:cNvSpPr>
          <p:nvPr>
            <p:ph type="ftr" sz="quarter" idx="10"/>
          </p:nvPr>
        </p:nvSpPr>
        <p:spPr/>
        <p:txBody>
          <a:bodyPr/>
          <a:lstStyle/>
          <a:p>
            <a:r>
              <a:rPr lang="fr-FR"/>
              <a:t>ARIEL : 19/01/2024</a:t>
            </a:r>
            <a:endParaRPr lang="fr-FR" dirty="0"/>
          </a:p>
        </p:txBody>
      </p:sp>
      <p:sp>
        <p:nvSpPr>
          <p:cNvPr id="8" name="Espace réservé du numéro de diapositive 7">
            <a:extLst>
              <a:ext uri="{FF2B5EF4-FFF2-40B4-BE49-F238E27FC236}">
                <a16:creationId xmlns:a16="http://schemas.microsoft.com/office/drawing/2014/main" id="{9A25ECF1-72A1-400B-BA34-787B9D981964}"/>
              </a:ext>
            </a:extLst>
          </p:cNvPr>
          <p:cNvSpPr>
            <a:spLocks noGrp="1"/>
          </p:cNvSpPr>
          <p:nvPr>
            <p:ph type="sldNum" sz="quarter" idx="11"/>
          </p:nvPr>
        </p:nvSpPr>
        <p:spPr/>
        <p:txBody>
          <a:bodyPr/>
          <a:lstStyle/>
          <a:p>
            <a:fld id="{3ACCC249-5D5B-4515-B0B4-8C29B88314F6}" type="slidenum">
              <a:rPr lang="fr-FR" smtClean="0"/>
              <a:pPr/>
              <a:t>‹N°›</a:t>
            </a:fld>
            <a:endParaRPr lang="fr-FR" dirty="0"/>
          </a:p>
        </p:txBody>
      </p:sp>
      <p:sp>
        <p:nvSpPr>
          <p:cNvPr id="9" name="Espace réservé du contenu 6">
            <a:extLst>
              <a:ext uri="{FF2B5EF4-FFF2-40B4-BE49-F238E27FC236}">
                <a16:creationId xmlns:a16="http://schemas.microsoft.com/office/drawing/2014/main" id="{D3787338-2B36-47DF-87AC-42D71EF16BC1}"/>
              </a:ext>
            </a:extLst>
          </p:cNvPr>
          <p:cNvSpPr>
            <a:spLocks noGrp="1"/>
          </p:cNvSpPr>
          <p:nvPr>
            <p:ph sz="quarter" idx="12"/>
          </p:nvPr>
        </p:nvSpPr>
        <p:spPr>
          <a:xfrm>
            <a:off x="945457" y="2190755"/>
            <a:ext cx="4061718" cy="386715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contenu 6">
            <a:extLst>
              <a:ext uri="{FF2B5EF4-FFF2-40B4-BE49-F238E27FC236}">
                <a16:creationId xmlns:a16="http://schemas.microsoft.com/office/drawing/2014/main" id="{1E10EDFD-647C-4D3E-9B92-D76F78B6933A}"/>
              </a:ext>
            </a:extLst>
          </p:cNvPr>
          <p:cNvSpPr>
            <a:spLocks noGrp="1"/>
          </p:cNvSpPr>
          <p:nvPr>
            <p:ph sz="quarter" idx="13"/>
          </p:nvPr>
        </p:nvSpPr>
        <p:spPr>
          <a:xfrm>
            <a:off x="5279332" y="2190755"/>
            <a:ext cx="4061718" cy="386715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7114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Sous-titre et 4 idées simp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DB564-9A81-794F-AD7B-521455CCAAA8}"/>
              </a:ext>
            </a:extLst>
          </p:cNvPr>
          <p:cNvSpPr>
            <a:spLocks noGrp="1"/>
          </p:cNvSpPr>
          <p:nvPr>
            <p:ph type="title"/>
          </p:nvPr>
        </p:nvSpPr>
        <p:spPr/>
        <p:txBody>
          <a:bodyPr/>
          <a:lstStyle/>
          <a:p>
            <a:r>
              <a:rPr lang="fr-FR"/>
              <a:t>Modifiez le style du titre</a:t>
            </a:r>
          </a:p>
        </p:txBody>
      </p:sp>
      <p:sp>
        <p:nvSpPr>
          <p:cNvPr id="3" name="Les missions de DCOM en externe">
            <a:extLst>
              <a:ext uri="{FF2B5EF4-FFF2-40B4-BE49-F238E27FC236}">
                <a16:creationId xmlns:a16="http://schemas.microsoft.com/office/drawing/2014/main" id="{2E2B73AB-0068-3F4B-9BEB-A6185FF0262A}"/>
              </a:ext>
            </a:extLst>
          </p:cNvPr>
          <p:cNvSpPr txBox="1">
            <a:spLocks/>
          </p:cNvSpPr>
          <p:nvPr userDrawn="1"/>
        </p:nvSpPr>
        <p:spPr>
          <a:xfrm>
            <a:off x="6221018" y="1883041"/>
            <a:ext cx="1625204" cy="99974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normAutofit/>
          </a:bodyPr>
          <a:lstStyle>
            <a:lvl1pPr marL="0" marR="0" indent="0" algn="l" defTabSz="457200" rtl="0" latinLnBrk="0">
              <a:lnSpc>
                <a:spcPct val="120000"/>
              </a:lnSpc>
              <a:spcBef>
                <a:spcPts val="0"/>
              </a:spcBef>
              <a:spcAft>
                <a:spcPts val="0"/>
              </a:spcAft>
              <a:buClrTx/>
              <a:buSzTx/>
              <a:buFontTx/>
              <a:buNone/>
              <a:tabLst/>
              <a:defRPr sz="4000" b="0" i="0" u="none" strike="noStrike" cap="none" spc="0" baseline="0">
                <a:solidFill>
                  <a:srgbClr val="313D71"/>
                </a:solidFill>
                <a:uFillTx/>
                <a:latin typeface="Century Gothic"/>
                <a:ea typeface="Century Gothic"/>
                <a:cs typeface="Century Gothic"/>
                <a:sym typeface="Century Gothic"/>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ctr"/>
            <a:endParaRPr lang="fr-FR" sz="1100" b="1" dirty="0">
              <a:solidFill>
                <a:srgbClr val="6DAC16"/>
              </a:solidFill>
              <a:latin typeface="Trebuchet MS"/>
              <a:cs typeface="Trebuchet MS"/>
            </a:endParaRPr>
          </a:p>
        </p:txBody>
      </p:sp>
      <p:sp>
        <p:nvSpPr>
          <p:cNvPr id="9" name="Espace réservé du pied de page 8">
            <a:extLst>
              <a:ext uri="{FF2B5EF4-FFF2-40B4-BE49-F238E27FC236}">
                <a16:creationId xmlns:a16="http://schemas.microsoft.com/office/drawing/2014/main" id="{532CF2C8-13C9-4AF4-B559-2417414C197B}"/>
              </a:ext>
            </a:extLst>
          </p:cNvPr>
          <p:cNvSpPr>
            <a:spLocks noGrp="1"/>
          </p:cNvSpPr>
          <p:nvPr>
            <p:ph type="ftr" sz="quarter" idx="23"/>
          </p:nvPr>
        </p:nvSpPr>
        <p:spPr/>
        <p:txBody>
          <a:bodyPr/>
          <a:lstStyle/>
          <a:p>
            <a:r>
              <a:rPr lang="fr-FR"/>
              <a:t>ARIEL : 19/01/2024</a:t>
            </a:r>
            <a:endParaRPr lang="fr-FR" dirty="0"/>
          </a:p>
        </p:txBody>
      </p:sp>
      <p:sp>
        <p:nvSpPr>
          <p:cNvPr id="10" name="Espace réservé du numéro de diapositive 9">
            <a:extLst>
              <a:ext uri="{FF2B5EF4-FFF2-40B4-BE49-F238E27FC236}">
                <a16:creationId xmlns:a16="http://schemas.microsoft.com/office/drawing/2014/main" id="{E7B8263A-DC05-4B19-82FB-422B5CD1CB87}"/>
              </a:ext>
            </a:extLst>
          </p:cNvPr>
          <p:cNvSpPr>
            <a:spLocks noGrp="1"/>
          </p:cNvSpPr>
          <p:nvPr>
            <p:ph type="sldNum" sz="quarter" idx="24"/>
          </p:nvPr>
        </p:nvSpPr>
        <p:spPr/>
        <p:txBody>
          <a:bodyPr/>
          <a:lstStyle/>
          <a:p>
            <a:fld id="{3ACCC249-5D5B-4515-B0B4-8C29B88314F6}" type="slidenum">
              <a:rPr lang="fr-FR" smtClean="0"/>
              <a:pPr/>
              <a:t>‹N°›</a:t>
            </a:fld>
            <a:endParaRPr lang="fr-FR" dirty="0"/>
          </a:p>
        </p:txBody>
      </p:sp>
      <p:sp>
        <p:nvSpPr>
          <p:cNvPr id="11" name="Espace réservé du texte 24">
            <a:extLst>
              <a:ext uri="{FF2B5EF4-FFF2-40B4-BE49-F238E27FC236}">
                <a16:creationId xmlns:a16="http://schemas.microsoft.com/office/drawing/2014/main" id="{DE54AA0B-A2BA-42CC-BF43-6816960E9666}"/>
              </a:ext>
            </a:extLst>
          </p:cNvPr>
          <p:cNvSpPr>
            <a:spLocks noGrp="1"/>
          </p:cNvSpPr>
          <p:nvPr>
            <p:ph type="body" sz="quarter" idx="35"/>
          </p:nvPr>
        </p:nvSpPr>
        <p:spPr>
          <a:xfrm>
            <a:off x="1707754" y="1900759"/>
            <a:ext cx="2018250" cy="10584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Modifiez les styles du texte du masque</a:t>
            </a:r>
          </a:p>
        </p:txBody>
      </p:sp>
      <p:sp>
        <p:nvSpPr>
          <p:cNvPr id="12" name="Espace réservé du texte 24">
            <a:extLst>
              <a:ext uri="{FF2B5EF4-FFF2-40B4-BE49-F238E27FC236}">
                <a16:creationId xmlns:a16="http://schemas.microsoft.com/office/drawing/2014/main" id="{66B1C8D4-F341-4502-AC40-05C3001A4788}"/>
              </a:ext>
            </a:extLst>
          </p:cNvPr>
          <p:cNvSpPr>
            <a:spLocks noGrp="1"/>
          </p:cNvSpPr>
          <p:nvPr>
            <p:ph type="body" sz="quarter" idx="36"/>
          </p:nvPr>
        </p:nvSpPr>
        <p:spPr>
          <a:xfrm>
            <a:off x="6131829" y="4126560"/>
            <a:ext cx="2018250" cy="10584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Modifiez les styles du texte du masque</a:t>
            </a:r>
          </a:p>
        </p:txBody>
      </p:sp>
      <p:sp>
        <p:nvSpPr>
          <p:cNvPr id="13" name="Espace réservé du texte 24">
            <a:extLst>
              <a:ext uri="{FF2B5EF4-FFF2-40B4-BE49-F238E27FC236}">
                <a16:creationId xmlns:a16="http://schemas.microsoft.com/office/drawing/2014/main" id="{072A72FA-9855-4C36-8CC8-545D8678BE65}"/>
              </a:ext>
            </a:extLst>
          </p:cNvPr>
          <p:cNvSpPr>
            <a:spLocks noGrp="1"/>
          </p:cNvSpPr>
          <p:nvPr>
            <p:ph type="body" sz="quarter" idx="37"/>
          </p:nvPr>
        </p:nvSpPr>
        <p:spPr>
          <a:xfrm>
            <a:off x="1707754" y="4126560"/>
            <a:ext cx="2018250" cy="10584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Modifiez les styles du texte du masque</a:t>
            </a:r>
          </a:p>
        </p:txBody>
      </p:sp>
      <p:sp>
        <p:nvSpPr>
          <p:cNvPr id="14" name="Espace réservé du texte 24">
            <a:extLst>
              <a:ext uri="{FF2B5EF4-FFF2-40B4-BE49-F238E27FC236}">
                <a16:creationId xmlns:a16="http://schemas.microsoft.com/office/drawing/2014/main" id="{3903830D-EB5C-424F-9E24-2A3BF3F72D59}"/>
              </a:ext>
            </a:extLst>
          </p:cNvPr>
          <p:cNvSpPr>
            <a:spLocks noGrp="1"/>
          </p:cNvSpPr>
          <p:nvPr>
            <p:ph type="body" sz="quarter" idx="38"/>
          </p:nvPr>
        </p:nvSpPr>
        <p:spPr>
          <a:xfrm>
            <a:off x="6131829" y="1900759"/>
            <a:ext cx="2018250" cy="10584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Modifiez les styles du texte du masque</a:t>
            </a:r>
          </a:p>
        </p:txBody>
      </p:sp>
      <p:sp>
        <p:nvSpPr>
          <p:cNvPr id="15" name="Espace réservé du texte 5">
            <a:extLst>
              <a:ext uri="{FF2B5EF4-FFF2-40B4-BE49-F238E27FC236}">
                <a16:creationId xmlns:a16="http://schemas.microsoft.com/office/drawing/2014/main" id="{6352038A-EE3A-48D5-93EE-6169C7493A9F}"/>
              </a:ext>
            </a:extLst>
          </p:cNvPr>
          <p:cNvSpPr>
            <a:spLocks noGrp="1"/>
          </p:cNvSpPr>
          <p:nvPr>
            <p:ph type="body" sz="quarter" idx="40"/>
          </p:nvPr>
        </p:nvSpPr>
        <p:spPr>
          <a:xfrm>
            <a:off x="2953380" y="3115134"/>
            <a:ext cx="3920094" cy="856281"/>
          </a:xfrm>
          <a:noFill/>
        </p:spPr>
        <p:txBody>
          <a:bodyPr lIns="90000" tIns="90000" rIns="90000" bIns="90000" anchor="ctr"/>
          <a:lstStyle>
            <a:lvl1pPr marL="0" indent="0" algn="ctr">
              <a:buNone/>
              <a:defRPr sz="2100" b="1" cap="all" baseline="0"/>
            </a:lvl1pPr>
          </a:lstStyle>
          <a:p>
            <a:pPr lvl="0"/>
            <a:r>
              <a:rPr lang="fr-FR"/>
              <a:t>Modifiez les styles du texte du masque</a:t>
            </a:r>
          </a:p>
        </p:txBody>
      </p:sp>
    </p:spTree>
    <p:extLst>
      <p:ext uri="{BB962C8B-B14F-4D97-AF65-F5344CB8AC3E}">
        <p14:creationId xmlns:p14="http://schemas.microsoft.com/office/powerpoint/2010/main" val="287412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Sous-titre et 4 idées développ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EC064-D793-444D-86F1-49EE2AC31134}"/>
              </a:ext>
            </a:extLst>
          </p:cNvPr>
          <p:cNvSpPr>
            <a:spLocks noGrp="1"/>
          </p:cNvSpPr>
          <p:nvPr>
            <p:ph type="title"/>
          </p:nvPr>
        </p:nvSpPr>
        <p:spPr/>
        <p:txBody>
          <a:bodyPr/>
          <a:lstStyle/>
          <a:p>
            <a:r>
              <a:rPr lang="fr-FR"/>
              <a:t>Modifiez le style du titre</a:t>
            </a:r>
          </a:p>
        </p:txBody>
      </p:sp>
      <p:sp>
        <p:nvSpPr>
          <p:cNvPr id="6" name="Espace réservé du texte 6">
            <a:extLst>
              <a:ext uri="{FF2B5EF4-FFF2-40B4-BE49-F238E27FC236}">
                <a16:creationId xmlns:a16="http://schemas.microsoft.com/office/drawing/2014/main" id="{A961EFA3-5281-9D47-B3F2-F43CE09028EF}"/>
              </a:ext>
            </a:extLst>
          </p:cNvPr>
          <p:cNvSpPr>
            <a:spLocks noGrp="1"/>
          </p:cNvSpPr>
          <p:nvPr>
            <p:ph type="body" sz="quarter" idx="16"/>
          </p:nvPr>
        </p:nvSpPr>
        <p:spPr>
          <a:xfrm>
            <a:off x="966523" y="1490135"/>
            <a:ext cx="1991519" cy="1750484"/>
          </a:xfrm>
          <a:prstGeom prst="rect">
            <a:avLst/>
          </a:prstGeom>
        </p:spPr>
        <p:txBody>
          <a:bodyPr vert="horz" anchor="ctr"/>
          <a:lstStyle>
            <a:lvl1pPr marL="0" indent="0" algn="r">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Modifiez les styles du texte du masque</a:t>
            </a:r>
          </a:p>
        </p:txBody>
      </p:sp>
      <p:sp>
        <p:nvSpPr>
          <p:cNvPr id="7" name="Espace réservé du texte 6">
            <a:extLst>
              <a:ext uri="{FF2B5EF4-FFF2-40B4-BE49-F238E27FC236}">
                <a16:creationId xmlns:a16="http://schemas.microsoft.com/office/drawing/2014/main" id="{C5A7C9C5-1C8E-9C45-BD4A-B682E4DA102C}"/>
              </a:ext>
            </a:extLst>
          </p:cNvPr>
          <p:cNvSpPr>
            <a:spLocks noGrp="1"/>
          </p:cNvSpPr>
          <p:nvPr>
            <p:ph type="body" sz="quarter" idx="17"/>
          </p:nvPr>
        </p:nvSpPr>
        <p:spPr>
          <a:xfrm>
            <a:off x="966523" y="4259007"/>
            <a:ext cx="1991519" cy="1750484"/>
          </a:xfrm>
          <a:prstGeom prst="rect">
            <a:avLst/>
          </a:prstGeom>
        </p:spPr>
        <p:txBody>
          <a:bodyPr vert="horz" anchor="ctr"/>
          <a:lstStyle>
            <a:lvl1pPr marL="0" indent="0" algn="r">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Modifiez les styles du texte du masque</a:t>
            </a:r>
          </a:p>
        </p:txBody>
      </p:sp>
      <p:sp>
        <p:nvSpPr>
          <p:cNvPr id="8" name="Espace réservé du texte 6">
            <a:extLst>
              <a:ext uri="{FF2B5EF4-FFF2-40B4-BE49-F238E27FC236}">
                <a16:creationId xmlns:a16="http://schemas.microsoft.com/office/drawing/2014/main" id="{E45B8230-2978-F846-B437-6A5A8615E4CA}"/>
              </a:ext>
            </a:extLst>
          </p:cNvPr>
          <p:cNvSpPr>
            <a:spLocks noGrp="1"/>
          </p:cNvSpPr>
          <p:nvPr>
            <p:ph type="body" sz="quarter" idx="18"/>
          </p:nvPr>
        </p:nvSpPr>
        <p:spPr>
          <a:xfrm>
            <a:off x="7402440" y="4259007"/>
            <a:ext cx="1939468" cy="1750484"/>
          </a:xfrm>
          <a:prstGeom prst="rect">
            <a:avLst/>
          </a:prstGeom>
        </p:spPr>
        <p:txBody>
          <a:bodyPr vert="horz" anchor="ctr"/>
          <a:lstStyle>
            <a:lvl1pPr marL="0" indent="0" algn="l">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Modifiez les styles du texte du masque</a:t>
            </a:r>
          </a:p>
        </p:txBody>
      </p:sp>
      <p:sp>
        <p:nvSpPr>
          <p:cNvPr id="9" name="Espace réservé du texte 6">
            <a:extLst>
              <a:ext uri="{FF2B5EF4-FFF2-40B4-BE49-F238E27FC236}">
                <a16:creationId xmlns:a16="http://schemas.microsoft.com/office/drawing/2014/main" id="{8BD71160-6098-3645-9A25-7D43B59DCD73}"/>
              </a:ext>
            </a:extLst>
          </p:cNvPr>
          <p:cNvSpPr>
            <a:spLocks noGrp="1"/>
          </p:cNvSpPr>
          <p:nvPr>
            <p:ph type="body" sz="quarter" idx="19"/>
          </p:nvPr>
        </p:nvSpPr>
        <p:spPr>
          <a:xfrm>
            <a:off x="7402440" y="1486158"/>
            <a:ext cx="1939468" cy="1750484"/>
          </a:xfrm>
          <a:prstGeom prst="rect">
            <a:avLst/>
          </a:prstGeom>
        </p:spPr>
        <p:txBody>
          <a:bodyPr vert="horz" anchor="ctr"/>
          <a:lstStyle>
            <a:lvl1pPr marL="0" indent="0" algn="l">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Modifiez les styles du texte du masque</a:t>
            </a:r>
          </a:p>
        </p:txBody>
      </p:sp>
      <p:cxnSp>
        <p:nvCxnSpPr>
          <p:cNvPr id="10" name="Connecteur droit 9">
            <a:extLst>
              <a:ext uri="{FF2B5EF4-FFF2-40B4-BE49-F238E27FC236}">
                <a16:creationId xmlns:a16="http://schemas.microsoft.com/office/drawing/2014/main" id="{304014CE-8A90-1740-A6DD-02F8BCBC7E07}"/>
              </a:ext>
            </a:extLst>
          </p:cNvPr>
          <p:cNvCxnSpPr>
            <a:cxnSpLocks/>
          </p:cNvCxnSpPr>
          <p:nvPr userDrawn="1"/>
        </p:nvCxnSpPr>
        <p:spPr>
          <a:xfrm>
            <a:off x="2972330" y="1529102"/>
            <a:ext cx="0" cy="1572609"/>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11" name="Connecteur droit 10">
            <a:extLst>
              <a:ext uri="{FF2B5EF4-FFF2-40B4-BE49-F238E27FC236}">
                <a16:creationId xmlns:a16="http://schemas.microsoft.com/office/drawing/2014/main" id="{2F936F1A-6C81-2444-B1F4-56F42AECD1DB}"/>
              </a:ext>
            </a:extLst>
          </p:cNvPr>
          <p:cNvCxnSpPr>
            <a:cxnSpLocks/>
          </p:cNvCxnSpPr>
          <p:nvPr userDrawn="1"/>
        </p:nvCxnSpPr>
        <p:spPr>
          <a:xfrm>
            <a:off x="7320463" y="1518020"/>
            <a:ext cx="0" cy="1572609"/>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12" name="Connecteur droit 11">
            <a:extLst>
              <a:ext uri="{FF2B5EF4-FFF2-40B4-BE49-F238E27FC236}">
                <a16:creationId xmlns:a16="http://schemas.microsoft.com/office/drawing/2014/main" id="{BB6706CD-A96D-B94F-9B9B-2671DA871281}"/>
              </a:ext>
            </a:extLst>
          </p:cNvPr>
          <p:cNvCxnSpPr>
            <a:cxnSpLocks/>
          </p:cNvCxnSpPr>
          <p:nvPr userDrawn="1"/>
        </p:nvCxnSpPr>
        <p:spPr>
          <a:xfrm>
            <a:off x="7320463" y="4333264"/>
            <a:ext cx="0" cy="1572609"/>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13" name="Connecteur droit 12">
            <a:extLst>
              <a:ext uri="{FF2B5EF4-FFF2-40B4-BE49-F238E27FC236}">
                <a16:creationId xmlns:a16="http://schemas.microsoft.com/office/drawing/2014/main" id="{8C2EB8E9-0FED-1E4E-94A6-C0FF9B27779F}"/>
              </a:ext>
            </a:extLst>
          </p:cNvPr>
          <p:cNvCxnSpPr>
            <a:cxnSpLocks/>
          </p:cNvCxnSpPr>
          <p:nvPr userDrawn="1"/>
        </p:nvCxnSpPr>
        <p:spPr>
          <a:xfrm>
            <a:off x="2972330" y="4399765"/>
            <a:ext cx="0" cy="1572609"/>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17" name="Espace réservé du pied de page 16">
            <a:extLst>
              <a:ext uri="{FF2B5EF4-FFF2-40B4-BE49-F238E27FC236}">
                <a16:creationId xmlns:a16="http://schemas.microsoft.com/office/drawing/2014/main" id="{AC83AA3C-3363-4E2F-BD7B-E76D73E2C2C6}"/>
              </a:ext>
            </a:extLst>
          </p:cNvPr>
          <p:cNvSpPr>
            <a:spLocks noGrp="1"/>
          </p:cNvSpPr>
          <p:nvPr>
            <p:ph type="ftr" sz="quarter" idx="23"/>
          </p:nvPr>
        </p:nvSpPr>
        <p:spPr/>
        <p:txBody>
          <a:bodyPr/>
          <a:lstStyle/>
          <a:p>
            <a:r>
              <a:rPr lang="fr-FR"/>
              <a:t>ARIEL : 19/01/2024</a:t>
            </a:r>
            <a:endParaRPr lang="fr-FR" dirty="0"/>
          </a:p>
        </p:txBody>
      </p:sp>
      <p:sp>
        <p:nvSpPr>
          <p:cNvPr id="18" name="Espace réservé du numéro de diapositive 17">
            <a:extLst>
              <a:ext uri="{FF2B5EF4-FFF2-40B4-BE49-F238E27FC236}">
                <a16:creationId xmlns:a16="http://schemas.microsoft.com/office/drawing/2014/main" id="{1F4668BC-F790-432A-A1C1-3F49FEE874F0}"/>
              </a:ext>
            </a:extLst>
          </p:cNvPr>
          <p:cNvSpPr>
            <a:spLocks noGrp="1"/>
          </p:cNvSpPr>
          <p:nvPr>
            <p:ph type="sldNum" sz="quarter" idx="24"/>
          </p:nvPr>
        </p:nvSpPr>
        <p:spPr/>
        <p:txBody>
          <a:bodyPr/>
          <a:lstStyle/>
          <a:p>
            <a:fld id="{3ACCC249-5D5B-4515-B0B4-8C29B88314F6}" type="slidenum">
              <a:rPr lang="fr-FR" smtClean="0"/>
              <a:pPr/>
              <a:t>‹N°›</a:t>
            </a:fld>
            <a:endParaRPr lang="fr-FR" dirty="0"/>
          </a:p>
        </p:txBody>
      </p:sp>
      <p:sp>
        <p:nvSpPr>
          <p:cNvPr id="19" name="Espace réservé du texte 5">
            <a:extLst>
              <a:ext uri="{FF2B5EF4-FFF2-40B4-BE49-F238E27FC236}">
                <a16:creationId xmlns:a16="http://schemas.microsoft.com/office/drawing/2014/main" id="{3EE5089F-CB31-4043-8849-A6847904543E}"/>
              </a:ext>
            </a:extLst>
          </p:cNvPr>
          <p:cNvSpPr>
            <a:spLocks noGrp="1"/>
          </p:cNvSpPr>
          <p:nvPr>
            <p:ph type="body" sz="quarter" idx="40"/>
          </p:nvPr>
        </p:nvSpPr>
        <p:spPr>
          <a:xfrm>
            <a:off x="3217063" y="3541297"/>
            <a:ext cx="3865536" cy="400435"/>
          </a:xfrm>
          <a:solidFill>
            <a:schemeClr val="accent2"/>
          </a:solidFill>
        </p:spPr>
        <p:txBody>
          <a:bodyPr lIns="90000" tIns="90000" rIns="90000" bIns="90000" anchor="ctr"/>
          <a:lstStyle>
            <a:lvl1pPr marL="0" indent="0" algn="ctr">
              <a:buNone/>
              <a:defRPr sz="1500" b="1" cap="all" baseline="0">
                <a:solidFill>
                  <a:schemeClr val="bg1"/>
                </a:solidFill>
              </a:defRPr>
            </a:lvl1pPr>
          </a:lstStyle>
          <a:p>
            <a:pPr lvl="0"/>
            <a:r>
              <a:rPr lang="fr-FR"/>
              <a:t>Modifiez les styles du texte du masque</a:t>
            </a:r>
          </a:p>
        </p:txBody>
      </p:sp>
      <p:sp>
        <p:nvSpPr>
          <p:cNvPr id="20" name="Espace réservé du texte 22">
            <a:extLst>
              <a:ext uri="{FF2B5EF4-FFF2-40B4-BE49-F238E27FC236}">
                <a16:creationId xmlns:a16="http://schemas.microsoft.com/office/drawing/2014/main" id="{493C6FFC-76D5-4E6C-9342-3DCE7E2516D1}"/>
              </a:ext>
            </a:extLst>
          </p:cNvPr>
          <p:cNvSpPr>
            <a:spLocks noGrp="1"/>
          </p:cNvSpPr>
          <p:nvPr>
            <p:ph type="body" sz="quarter" idx="28"/>
          </p:nvPr>
        </p:nvSpPr>
        <p:spPr>
          <a:xfrm>
            <a:off x="3209561" y="1403959"/>
            <a:ext cx="1560000" cy="192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21" name="Espace réservé du texte 22">
            <a:extLst>
              <a:ext uri="{FF2B5EF4-FFF2-40B4-BE49-F238E27FC236}">
                <a16:creationId xmlns:a16="http://schemas.microsoft.com/office/drawing/2014/main" id="{FA764495-5C11-4582-A766-8222DD4F536B}"/>
              </a:ext>
            </a:extLst>
          </p:cNvPr>
          <p:cNvSpPr>
            <a:spLocks noGrp="1"/>
          </p:cNvSpPr>
          <p:nvPr>
            <p:ph type="body" sz="quarter" idx="41"/>
          </p:nvPr>
        </p:nvSpPr>
        <p:spPr>
          <a:xfrm>
            <a:off x="5531280" y="1403959"/>
            <a:ext cx="1560000" cy="192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22" name="Espace réservé du texte 22">
            <a:extLst>
              <a:ext uri="{FF2B5EF4-FFF2-40B4-BE49-F238E27FC236}">
                <a16:creationId xmlns:a16="http://schemas.microsoft.com/office/drawing/2014/main" id="{066890BF-A76F-4307-B112-DFCEE629901C}"/>
              </a:ext>
            </a:extLst>
          </p:cNvPr>
          <p:cNvSpPr>
            <a:spLocks noGrp="1"/>
          </p:cNvSpPr>
          <p:nvPr>
            <p:ph type="body" sz="quarter" idx="42"/>
          </p:nvPr>
        </p:nvSpPr>
        <p:spPr>
          <a:xfrm>
            <a:off x="3209561" y="4137900"/>
            <a:ext cx="1560000" cy="192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
        <p:nvSpPr>
          <p:cNvPr id="23" name="Espace réservé du texte 22">
            <a:extLst>
              <a:ext uri="{FF2B5EF4-FFF2-40B4-BE49-F238E27FC236}">
                <a16:creationId xmlns:a16="http://schemas.microsoft.com/office/drawing/2014/main" id="{151300C3-9B0D-4078-8FA0-4C98BD5A4526}"/>
              </a:ext>
            </a:extLst>
          </p:cNvPr>
          <p:cNvSpPr>
            <a:spLocks noGrp="1"/>
          </p:cNvSpPr>
          <p:nvPr>
            <p:ph type="body" sz="quarter" idx="43"/>
          </p:nvPr>
        </p:nvSpPr>
        <p:spPr>
          <a:xfrm>
            <a:off x="5531280" y="4137900"/>
            <a:ext cx="1560000" cy="192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Modifiez les styles du texte du masque</a:t>
            </a:r>
          </a:p>
        </p:txBody>
      </p:sp>
    </p:spTree>
    <p:extLst>
      <p:ext uri="{BB962C8B-B14F-4D97-AF65-F5344CB8AC3E}">
        <p14:creationId xmlns:p14="http://schemas.microsoft.com/office/powerpoint/2010/main" val="267862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1DF0FD03-FE41-9E40-85B7-54997E2562D0}"/>
              </a:ext>
            </a:extLst>
          </p:cNvPr>
          <p:cNvSpPr>
            <a:spLocks noChangeArrowheads="1"/>
          </p:cNvSpPr>
          <p:nvPr userDrawn="1"/>
        </p:nvSpPr>
        <p:spPr bwMode="auto">
          <a:xfrm>
            <a:off x="1002209" y="6499225"/>
            <a:ext cx="8903791" cy="360363"/>
          </a:xfrm>
          <a:prstGeom prst="rect">
            <a:avLst/>
          </a:prstGeom>
          <a:solidFill>
            <a:schemeClr val="accent2"/>
          </a:solidFill>
          <a:ln>
            <a:noFill/>
          </a:ln>
        </p:spPr>
        <p:txBody>
          <a:bodyPr wrap="none"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dirty="0"/>
          </a:p>
        </p:txBody>
      </p:sp>
      <p:sp>
        <p:nvSpPr>
          <p:cNvPr id="1027" name="Rectangle 2"/>
          <p:cNvSpPr>
            <a:spLocks noGrp="1" noChangeArrowheads="1"/>
          </p:cNvSpPr>
          <p:nvPr>
            <p:ph type="title"/>
          </p:nvPr>
        </p:nvSpPr>
        <p:spPr bwMode="auto">
          <a:xfrm>
            <a:off x="453105" y="450699"/>
            <a:ext cx="8395593" cy="57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t" anchorCtr="0" compatLnSpc="1">
            <a:prstTxWarp prst="textNoShape">
              <a:avLst/>
            </a:prstTxWarp>
          </a:bodyPr>
          <a:lstStyle/>
          <a:p>
            <a:pPr lvl="0"/>
            <a:r>
              <a:rPr lang="fr-FR" altLang="fr-FR" dirty="0"/>
              <a:t>Cliquez pour modifier le style du titre</a:t>
            </a:r>
          </a:p>
        </p:txBody>
      </p:sp>
      <p:sp>
        <p:nvSpPr>
          <p:cNvPr id="1028" name="Rectangle 3"/>
          <p:cNvSpPr>
            <a:spLocks noGrp="1" noChangeArrowheads="1"/>
          </p:cNvSpPr>
          <p:nvPr>
            <p:ph type="body" idx="1"/>
          </p:nvPr>
        </p:nvSpPr>
        <p:spPr bwMode="auto">
          <a:xfrm>
            <a:off x="945457" y="1700216"/>
            <a:ext cx="839559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Premier niveau</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2" name="Espace réservé du pied de page 1">
            <a:extLst>
              <a:ext uri="{FF2B5EF4-FFF2-40B4-BE49-F238E27FC236}">
                <a16:creationId xmlns:a16="http://schemas.microsoft.com/office/drawing/2014/main" id="{CFD3BA7A-CFAF-4ADB-87BA-6404ADC71103}"/>
              </a:ext>
            </a:extLst>
          </p:cNvPr>
          <p:cNvSpPr>
            <a:spLocks noGrp="1"/>
          </p:cNvSpPr>
          <p:nvPr>
            <p:ph type="ftr" sz="quarter" idx="3"/>
          </p:nvPr>
        </p:nvSpPr>
        <p:spPr>
          <a:xfrm>
            <a:off x="2741563" y="6492876"/>
            <a:ext cx="6599487" cy="365125"/>
          </a:xfrm>
          <a:prstGeom prst="rect">
            <a:avLst/>
          </a:prstGeom>
        </p:spPr>
        <p:txBody>
          <a:bodyPr vert="horz" lIns="0" tIns="45720" rIns="0" bIns="45720" rtlCol="0" anchor="ctr"/>
          <a:lstStyle>
            <a:lvl1pPr algn="r">
              <a:defRPr sz="750" cap="all" baseline="0">
                <a:solidFill>
                  <a:schemeClr val="bg1"/>
                </a:solidFill>
                <a:latin typeface="+mn-lt"/>
              </a:defRPr>
            </a:lvl1pPr>
          </a:lstStyle>
          <a:p>
            <a:r>
              <a:rPr lang="fr-FR"/>
              <a:t>ARIEL : 19/01/2024</a:t>
            </a:r>
            <a:endParaRPr lang="fr-FR" dirty="0"/>
          </a:p>
        </p:txBody>
      </p:sp>
      <p:sp>
        <p:nvSpPr>
          <p:cNvPr id="3" name="Espace réservé du numéro de diapositive 2">
            <a:extLst>
              <a:ext uri="{FF2B5EF4-FFF2-40B4-BE49-F238E27FC236}">
                <a16:creationId xmlns:a16="http://schemas.microsoft.com/office/drawing/2014/main" id="{595022BD-C378-4F61-B426-0CD6A3C3711B}"/>
              </a:ext>
            </a:extLst>
          </p:cNvPr>
          <p:cNvSpPr>
            <a:spLocks noGrp="1"/>
          </p:cNvSpPr>
          <p:nvPr>
            <p:ph type="sldNum" sz="quarter" idx="4"/>
          </p:nvPr>
        </p:nvSpPr>
        <p:spPr>
          <a:xfrm>
            <a:off x="9341909" y="6492876"/>
            <a:ext cx="564094" cy="365125"/>
          </a:xfrm>
          <a:prstGeom prst="rect">
            <a:avLst/>
          </a:prstGeom>
        </p:spPr>
        <p:txBody>
          <a:bodyPr vert="horz" lIns="91440" tIns="45720" rIns="91440" bIns="45720" rtlCol="0" anchor="ctr"/>
          <a:lstStyle>
            <a:lvl1pPr algn="ctr">
              <a:defRPr sz="750">
                <a:solidFill>
                  <a:schemeClr val="bg1"/>
                </a:solidFill>
                <a:latin typeface="+mn-lt"/>
              </a:defRPr>
            </a:lvl1pPr>
          </a:lstStyle>
          <a:p>
            <a:fld id="{3ACCC249-5D5B-4515-B0B4-8C29B88314F6}" type="slidenum">
              <a:rPr lang="fr-FR" smtClean="0"/>
              <a:pPr/>
              <a:t>‹N°›</a:t>
            </a:fld>
            <a:endParaRPr lang="fr-FR" dirty="0"/>
          </a:p>
        </p:txBody>
      </p:sp>
      <p:pic>
        <p:nvPicPr>
          <p:cNvPr id="5" name="Image 4">
            <a:extLst>
              <a:ext uri="{FF2B5EF4-FFF2-40B4-BE49-F238E27FC236}">
                <a16:creationId xmlns:a16="http://schemas.microsoft.com/office/drawing/2014/main" id="{DB252CB7-6E58-4178-AFFE-177F9CCDD322}"/>
              </a:ext>
            </a:extLst>
          </p:cNvPr>
          <p:cNvPicPr>
            <a:picLocks noChangeAspect="1"/>
          </p:cNvPicPr>
          <p:nvPr userDrawn="1"/>
        </p:nvPicPr>
        <p:blipFill rotWithShape="1">
          <a:blip r:embed="rId27" cstate="print">
            <a:extLst>
              <a:ext uri="{28A0092B-C50C-407E-A947-70E740481C1C}">
                <a14:useLocalDpi xmlns:a14="http://schemas.microsoft.com/office/drawing/2010/main" val="0"/>
              </a:ext>
            </a:extLst>
          </a:blip>
          <a:srcRect b="53641"/>
          <a:stretch/>
        </p:blipFill>
        <p:spPr>
          <a:xfrm>
            <a:off x="147043" y="6533247"/>
            <a:ext cx="719734" cy="271892"/>
          </a:xfrm>
          <a:prstGeom prst="rect">
            <a:avLst/>
          </a:prstGeom>
        </p:spPr>
      </p:pic>
    </p:spTree>
  </p:cSld>
  <p:clrMap bg1="lt1" tx1="dk1" bg2="lt2" tx2="dk2" accent1="accent1" accent2="accent2" accent3="accent3" accent4="accent4" accent5="accent5" accent6="accent6" hlink="hlink" folHlink="folHlink"/>
  <p:sldLayoutIdLst>
    <p:sldLayoutId id="2147483772" r:id="rId1"/>
    <p:sldLayoutId id="2147483775" r:id="rId2"/>
    <p:sldLayoutId id="2147483780" r:id="rId3"/>
    <p:sldLayoutId id="2147483812" r:id="rId4"/>
    <p:sldLayoutId id="2147483813" r:id="rId5"/>
    <p:sldLayoutId id="2147483814" r:id="rId6"/>
    <p:sldLayoutId id="2147483777" r:id="rId7"/>
    <p:sldLayoutId id="2147483782" r:id="rId8"/>
    <p:sldLayoutId id="2147483784" r:id="rId9"/>
    <p:sldLayoutId id="2147483801" r:id="rId10"/>
    <p:sldLayoutId id="2147483778" r:id="rId11"/>
    <p:sldLayoutId id="2147483788" r:id="rId12"/>
    <p:sldLayoutId id="2147483821" r:id="rId13"/>
    <p:sldLayoutId id="2147483789" r:id="rId14"/>
    <p:sldLayoutId id="2147483790" r:id="rId15"/>
    <p:sldLayoutId id="2147483776" r:id="rId16"/>
    <p:sldLayoutId id="2147483795" r:id="rId17"/>
    <p:sldLayoutId id="2147483796" r:id="rId18"/>
    <p:sldLayoutId id="2147483797" r:id="rId19"/>
    <p:sldLayoutId id="2147483798" r:id="rId20"/>
    <p:sldLayoutId id="2147483809" r:id="rId21"/>
    <p:sldLayoutId id="2147483810" r:id="rId22"/>
    <p:sldLayoutId id="2147483811" r:id="rId23"/>
    <p:sldLayoutId id="2147483804" r:id="rId24"/>
    <p:sldLayoutId id="2147483820" r:id="rId25"/>
  </p:sldLayoutIdLst>
  <p:hf hdr="0" dt="0"/>
  <p:txStyles>
    <p:titleStyle>
      <a:lvl1pPr algn="l" rtl="0" eaLnBrk="1" fontAlgn="base" hangingPunct="1">
        <a:spcBef>
          <a:spcPct val="0"/>
        </a:spcBef>
        <a:spcAft>
          <a:spcPct val="0"/>
        </a:spcAft>
        <a:defRPr sz="1800" b="1" i="0">
          <a:solidFill>
            <a:schemeClr val="accent2"/>
          </a:solidFill>
          <a:latin typeface="Calibri" panose="020F0502020204030204" pitchFamily="34" charset="0"/>
          <a:ea typeface="+mj-ea"/>
          <a:cs typeface="+mj-cs"/>
        </a:defRPr>
      </a:lvl1pPr>
      <a:lvl2pPr algn="l" rtl="0" eaLnBrk="1" fontAlgn="base" hangingPunct="1">
        <a:spcBef>
          <a:spcPct val="0"/>
        </a:spcBef>
        <a:spcAft>
          <a:spcPct val="0"/>
        </a:spcAft>
        <a:defRPr sz="3000">
          <a:solidFill>
            <a:schemeClr val="tx2"/>
          </a:solidFill>
          <a:latin typeface="Trebuchet MS" pitchFamily="34" charset="0"/>
        </a:defRPr>
      </a:lvl2pPr>
      <a:lvl3pPr algn="l" rtl="0" eaLnBrk="1" fontAlgn="base" hangingPunct="1">
        <a:spcBef>
          <a:spcPct val="0"/>
        </a:spcBef>
        <a:spcAft>
          <a:spcPct val="0"/>
        </a:spcAft>
        <a:defRPr sz="3000">
          <a:solidFill>
            <a:schemeClr val="tx2"/>
          </a:solidFill>
          <a:latin typeface="Trebuchet MS" pitchFamily="34" charset="0"/>
        </a:defRPr>
      </a:lvl3pPr>
      <a:lvl4pPr algn="l" rtl="0" eaLnBrk="1" fontAlgn="base" hangingPunct="1">
        <a:spcBef>
          <a:spcPct val="0"/>
        </a:spcBef>
        <a:spcAft>
          <a:spcPct val="0"/>
        </a:spcAft>
        <a:defRPr sz="3000">
          <a:solidFill>
            <a:schemeClr val="tx2"/>
          </a:solidFill>
          <a:latin typeface="Trebuchet MS" pitchFamily="34" charset="0"/>
        </a:defRPr>
      </a:lvl4pPr>
      <a:lvl5pPr algn="l" rtl="0" eaLnBrk="1" fontAlgn="base" hangingPunct="1">
        <a:spcBef>
          <a:spcPct val="0"/>
        </a:spcBef>
        <a:spcAft>
          <a:spcPct val="0"/>
        </a:spcAft>
        <a:defRPr sz="3000">
          <a:solidFill>
            <a:schemeClr val="tx2"/>
          </a:solidFill>
          <a:latin typeface="Trebuchet MS" pitchFamily="34" charset="0"/>
        </a:defRPr>
      </a:lvl5pPr>
      <a:lvl6pPr marL="342866" algn="l" rtl="0" eaLnBrk="1" fontAlgn="base" hangingPunct="1">
        <a:spcBef>
          <a:spcPct val="0"/>
        </a:spcBef>
        <a:spcAft>
          <a:spcPct val="0"/>
        </a:spcAft>
        <a:defRPr sz="3000">
          <a:solidFill>
            <a:schemeClr val="tx2"/>
          </a:solidFill>
          <a:latin typeface="Trebuchet MS" pitchFamily="34" charset="0"/>
        </a:defRPr>
      </a:lvl6pPr>
      <a:lvl7pPr marL="685732" algn="l" rtl="0" eaLnBrk="1" fontAlgn="base" hangingPunct="1">
        <a:spcBef>
          <a:spcPct val="0"/>
        </a:spcBef>
        <a:spcAft>
          <a:spcPct val="0"/>
        </a:spcAft>
        <a:defRPr sz="3000">
          <a:solidFill>
            <a:schemeClr val="tx2"/>
          </a:solidFill>
          <a:latin typeface="Trebuchet MS" pitchFamily="34" charset="0"/>
        </a:defRPr>
      </a:lvl7pPr>
      <a:lvl8pPr marL="1028598" algn="l" rtl="0" eaLnBrk="1" fontAlgn="base" hangingPunct="1">
        <a:spcBef>
          <a:spcPct val="0"/>
        </a:spcBef>
        <a:spcAft>
          <a:spcPct val="0"/>
        </a:spcAft>
        <a:defRPr sz="3000">
          <a:solidFill>
            <a:schemeClr val="tx2"/>
          </a:solidFill>
          <a:latin typeface="Trebuchet MS" pitchFamily="34" charset="0"/>
        </a:defRPr>
      </a:lvl8pPr>
      <a:lvl9pPr marL="1371464" algn="l" rtl="0" eaLnBrk="1" fontAlgn="base" hangingPunct="1">
        <a:spcBef>
          <a:spcPct val="0"/>
        </a:spcBef>
        <a:spcAft>
          <a:spcPct val="0"/>
        </a:spcAft>
        <a:defRPr sz="3000">
          <a:solidFill>
            <a:schemeClr val="tx2"/>
          </a:solidFill>
          <a:latin typeface="Trebuchet MS" pitchFamily="34" charset="0"/>
        </a:defRPr>
      </a:lvl9pPr>
    </p:titleStyle>
    <p:body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p:bodyStyle>
    <p:otherStyle>
      <a:defPPr>
        <a:defRPr lang="fr-FR"/>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6" userDrawn="1">
          <p15:clr>
            <a:srgbClr val="F26B43"/>
          </p15:clr>
        </p15:guide>
        <p15:guide id="2" pos="5885" userDrawn="1">
          <p15:clr>
            <a:srgbClr val="F26B43"/>
          </p15:clr>
        </p15:guide>
        <p15:guide id="3" orient="horz" pos="1071" userDrawn="1">
          <p15:clr>
            <a:srgbClr val="F26B43"/>
          </p15:clr>
        </p15:guide>
        <p15:guide id="4" orient="horz" pos="3816" userDrawn="1">
          <p15:clr>
            <a:srgbClr val="F26B43"/>
          </p15:clr>
        </p15:guide>
        <p15:guide id="5" pos="633" userDrawn="1">
          <p15:clr>
            <a:srgbClr val="F26B43"/>
          </p15:clr>
        </p15:guide>
        <p15:guide id="6" orient="horz" pos="2160" userDrawn="1">
          <p15:clr>
            <a:srgbClr val="F26B43"/>
          </p15:clr>
        </p15:guide>
        <p15:guide id="7" pos="32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40909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hdr="0" dt="0"/>
  <p:txStyles>
    <p:titleStyle>
      <a:lvl1pPr algn="l" rtl="0" eaLnBrk="0" fontAlgn="base" hangingPunct="0">
        <a:spcBef>
          <a:spcPct val="0"/>
        </a:spcBef>
        <a:spcAft>
          <a:spcPct val="0"/>
        </a:spcAft>
        <a:defRPr sz="2400" b="1" i="0">
          <a:solidFill>
            <a:srgbClr val="87B1E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Trebuchet MS" pitchFamily="34" charset="0"/>
        </a:defRPr>
      </a:lvl2pPr>
      <a:lvl3pPr algn="l" rtl="0" eaLnBrk="0" fontAlgn="base" hangingPunct="0">
        <a:spcBef>
          <a:spcPct val="0"/>
        </a:spcBef>
        <a:spcAft>
          <a:spcPct val="0"/>
        </a:spcAft>
        <a:defRPr sz="3000">
          <a:solidFill>
            <a:schemeClr val="tx2"/>
          </a:solidFill>
          <a:latin typeface="Trebuchet MS" pitchFamily="34" charset="0"/>
        </a:defRPr>
      </a:lvl3pPr>
      <a:lvl4pPr algn="l" rtl="0" eaLnBrk="0" fontAlgn="base" hangingPunct="0">
        <a:spcBef>
          <a:spcPct val="0"/>
        </a:spcBef>
        <a:spcAft>
          <a:spcPct val="0"/>
        </a:spcAft>
        <a:defRPr sz="3000">
          <a:solidFill>
            <a:schemeClr val="tx2"/>
          </a:solidFill>
          <a:latin typeface="Trebuchet MS" pitchFamily="34" charset="0"/>
        </a:defRPr>
      </a:lvl4pPr>
      <a:lvl5pPr algn="l" rtl="0" eaLnBrk="0" fontAlgn="base" hangingPunct="0">
        <a:spcBef>
          <a:spcPct val="0"/>
        </a:spcBef>
        <a:spcAft>
          <a:spcPct val="0"/>
        </a:spcAft>
        <a:defRPr sz="3000">
          <a:solidFill>
            <a:schemeClr val="tx2"/>
          </a:solidFill>
          <a:latin typeface="Trebuchet MS" pitchFamily="34" charset="0"/>
        </a:defRPr>
      </a:lvl5pPr>
      <a:lvl6pPr marL="342866" algn="l" rtl="0" fontAlgn="base">
        <a:spcBef>
          <a:spcPct val="0"/>
        </a:spcBef>
        <a:spcAft>
          <a:spcPct val="0"/>
        </a:spcAft>
        <a:defRPr sz="3000">
          <a:solidFill>
            <a:schemeClr val="tx2"/>
          </a:solidFill>
          <a:latin typeface="Trebuchet MS" pitchFamily="34" charset="0"/>
        </a:defRPr>
      </a:lvl6pPr>
      <a:lvl7pPr marL="685732" algn="l" rtl="0" fontAlgn="base">
        <a:spcBef>
          <a:spcPct val="0"/>
        </a:spcBef>
        <a:spcAft>
          <a:spcPct val="0"/>
        </a:spcAft>
        <a:defRPr sz="3000">
          <a:solidFill>
            <a:schemeClr val="tx2"/>
          </a:solidFill>
          <a:latin typeface="Trebuchet MS" pitchFamily="34" charset="0"/>
        </a:defRPr>
      </a:lvl7pPr>
      <a:lvl8pPr marL="1028598" algn="l" rtl="0" fontAlgn="base">
        <a:spcBef>
          <a:spcPct val="0"/>
        </a:spcBef>
        <a:spcAft>
          <a:spcPct val="0"/>
        </a:spcAft>
        <a:defRPr sz="3000">
          <a:solidFill>
            <a:schemeClr val="tx2"/>
          </a:solidFill>
          <a:latin typeface="Trebuchet MS" pitchFamily="34" charset="0"/>
        </a:defRPr>
      </a:lvl8pPr>
      <a:lvl9pPr marL="1371464" algn="l" rtl="0" fontAlgn="base">
        <a:spcBef>
          <a:spcPct val="0"/>
        </a:spcBef>
        <a:spcAft>
          <a:spcPct val="0"/>
        </a:spcAft>
        <a:defRPr sz="3000">
          <a:solidFill>
            <a:schemeClr val="tx2"/>
          </a:solidFill>
          <a:latin typeface="Trebuchet MS" pitchFamily="34" charset="0"/>
        </a:defRPr>
      </a:lvl9pPr>
    </p:titleStyle>
    <p:bodyStyle>
      <a:lvl1pPr marL="132148" indent="-132148" algn="l" rtl="0" eaLnBrk="0" fontAlgn="base" hangingPunct="0">
        <a:lnSpc>
          <a:spcPts val="1800"/>
        </a:lnSpc>
        <a:spcBef>
          <a:spcPct val="100000"/>
        </a:spcBef>
        <a:spcAft>
          <a:spcPct val="0"/>
        </a:spcAft>
        <a:buClr>
          <a:schemeClr val="tx2"/>
        </a:buClr>
        <a:buSzPct val="75000"/>
        <a:buFont typeface="Arial" charset="0"/>
        <a:buChar char="▌"/>
        <a:defRPr sz="1575" b="0" i="0">
          <a:solidFill>
            <a:schemeClr val="tx1"/>
          </a:solidFill>
          <a:latin typeface="Calibri" panose="020F0502020204030204" pitchFamily="34" charset="0"/>
          <a:ea typeface="+mn-ea"/>
          <a:cs typeface="+mn-cs"/>
        </a:defRPr>
      </a:lvl1pPr>
      <a:lvl2pPr marL="539300" indent="-132148" algn="l" rtl="0" eaLnBrk="0" fontAlgn="base" hangingPunct="0">
        <a:lnSpc>
          <a:spcPts val="1800"/>
        </a:lnSpc>
        <a:spcBef>
          <a:spcPct val="0"/>
        </a:spcBef>
        <a:spcAft>
          <a:spcPct val="0"/>
        </a:spcAft>
        <a:buClr>
          <a:schemeClr val="tx1"/>
        </a:buClr>
        <a:buSzPct val="90000"/>
        <a:buFont typeface="Wingdings" pitchFamily="2" charset="2"/>
        <a:buChar char="§"/>
        <a:defRPr sz="1200" b="0" i="0">
          <a:solidFill>
            <a:schemeClr val="tx1"/>
          </a:solidFill>
          <a:latin typeface="Calibri" panose="020F0502020204030204" pitchFamily="34" charset="0"/>
        </a:defRPr>
      </a:lvl2pPr>
      <a:lvl3pPr marL="798830" indent="-125004" algn="l" rtl="0" eaLnBrk="0" fontAlgn="base" hangingPunct="0">
        <a:lnSpc>
          <a:spcPts val="1800"/>
        </a:lnSpc>
        <a:spcBef>
          <a:spcPct val="0"/>
        </a:spcBef>
        <a:spcAft>
          <a:spcPct val="0"/>
        </a:spcAft>
        <a:buSzPct val="90000"/>
        <a:buFont typeface="Wingdings" pitchFamily="2" charset="2"/>
        <a:buChar char="§"/>
        <a:defRPr sz="1200" b="0" i="0">
          <a:solidFill>
            <a:schemeClr val="tx1"/>
          </a:solidFill>
          <a:latin typeface="Calibri" panose="020F0502020204030204" pitchFamily="34" charset="0"/>
        </a:defRPr>
      </a:lvl3pPr>
      <a:lvl4pPr marL="1104791" indent="-171434" algn="l" rtl="0" eaLnBrk="0" fontAlgn="base" hangingPunct="0">
        <a:lnSpc>
          <a:spcPts val="1800"/>
        </a:lnSpc>
        <a:spcBef>
          <a:spcPct val="0"/>
        </a:spcBef>
        <a:spcAft>
          <a:spcPct val="0"/>
        </a:spcAft>
        <a:buChar char="–"/>
        <a:defRPr sz="1200" b="0" i="0">
          <a:solidFill>
            <a:schemeClr val="tx1"/>
          </a:solidFill>
          <a:latin typeface="Calibri" panose="020F0502020204030204" pitchFamily="34" charset="0"/>
        </a:defRPr>
      </a:lvl4pPr>
      <a:lvl5pPr marL="1410751" indent="-171434" algn="l" rtl="0" eaLnBrk="0" fontAlgn="base" hangingPunct="0">
        <a:lnSpc>
          <a:spcPts val="1800"/>
        </a:lnSpc>
        <a:spcBef>
          <a:spcPct val="0"/>
        </a:spcBef>
        <a:spcAft>
          <a:spcPct val="0"/>
        </a:spcAft>
        <a:buChar char="»"/>
        <a:defRPr sz="1200" b="0" i="0">
          <a:solidFill>
            <a:schemeClr val="tx1"/>
          </a:solidFill>
          <a:latin typeface="Calibri" panose="020F0502020204030204" pitchFamily="34" charset="0"/>
        </a:defRPr>
      </a:lvl5pPr>
      <a:lvl6pPr marL="1753617" indent="-171434" algn="l" rtl="0" fontAlgn="base">
        <a:lnSpc>
          <a:spcPts val="1800"/>
        </a:lnSpc>
        <a:spcBef>
          <a:spcPct val="0"/>
        </a:spcBef>
        <a:spcAft>
          <a:spcPct val="0"/>
        </a:spcAft>
        <a:buChar char="»"/>
        <a:defRPr sz="1200">
          <a:solidFill>
            <a:schemeClr val="tx1"/>
          </a:solidFill>
          <a:latin typeface="+mn-lt"/>
        </a:defRPr>
      </a:lvl6pPr>
      <a:lvl7pPr marL="2096482" indent="-171434" algn="l" rtl="0" fontAlgn="base">
        <a:lnSpc>
          <a:spcPts val="1800"/>
        </a:lnSpc>
        <a:spcBef>
          <a:spcPct val="0"/>
        </a:spcBef>
        <a:spcAft>
          <a:spcPct val="0"/>
        </a:spcAft>
        <a:buChar char="»"/>
        <a:defRPr sz="1200">
          <a:solidFill>
            <a:schemeClr val="tx1"/>
          </a:solidFill>
          <a:latin typeface="+mn-lt"/>
        </a:defRPr>
      </a:lvl7pPr>
      <a:lvl8pPr marL="2439347" indent="-171434" algn="l" rtl="0" fontAlgn="base">
        <a:lnSpc>
          <a:spcPts val="1800"/>
        </a:lnSpc>
        <a:spcBef>
          <a:spcPct val="0"/>
        </a:spcBef>
        <a:spcAft>
          <a:spcPct val="0"/>
        </a:spcAft>
        <a:buChar char="»"/>
        <a:defRPr sz="1200">
          <a:solidFill>
            <a:schemeClr val="tx1"/>
          </a:solidFill>
          <a:latin typeface="+mn-lt"/>
        </a:defRPr>
      </a:lvl8pPr>
      <a:lvl9pPr marL="2782214" indent="-171434" algn="l" rtl="0" fontAlgn="base">
        <a:lnSpc>
          <a:spcPts val="1800"/>
        </a:lnSpc>
        <a:spcBef>
          <a:spcPct val="0"/>
        </a:spcBef>
        <a:spcAft>
          <a:spcPct val="0"/>
        </a:spcAft>
        <a:buChar char="»"/>
        <a:defRPr sz="1200">
          <a:solidFill>
            <a:schemeClr val="tx1"/>
          </a:solidFill>
          <a:latin typeface="+mn-lt"/>
        </a:defRPr>
      </a:lvl9pPr>
    </p:bodyStyle>
    <p:otherStyle>
      <a:defPPr>
        <a:defRPr lang="fr-FR"/>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11" userDrawn="1">
          <p15:clr>
            <a:srgbClr val="F26B43"/>
          </p15:clr>
        </p15:guide>
        <p15:guide id="2" pos="337" userDrawn="1">
          <p15:clr>
            <a:srgbClr val="F26B43"/>
          </p15:clr>
        </p15:guide>
        <p15:guide id="3" pos="5865" userDrawn="1">
          <p15:clr>
            <a:srgbClr val="F26B43"/>
          </p15:clr>
        </p15:guide>
        <p15:guide id="4" orient="horz" pos="39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25.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pour une image  13" descr="Une image contenant texte, Police, logo, Graphique&#10;&#10;Description générée automatiquement">
            <a:extLst>
              <a:ext uri="{FF2B5EF4-FFF2-40B4-BE49-F238E27FC236}">
                <a16:creationId xmlns:a16="http://schemas.microsoft.com/office/drawing/2014/main" id="{D3A73E5C-8148-9C13-0A80-165F929568B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282" b="5282"/>
          <a:stretch>
            <a:fillRect/>
          </a:stretch>
        </p:blipFill>
        <p:spPr/>
      </p:pic>
      <p:sp>
        <p:nvSpPr>
          <p:cNvPr id="21" name="Rectangle 20">
            <a:extLst>
              <a:ext uri="{FF2B5EF4-FFF2-40B4-BE49-F238E27FC236}">
                <a16:creationId xmlns:a16="http://schemas.microsoft.com/office/drawing/2014/main" id="{6A82905A-56EA-4A40-84F3-8EBE821A7D0F}"/>
              </a:ext>
            </a:extLst>
          </p:cNvPr>
          <p:cNvSpPr/>
          <p:nvPr/>
        </p:nvSpPr>
        <p:spPr>
          <a:xfrm>
            <a:off x="535286" y="1302976"/>
            <a:ext cx="9370714" cy="4726349"/>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Titre 8">
            <a:extLst>
              <a:ext uri="{FF2B5EF4-FFF2-40B4-BE49-F238E27FC236}">
                <a16:creationId xmlns:a16="http://schemas.microsoft.com/office/drawing/2014/main" id="{BA6B3F1F-A241-47F5-BAC5-FA3ACB0599DA}"/>
              </a:ext>
            </a:extLst>
          </p:cNvPr>
          <p:cNvSpPr>
            <a:spLocks noGrp="1"/>
          </p:cNvSpPr>
          <p:nvPr>
            <p:ph type="title"/>
          </p:nvPr>
        </p:nvSpPr>
        <p:spPr>
          <a:xfrm>
            <a:off x="633613" y="1466850"/>
            <a:ext cx="9138235" cy="2238639"/>
          </a:xfrm>
        </p:spPr>
        <p:txBody>
          <a:bodyPr/>
          <a:lstStyle/>
          <a:p>
            <a:pPr algn="ctr">
              <a:lnSpc>
                <a:spcPct val="107000"/>
              </a:lnSpc>
              <a:spcAft>
                <a:spcPts val="800"/>
              </a:spcAft>
              <a:tabLst>
                <a:tab pos="4591050" algn="l"/>
              </a:tabLs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Neutron characterization of scintillators for neutron metrology from 100 keV to 22 MeV</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 12">
            <a:extLst>
              <a:ext uri="{FF2B5EF4-FFF2-40B4-BE49-F238E27FC236}">
                <a16:creationId xmlns:a16="http://schemas.microsoft.com/office/drawing/2014/main" id="{DB728922-6A55-43D3-8A4B-887C0B94EBA3}"/>
              </a:ext>
            </a:extLst>
          </p:cNvPr>
          <p:cNvPicPr>
            <a:picLocks noChangeAspect="1"/>
          </p:cNvPicPr>
          <p:nvPr/>
        </p:nvPicPr>
        <p:blipFill>
          <a:blip r:embed="rId4"/>
          <a:stretch>
            <a:fillRect/>
          </a:stretch>
        </p:blipFill>
        <p:spPr>
          <a:xfrm>
            <a:off x="5786625" y="462895"/>
            <a:ext cx="2120757" cy="783464"/>
          </a:xfrm>
          <a:prstGeom prst="rect">
            <a:avLst/>
          </a:prstGeom>
        </p:spPr>
      </p:pic>
      <p:pic>
        <p:nvPicPr>
          <p:cNvPr id="20" name="Image 19">
            <a:extLst>
              <a:ext uri="{FF2B5EF4-FFF2-40B4-BE49-F238E27FC236}">
                <a16:creationId xmlns:a16="http://schemas.microsoft.com/office/drawing/2014/main" id="{7CEC9989-8298-43F0-AB9E-3612358773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428" r="14354" b="19652"/>
          <a:stretch/>
        </p:blipFill>
        <p:spPr>
          <a:xfrm>
            <a:off x="7093907" y="2670779"/>
            <a:ext cx="2677942" cy="3040082"/>
          </a:xfrm>
          <a:prstGeom prst="rect">
            <a:avLst/>
          </a:prstGeom>
        </p:spPr>
      </p:pic>
      <p:sp>
        <p:nvSpPr>
          <p:cNvPr id="2" name="Espace réservé du texte 9">
            <a:extLst>
              <a:ext uri="{FF2B5EF4-FFF2-40B4-BE49-F238E27FC236}">
                <a16:creationId xmlns:a16="http://schemas.microsoft.com/office/drawing/2014/main" id="{655ABCA2-1A9B-5A8B-1DD6-FCE7E93B868F}"/>
              </a:ext>
            </a:extLst>
          </p:cNvPr>
          <p:cNvSpPr txBox="1">
            <a:spLocks/>
          </p:cNvSpPr>
          <p:nvPr/>
        </p:nvSpPr>
        <p:spPr>
          <a:xfrm>
            <a:off x="535285" y="4006947"/>
            <a:ext cx="6263548" cy="2019468"/>
          </a:xfrm>
          <a:prstGeom prst="rect">
            <a:avLst/>
          </a:prstGeom>
        </p:spPr>
        <p:txBody>
          <a:bodyPr anchor="t"/>
          <a:lstStyle>
            <a:lvl1pPr marL="0" indent="0" algn="l" rtl="0" eaLnBrk="0" fontAlgn="base" hangingPunct="0">
              <a:lnSpc>
                <a:spcPct val="100000"/>
              </a:lnSpc>
              <a:spcBef>
                <a:spcPts val="0"/>
              </a:spcBef>
              <a:spcAft>
                <a:spcPct val="0"/>
              </a:spcAft>
              <a:buClr>
                <a:schemeClr val="tx2"/>
              </a:buClr>
              <a:buSzPct val="75000"/>
              <a:buFont typeface="Arial" charset="0"/>
              <a:buNone/>
              <a:defRPr lang="fr-FR" sz="1575" b="0" i="0" kern="0" dirty="0">
                <a:solidFill>
                  <a:schemeClr val="bg1"/>
                </a:solidFill>
                <a:latin typeface="Calibri" panose="020F0502020204030204" pitchFamily="34" charset="0"/>
                <a:ea typeface="+mn-ea"/>
                <a:cs typeface="+mn-cs"/>
              </a:defRPr>
            </a:lvl1pPr>
            <a:lvl2pPr marL="342866" indent="0" algn="l" rtl="0" eaLnBrk="0" fontAlgn="base" hangingPunct="0">
              <a:lnSpc>
                <a:spcPts val="1800"/>
              </a:lnSpc>
              <a:spcBef>
                <a:spcPct val="0"/>
              </a:spcBef>
              <a:spcAft>
                <a:spcPct val="0"/>
              </a:spcAft>
              <a:buClr>
                <a:schemeClr val="tx1"/>
              </a:buClr>
              <a:buSzPct val="90000"/>
              <a:buFont typeface="Wingdings" pitchFamily="2" charset="2"/>
              <a:buNone/>
              <a:defRPr sz="1500" b="1" i="0">
                <a:solidFill>
                  <a:schemeClr val="tx1"/>
                </a:solidFill>
                <a:latin typeface="Calibri" panose="020F0502020204030204" pitchFamily="34" charset="0"/>
              </a:defRPr>
            </a:lvl2pPr>
            <a:lvl3pPr marL="685732" indent="0" algn="l" rtl="0" eaLnBrk="0" fontAlgn="base" hangingPunct="0">
              <a:lnSpc>
                <a:spcPts val="1800"/>
              </a:lnSpc>
              <a:spcBef>
                <a:spcPct val="0"/>
              </a:spcBef>
              <a:spcAft>
                <a:spcPct val="0"/>
              </a:spcAft>
              <a:buSzPct val="90000"/>
              <a:buFont typeface="Wingdings" pitchFamily="2" charset="2"/>
              <a:buNone/>
              <a:defRPr sz="1350" b="1" i="0">
                <a:solidFill>
                  <a:schemeClr val="tx1"/>
                </a:solidFill>
                <a:latin typeface="Calibri" panose="020F0502020204030204" pitchFamily="34" charset="0"/>
              </a:defRPr>
            </a:lvl3pPr>
            <a:lvl4pPr marL="1028598" indent="0" algn="l" rtl="0" eaLnBrk="0" fontAlgn="base" hangingPunct="0">
              <a:lnSpc>
                <a:spcPts val="1800"/>
              </a:lnSpc>
              <a:spcBef>
                <a:spcPct val="0"/>
              </a:spcBef>
              <a:spcAft>
                <a:spcPct val="0"/>
              </a:spcAft>
              <a:buNone/>
              <a:defRPr sz="1200" b="1" i="0">
                <a:solidFill>
                  <a:schemeClr val="tx1"/>
                </a:solidFill>
                <a:latin typeface="Calibri" panose="020F0502020204030204" pitchFamily="34" charset="0"/>
              </a:defRPr>
            </a:lvl4pPr>
            <a:lvl5pPr marL="1371464" indent="0" algn="l" rtl="0" eaLnBrk="0" fontAlgn="base" hangingPunct="0">
              <a:lnSpc>
                <a:spcPts val="1800"/>
              </a:lnSpc>
              <a:spcBef>
                <a:spcPct val="0"/>
              </a:spcBef>
              <a:spcAft>
                <a:spcPct val="0"/>
              </a:spcAft>
              <a:buNone/>
              <a:defRPr sz="1200" b="1" i="0">
                <a:solidFill>
                  <a:schemeClr val="tx1"/>
                </a:solidFill>
                <a:latin typeface="Calibri" panose="020F0502020204030204" pitchFamily="34" charset="0"/>
              </a:defRPr>
            </a:lvl5pPr>
            <a:lvl6pPr marL="1714331" indent="0" algn="l" rtl="0" fontAlgn="base">
              <a:lnSpc>
                <a:spcPts val="1800"/>
              </a:lnSpc>
              <a:spcBef>
                <a:spcPct val="0"/>
              </a:spcBef>
              <a:spcAft>
                <a:spcPct val="0"/>
              </a:spcAft>
              <a:buNone/>
              <a:defRPr sz="1200" b="1">
                <a:solidFill>
                  <a:schemeClr val="tx1"/>
                </a:solidFill>
                <a:latin typeface="+mn-lt"/>
              </a:defRPr>
            </a:lvl6pPr>
            <a:lvl7pPr marL="2057195" indent="0" algn="l" rtl="0" fontAlgn="base">
              <a:lnSpc>
                <a:spcPts val="1800"/>
              </a:lnSpc>
              <a:spcBef>
                <a:spcPct val="0"/>
              </a:spcBef>
              <a:spcAft>
                <a:spcPct val="0"/>
              </a:spcAft>
              <a:buNone/>
              <a:defRPr sz="1200" b="1">
                <a:solidFill>
                  <a:schemeClr val="tx1"/>
                </a:solidFill>
                <a:latin typeface="+mn-lt"/>
              </a:defRPr>
            </a:lvl7pPr>
            <a:lvl8pPr marL="2400060" indent="0" algn="l" rtl="0" fontAlgn="base">
              <a:lnSpc>
                <a:spcPts val="1800"/>
              </a:lnSpc>
              <a:spcBef>
                <a:spcPct val="0"/>
              </a:spcBef>
              <a:spcAft>
                <a:spcPct val="0"/>
              </a:spcAft>
              <a:buNone/>
              <a:defRPr sz="1200" b="1">
                <a:solidFill>
                  <a:schemeClr val="tx1"/>
                </a:solidFill>
                <a:latin typeface="+mn-lt"/>
              </a:defRPr>
            </a:lvl8pPr>
            <a:lvl9pPr marL="2742926" indent="0" algn="l" rtl="0" fontAlgn="base">
              <a:lnSpc>
                <a:spcPts val="1800"/>
              </a:lnSpc>
              <a:spcBef>
                <a:spcPct val="0"/>
              </a:spcBef>
              <a:spcAft>
                <a:spcPct val="0"/>
              </a:spcAft>
              <a:buNone/>
              <a:defRPr sz="1200" b="1">
                <a:solidFill>
                  <a:schemeClr val="tx1"/>
                </a:solidFill>
                <a:latin typeface="+mn-lt"/>
              </a:defRPr>
            </a:lvl9pPr>
          </a:lstStyle>
          <a:p>
            <a:pPr algn="just"/>
            <a:r>
              <a:rPr lang="fr-FR" sz="1600" b="1" dirty="0"/>
              <a:t>D. QUEVAUVILLERS, M. PETIT</a:t>
            </a:r>
            <a:r>
              <a:rPr lang="fr-FR" sz="1600" b="1" baseline="30000" dirty="0"/>
              <a:t> </a:t>
            </a:r>
            <a:r>
              <a:rPr lang="fr-FR" sz="1600" b="1" dirty="0"/>
              <a:t>, C. RENARD-CARETTE, L. OTTAVIANI,        X. LEDOUX, E. PIROVANO, A. ALLOUA</a:t>
            </a:r>
          </a:p>
          <a:p>
            <a:pPr algn="just"/>
            <a:endParaRPr lang="fr-FR" sz="1600" b="1" dirty="0"/>
          </a:p>
          <a:p>
            <a:endParaRPr lang="fr-FR" sz="1600" b="1" dirty="0"/>
          </a:p>
          <a:p>
            <a:pPr algn="just"/>
            <a:r>
              <a:rPr lang="en-US" sz="2000" dirty="0"/>
              <a:t>These projects have received funding from the Euratom research and training program 2014- 2018 under grant agreement No. 847594</a:t>
            </a:r>
            <a:endParaRPr lang="fr-FR" sz="1600" b="1" dirty="0"/>
          </a:p>
        </p:txBody>
      </p:sp>
      <p:sp>
        <p:nvSpPr>
          <p:cNvPr id="6" name="Rectangle 5">
            <a:extLst>
              <a:ext uri="{FF2B5EF4-FFF2-40B4-BE49-F238E27FC236}">
                <a16:creationId xmlns:a16="http://schemas.microsoft.com/office/drawing/2014/main" id="{0BA4877B-78AA-6F6C-9B68-BE30F4CB6179}"/>
              </a:ext>
            </a:extLst>
          </p:cNvPr>
          <p:cNvSpPr/>
          <p:nvPr/>
        </p:nvSpPr>
        <p:spPr>
          <a:xfrm>
            <a:off x="406400" y="6313834"/>
            <a:ext cx="1219200" cy="4162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a:extLst>
              <a:ext uri="{FF2B5EF4-FFF2-40B4-BE49-F238E27FC236}">
                <a16:creationId xmlns:a16="http://schemas.microsoft.com/office/drawing/2014/main" id="{E35DC156-2DB6-98C0-79BB-BDFC956FB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287" y="5942636"/>
            <a:ext cx="9370714" cy="93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2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How to determine the shape of the neutron response matrix ?</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10</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pic>
        <p:nvPicPr>
          <p:cNvPr id="5" name="Image 4" descr="Une image contenant texte, Tracé, ligne, capture d’écran&#10;&#10;Description générée automatiquement">
            <a:extLst>
              <a:ext uri="{FF2B5EF4-FFF2-40B4-BE49-F238E27FC236}">
                <a16:creationId xmlns:a16="http://schemas.microsoft.com/office/drawing/2014/main" id="{34554B6E-C48F-BD5B-5969-B6DBBF77F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92" y="2706344"/>
            <a:ext cx="8633354" cy="3350804"/>
          </a:xfrm>
          <a:prstGeom prst="rect">
            <a:avLst/>
          </a:prstGeom>
        </p:spPr>
      </p:pic>
      <p:sp>
        <p:nvSpPr>
          <p:cNvPr id="6" name="Rectangle 5">
            <a:extLst>
              <a:ext uri="{FF2B5EF4-FFF2-40B4-BE49-F238E27FC236}">
                <a16:creationId xmlns:a16="http://schemas.microsoft.com/office/drawing/2014/main" id="{9674BA16-81DA-290F-4820-3BBE2EB611BA}"/>
              </a:ext>
            </a:extLst>
          </p:cNvPr>
          <p:cNvSpPr/>
          <p:nvPr/>
        </p:nvSpPr>
        <p:spPr>
          <a:xfrm>
            <a:off x="7205142" y="2873026"/>
            <a:ext cx="1353312" cy="338554"/>
          </a:xfrm>
          <a:prstGeom prst="rect">
            <a:avLst/>
          </a:prstGeom>
          <a:ln w="635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Measure TOF with SX1 at NFC</a:t>
            </a:r>
          </a:p>
        </p:txBody>
      </p:sp>
      <p:cxnSp>
        <p:nvCxnSpPr>
          <p:cNvPr id="8" name="Connecteur droit avec flèche 7">
            <a:extLst>
              <a:ext uri="{FF2B5EF4-FFF2-40B4-BE49-F238E27FC236}">
                <a16:creationId xmlns:a16="http://schemas.microsoft.com/office/drawing/2014/main" id="{878B7096-B001-4BC9-C3DD-13071EA56460}"/>
              </a:ext>
            </a:extLst>
          </p:cNvPr>
          <p:cNvCxnSpPr>
            <a:cxnSpLocks/>
          </p:cNvCxnSpPr>
          <p:nvPr/>
        </p:nvCxnSpPr>
        <p:spPr>
          <a:xfrm>
            <a:off x="3827282" y="5662285"/>
            <a:ext cx="199271" cy="386414"/>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E5B9B7BF-F16D-0CBD-4083-0C1E4BCBC959}"/>
              </a:ext>
            </a:extLst>
          </p:cNvPr>
          <p:cNvSpPr txBox="1"/>
          <p:nvPr/>
        </p:nvSpPr>
        <p:spPr>
          <a:xfrm>
            <a:off x="3370381" y="6089651"/>
            <a:ext cx="1491304" cy="307777"/>
          </a:xfrm>
          <a:prstGeom prst="rect">
            <a:avLst/>
          </a:prstGeom>
          <a:noFill/>
        </p:spPr>
        <p:txBody>
          <a:bodyPr wrap="square">
            <a:spAutoFit/>
          </a:bodyPr>
          <a:lstStyle/>
          <a:p>
            <a:pPr marL="0" indent="0" algn="ctr">
              <a:buFont typeface="Arial" charset="0"/>
              <a:buNone/>
            </a:pPr>
            <a:r>
              <a:rPr lang="fr-FR" sz="1400" kern="0" dirty="0">
                <a:latin typeface="+mj-lt"/>
              </a:rPr>
              <a:t>Photon pic</a:t>
            </a:r>
          </a:p>
        </p:txBody>
      </p:sp>
      <p:sp>
        <p:nvSpPr>
          <p:cNvPr id="12" name="ZoneTexte 11">
            <a:extLst>
              <a:ext uri="{FF2B5EF4-FFF2-40B4-BE49-F238E27FC236}">
                <a16:creationId xmlns:a16="http://schemas.microsoft.com/office/drawing/2014/main" id="{78E5D0C7-B209-E13F-4FE9-41DFD351762E}"/>
              </a:ext>
            </a:extLst>
          </p:cNvPr>
          <p:cNvSpPr txBox="1"/>
          <p:nvPr/>
        </p:nvSpPr>
        <p:spPr>
          <a:xfrm>
            <a:off x="4580791" y="6108484"/>
            <a:ext cx="2329057" cy="307777"/>
          </a:xfrm>
          <a:prstGeom prst="rect">
            <a:avLst/>
          </a:prstGeom>
          <a:noFill/>
        </p:spPr>
        <p:txBody>
          <a:bodyPr wrap="square">
            <a:spAutoFit/>
          </a:bodyPr>
          <a:lstStyle/>
          <a:p>
            <a:pPr marL="0" indent="0" algn="ctr">
              <a:buFont typeface="Arial" charset="0"/>
              <a:buNone/>
            </a:pPr>
            <a:r>
              <a:rPr lang="fr-FR" sz="1400" kern="0" dirty="0">
                <a:latin typeface="+mj-lt"/>
              </a:rPr>
              <a:t>Neutron </a:t>
            </a:r>
            <a:r>
              <a:rPr lang="fr-FR" sz="1400" kern="0" dirty="0" err="1">
                <a:latin typeface="+mj-lt"/>
              </a:rPr>
              <a:t>spectra</a:t>
            </a:r>
            <a:endParaRPr lang="fr-FR" sz="1400" kern="0" dirty="0">
              <a:latin typeface="+mj-lt"/>
            </a:endParaRPr>
          </a:p>
        </p:txBody>
      </p:sp>
      <p:cxnSp>
        <p:nvCxnSpPr>
          <p:cNvPr id="13" name="Connecteur droit avec flèche 12">
            <a:extLst>
              <a:ext uri="{FF2B5EF4-FFF2-40B4-BE49-F238E27FC236}">
                <a16:creationId xmlns:a16="http://schemas.microsoft.com/office/drawing/2014/main" id="{78CAB91B-E253-1E34-82A0-1AF7AB571DF9}"/>
              </a:ext>
            </a:extLst>
          </p:cNvPr>
          <p:cNvCxnSpPr>
            <a:cxnSpLocks/>
          </p:cNvCxnSpPr>
          <p:nvPr/>
        </p:nvCxnSpPr>
        <p:spPr>
          <a:xfrm>
            <a:off x="4505325" y="5633708"/>
            <a:ext cx="1011445" cy="461877"/>
          </a:xfrm>
          <a:prstGeom prst="straightConnector1">
            <a:avLst/>
          </a:prstGeom>
          <a:ln w="1905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EBADDDD1-7511-DD08-9857-8638DDD3E2B6}"/>
              </a:ext>
            </a:extLst>
          </p:cNvPr>
          <p:cNvSpPr txBox="1"/>
          <p:nvPr/>
        </p:nvSpPr>
        <p:spPr>
          <a:xfrm>
            <a:off x="227897" y="762259"/>
            <a:ext cx="7776272" cy="338554"/>
          </a:xfrm>
          <a:prstGeom prst="rect">
            <a:avLst/>
          </a:prstGeom>
          <a:noFill/>
        </p:spPr>
        <p:txBody>
          <a:bodyPr wrap="square" rtlCol="0">
            <a:spAutoFit/>
          </a:bodyPr>
          <a:lstStyle/>
          <a:p>
            <a:pPr algn="l"/>
            <a:r>
              <a:rPr lang="en-US" sz="1600" dirty="0">
                <a:latin typeface="+mn-lt"/>
              </a:rPr>
              <a:t>The measure has been realized in TOF with the pulsed beam with time windows at 8000 ns</a:t>
            </a:r>
          </a:p>
        </p:txBody>
      </p:sp>
      <p:sp>
        <p:nvSpPr>
          <p:cNvPr id="22" name="ZoneTexte 21">
            <a:extLst>
              <a:ext uri="{FF2B5EF4-FFF2-40B4-BE49-F238E27FC236}">
                <a16:creationId xmlns:a16="http://schemas.microsoft.com/office/drawing/2014/main" id="{1B71051B-3D5D-04A9-B3ED-CA7049421A70}"/>
              </a:ext>
            </a:extLst>
          </p:cNvPr>
          <p:cNvSpPr txBox="1"/>
          <p:nvPr/>
        </p:nvSpPr>
        <p:spPr>
          <a:xfrm>
            <a:off x="227896" y="1195715"/>
            <a:ext cx="8095971"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mn-lt"/>
              </a:rPr>
              <a:t>The photon pic is used to determine the neutron emission time for the TOF                 because the neutron emission time is determined by the photon emission at the same time</a:t>
            </a:r>
          </a:p>
          <a:p>
            <a:pPr algn="l"/>
            <a:endParaRPr lang="en-US" sz="1600" dirty="0">
              <a:latin typeface="+mn-lt"/>
            </a:endParaRPr>
          </a:p>
        </p:txBody>
      </p:sp>
    </p:spTree>
    <p:extLst>
      <p:ext uri="{BB962C8B-B14F-4D97-AF65-F5344CB8AC3E}">
        <p14:creationId xmlns:p14="http://schemas.microsoft.com/office/powerpoint/2010/main" val="353623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How to determine the shape of the neutron response matrix ?</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11</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pic>
        <p:nvPicPr>
          <p:cNvPr id="5" name="Image 4" descr="Une image contenant texte, Tracé, ligne, capture d’écran&#10;&#10;Description générée automatiquement">
            <a:extLst>
              <a:ext uri="{FF2B5EF4-FFF2-40B4-BE49-F238E27FC236}">
                <a16:creationId xmlns:a16="http://schemas.microsoft.com/office/drawing/2014/main" id="{34554B6E-C48F-BD5B-5969-B6DBBF77F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92" y="2706344"/>
            <a:ext cx="8633354" cy="3350804"/>
          </a:xfrm>
          <a:prstGeom prst="rect">
            <a:avLst/>
          </a:prstGeom>
        </p:spPr>
      </p:pic>
      <p:sp>
        <p:nvSpPr>
          <p:cNvPr id="6" name="Rectangle 5">
            <a:extLst>
              <a:ext uri="{FF2B5EF4-FFF2-40B4-BE49-F238E27FC236}">
                <a16:creationId xmlns:a16="http://schemas.microsoft.com/office/drawing/2014/main" id="{9674BA16-81DA-290F-4820-3BBE2EB611BA}"/>
              </a:ext>
            </a:extLst>
          </p:cNvPr>
          <p:cNvSpPr/>
          <p:nvPr/>
        </p:nvSpPr>
        <p:spPr>
          <a:xfrm>
            <a:off x="7205142" y="2873026"/>
            <a:ext cx="1353312" cy="338554"/>
          </a:xfrm>
          <a:prstGeom prst="rect">
            <a:avLst/>
          </a:prstGeom>
          <a:ln w="635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Measure TOF with SX1 at NFC</a:t>
            </a:r>
          </a:p>
        </p:txBody>
      </p:sp>
      <p:cxnSp>
        <p:nvCxnSpPr>
          <p:cNvPr id="8" name="Connecteur droit avec flèche 7">
            <a:extLst>
              <a:ext uri="{FF2B5EF4-FFF2-40B4-BE49-F238E27FC236}">
                <a16:creationId xmlns:a16="http://schemas.microsoft.com/office/drawing/2014/main" id="{878B7096-B001-4BC9-C3DD-13071EA56460}"/>
              </a:ext>
            </a:extLst>
          </p:cNvPr>
          <p:cNvCxnSpPr>
            <a:cxnSpLocks/>
          </p:cNvCxnSpPr>
          <p:nvPr/>
        </p:nvCxnSpPr>
        <p:spPr>
          <a:xfrm>
            <a:off x="3852011" y="5662285"/>
            <a:ext cx="174542" cy="386414"/>
          </a:xfrm>
          <a:prstGeom prst="straightConnector1">
            <a:avLst/>
          </a:prstGeom>
          <a:ln w="1905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E5B9B7BF-F16D-0CBD-4083-0C1E4BCBC959}"/>
              </a:ext>
            </a:extLst>
          </p:cNvPr>
          <p:cNvSpPr txBox="1"/>
          <p:nvPr/>
        </p:nvSpPr>
        <p:spPr>
          <a:xfrm>
            <a:off x="3370381" y="6089651"/>
            <a:ext cx="1491304" cy="307777"/>
          </a:xfrm>
          <a:prstGeom prst="rect">
            <a:avLst/>
          </a:prstGeom>
          <a:noFill/>
        </p:spPr>
        <p:txBody>
          <a:bodyPr wrap="square">
            <a:spAutoFit/>
          </a:bodyPr>
          <a:lstStyle/>
          <a:p>
            <a:pPr marL="0" indent="0" algn="ctr">
              <a:buFont typeface="Arial" charset="0"/>
              <a:buNone/>
            </a:pPr>
            <a:r>
              <a:rPr lang="fr-FR" sz="1400" kern="0" dirty="0">
                <a:latin typeface="+mj-lt"/>
              </a:rPr>
              <a:t>Photon pic</a:t>
            </a:r>
          </a:p>
        </p:txBody>
      </p:sp>
      <p:sp>
        <p:nvSpPr>
          <p:cNvPr id="12" name="ZoneTexte 11">
            <a:extLst>
              <a:ext uri="{FF2B5EF4-FFF2-40B4-BE49-F238E27FC236}">
                <a16:creationId xmlns:a16="http://schemas.microsoft.com/office/drawing/2014/main" id="{78E5D0C7-B209-E13F-4FE9-41DFD351762E}"/>
              </a:ext>
            </a:extLst>
          </p:cNvPr>
          <p:cNvSpPr txBox="1"/>
          <p:nvPr/>
        </p:nvSpPr>
        <p:spPr>
          <a:xfrm>
            <a:off x="4580791" y="6108484"/>
            <a:ext cx="2329057" cy="307777"/>
          </a:xfrm>
          <a:prstGeom prst="rect">
            <a:avLst/>
          </a:prstGeom>
          <a:noFill/>
        </p:spPr>
        <p:txBody>
          <a:bodyPr wrap="square">
            <a:spAutoFit/>
          </a:bodyPr>
          <a:lstStyle/>
          <a:p>
            <a:pPr marL="0" indent="0" algn="ctr">
              <a:buFont typeface="Arial" charset="0"/>
              <a:buNone/>
            </a:pPr>
            <a:r>
              <a:rPr lang="fr-FR" sz="1400" kern="0" dirty="0">
                <a:latin typeface="+mj-lt"/>
              </a:rPr>
              <a:t>Neutron </a:t>
            </a:r>
            <a:r>
              <a:rPr lang="fr-FR" sz="1400" kern="0" dirty="0" err="1">
                <a:latin typeface="+mj-lt"/>
              </a:rPr>
              <a:t>spectra</a:t>
            </a:r>
            <a:endParaRPr lang="fr-FR" sz="1400" kern="0" dirty="0">
              <a:latin typeface="+mj-lt"/>
            </a:endParaRPr>
          </a:p>
        </p:txBody>
      </p:sp>
      <p:cxnSp>
        <p:nvCxnSpPr>
          <p:cNvPr id="13" name="Connecteur droit avec flèche 12">
            <a:extLst>
              <a:ext uri="{FF2B5EF4-FFF2-40B4-BE49-F238E27FC236}">
                <a16:creationId xmlns:a16="http://schemas.microsoft.com/office/drawing/2014/main" id="{78CAB91B-E253-1E34-82A0-1AF7AB571DF9}"/>
              </a:ext>
            </a:extLst>
          </p:cNvPr>
          <p:cNvCxnSpPr>
            <a:cxnSpLocks/>
          </p:cNvCxnSpPr>
          <p:nvPr/>
        </p:nvCxnSpPr>
        <p:spPr>
          <a:xfrm>
            <a:off x="4505325" y="5633708"/>
            <a:ext cx="1011445" cy="461877"/>
          </a:xfrm>
          <a:prstGeom prst="straightConnector1">
            <a:avLst/>
          </a:prstGeom>
          <a:ln w="1905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EBADDDD1-7511-DD08-9857-8638DDD3E2B6}"/>
              </a:ext>
            </a:extLst>
          </p:cNvPr>
          <p:cNvSpPr txBox="1"/>
          <p:nvPr/>
        </p:nvSpPr>
        <p:spPr>
          <a:xfrm>
            <a:off x="227897" y="762259"/>
            <a:ext cx="7776272" cy="338554"/>
          </a:xfrm>
          <a:prstGeom prst="rect">
            <a:avLst/>
          </a:prstGeom>
          <a:noFill/>
        </p:spPr>
        <p:txBody>
          <a:bodyPr wrap="square" rtlCol="0">
            <a:spAutoFit/>
          </a:bodyPr>
          <a:lstStyle/>
          <a:p>
            <a:pPr algn="l"/>
            <a:r>
              <a:rPr lang="en-US" sz="1600" dirty="0">
                <a:latin typeface="+mn-lt"/>
              </a:rPr>
              <a:t>The measure has been realized in TOF with the pulsed beam with time windows at 8000 ns</a:t>
            </a:r>
          </a:p>
        </p:txBody>
      </p:sp>
      <p:sp>
        <p:nvSpPr>
          <p:cNvPr id="22" name="ZoneTexte 21">
            <a:extLst>
              <a:ext uri="{FF2B5EF4-FFF2-40B4-BE49-F238E27FC236}">
                <a16:creationId xmlns:a16="http://schemas.microsoft.com/office/drawing/2014/main" id="{1B71051B-3D5D-04A9-B3ED-CA7049421A70}"/>
              </a:ext>
            </a:extLst>
          </p:cNvPr>
          <p:cNvSpPr txBox="1"/>
          <p:nvPr/>
        </p:nvSpPr>
        <p:spPr>
          <a:xfrm>
            <a:off x="227896" y="1195715"/>
            <a:ext cx="8095971"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mn-lt"/>
              </a:rPr>
              <a:t>The photon pic is used to determine the neutron emission time for the TOF                 because the neutron emission time is determined by the photon emission at the same time</a:t>
            </a:r>
          </a:p>
          <a:p>
            <a:pPr algn="l"/>
            <a:endParaRPr lang="en-US" sz="1600" dirty="0">
              <a:latin typeface="+mn-lt"/>
            </a:endParaRPr>
          </a:p>
        </p:txBody>
      </p:sp>
      <p:cxnSp>
        <p:nvCxnSpPr>
          <p:cNvPr id="24" name="Connecteur droit 23">
            <a:extLst>
              <a:ext uri="{FF2B5EF4-FFF2-40B4-BE49-F238E27FC236}">
                <a16:creationId xmlns:a16="http://schemas.microsoft.com/office/drawing/2014/main" id="{E8403B31-3DFB-DBF1-3507-3207E77CEC6B}"/>
              </a:ext>
            </a:extLst>
          </p:cNvPr>
          <p:cNvCxnSpPr>
            <a:cxnSpLocks/>
          </p:cNvCxnSpPr>
          <p:nvPr/>
        </p:nvCxnSpPr>
        <p:spPr>
          <a:xfrm>
            <a:off x="3547780" y="2873026"/>
            <a:ext cx="0" cy="2915032"/>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7" name="ZoneTexte 16">
            <a:extLst>
              <a:ext uri="{FF2B5EF4-FFF2-40B4-BE49-F238E27FC236}">
                <a16:creationId xmlns:a16="http://schemas.microsoft.com/office/drawing/2014/main" id="{E311BF04-1821-58CF-484E-44565CB29F50}"/>
              </a:ext>
            </a:extLst>
          </p:cNvPr>
          <p:cNvSpPr txBox="1"/>
          <p:nvPr/>
        </p:nvSpPr>
        <p:spPr>
          <a:xfrm>
            <a:off x="2259589" y="2854193"/>
            <a:ext cx="1491304" cy="307777"/>
          </a:xfrm>
          <a:prstGeom prst="rect">
            <a:avLst/>
          </a:prstGeom>
          <a:noFill/>
        </p:spPr>
        <p:txBody>
          <a:bodyPr wrap="square">
            <a:spAutoFit/>
          </a:bodyPr>
          <a:lstStyle/>
          <a:p>
            <a:pPr marL="0" indent="0" algn="ctr">
              <a:buFont typeface="Arial" charset="0"/>
              <a:buNone/>
            </a:pPr>
            <a:r>
              <a:rPr lang="fr-FR" sz="1400" kern="0" dirty="0">
                <a:latin typeface="+mj-lt"/>
              </a:rPr>
              <a:t>Emission time</a:t>
            </a:r>
          </a:p>
        </p:txBody>
      </p:sp>
      <p:cxnSp>
        <p:nvCxnSpPr>
          <p:cNvPr id="18" name="Connecteur droit avec flèche 17">
            <a:extLst>
              <a:ext uri="{FF2B5EF4-FFF2-40B4-BE49-F238E27FC236}">
                <a16:creationId xmlns:a16="http://schemas.microsoft.com/office/drawing/2014/main" id="{7181992E-A3C0-7F59-EEDF-9A4DB7C9CA91}"/>
              </a:ext>
            </a:extLst>
          </p:cNvPr>
          <p:cNvCxnSpPr/>
          <p:nvPr/>
        </p:nvCxnSpPr>
        <p:spPr>
          <a:xfrm>
            <a:off x="3547780" y="4799932"/>
            <a:ext cx="8862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7044041D-12C1-13F2-435D-17FC8E7DA8D4}"/>
              </a:ext>
            </a:extLst>
          </p:cNvPr>
          <p:cNvSpPr txBox="1"/>
          <p:nvPr/>
        </p:nvSpPr>
        <p:spPr>
          <a:xfrm>
            <a:off x="3709299" y="4475903"/>
            <a:ext cx="563180" cy="307777"/>
          </a:xfrm>
          <a:prstGeom prst="rect">
            <a:avLst/>
          </a:prstGeom>
          <a:noFill/>
        </p:spPr>
        <p:txBody>
          <a:bodyPr wrap="square">
            <a:spAutoFit/>
          </a:bodyPr>
          <a:lstStyle/>
          <a:p>
            <a:pPr marL="0" indent="0" algn="ctr">
              <a:buFont typeface="Arial" charset="0"/>
              <a:buNone/>
            </a:pPr>
            <a:r>
              <a:rPr lang="fr-FR" sz="1400" kern="0" dirty="0">
                <a:latin typeface="+mj-lt"/>
              </a:rPr>
              <a:t>TOF</a:t>
            </a:r>
          </a:p>
        </p:txBody>
      </p:sp>
    </p:spTree>
    <p:extLst>
      <p:ext uri="{BB962C8B-B14F-4D97-AF65-F5344CB8AC3E}">
        <p14:creationId xmlns:p14="http://schemas.microsoft.com/office/powerpoint/2010/main" val="175598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How to determine the shape of the neutron response matrix ?</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12</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pic>
        <p:nvPicPr>
          <p:cNvPr id="5" name="Image 4" descr="Une image contenant texte, Tracé, ligne, capture d’écran&#10;&#10;Description générée automatiquement">
            <a:extLst>
              <a:ext uri="{FF2B5EF4-FFF2-40B4-BE49-F238E27FC236}">
                <a16:creationId xmlns:a16="http://schemas.microsoft.com/office/drawing/2014/main" id="{34554B6E-C48F-BD5B-5969-B6DBBF77F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92" y="2706344"/>
            <a:ext cx="8633354" cy="3350804"/>
          </a:xfrm>
          <a:prstGeom prst="rect">
            <a:avLst/>
          </a:prstGeom>
        </p:spPr>
      </p:pic>
      <p:sp>
        <p:nvSpPr>
          <p:cNvPr id="6" name="Rectangle 5">
            <a:extLst>
              <a:ext uri="{FF2B5EF4-FFF2-40B4-BE49-F238E27FC236}">
                <a16:creationId xmlns:a16="http://schemas.microsoft.com/office/drawing/2014/main" id="{9674BA16-81DA-290F-4820-3BBE2EB611BA}"/>
              </a:ext>
            </a:extLst>
          </p:cNvPr>
          <p:cNvSpPr/>
          <p:nvPr/>
        </p:nvSpPr>
        <p:spPr>
          <a:xfrm>
            <a:off x="7205142" y="2873026"/>
            <a:ext cx="1353312" cy="338554"/>
          </a:xfrm>
          <a:prstGeom prst="rect">
            <a:avLst/>
          </a:prstGeom>
          <a:ln w="635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Measure TOF with SX1 at NFC</a:t>
            </a:r>
          </a:p>
        </p:txBody>
      </p:sp>
      <p:cxnSp>
        <p:nvCxnSpPr>
          <p:cNvPr id="8" name="Connecteur droit avec flèche 7">
            <a:extLst>
              <a:ext uri="{FF2B5EF4-FFF2-40B4-BE49-F238E27FC236}">
                <a16:creationId xmlns:a16="http://schemas.microsoft.com/office/drawing/2014/main" id="{878B7096-B001-4BC9-C3DD-13071EA56460}"/>
              </a:ext>
            </a:extLst>
          </p:cNvPr>
          <p:cNvCxnSpPr>
            <a:cxnSpLocks/>
          </p:cNvCxnSpPr>
          <p:nvPr/>
        </p:nvCxnSpPr>
        <p:spPr>
          <a:xfrm>
            <a:off x="3852011" y="5662285"/>
            <a:ext cx="174542" cy="386414"/>
          </a:xfrm>
          <a:prstGeom prst="straightConnector1">
            <a:avLst/>
          </a:prstGeom>
          <a:ln w="1905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E5B9B7BF-F16D-0CBD-4083-0C1E4BCBC959}"/>
              </a:ext>
            </a:extLst>
          </p:cNvPr>
          <p:cNvSpPr txBox="1"/>
          <p:nvPr/>
        </p:nvSpPr>
        <p:spPr>
          <a:xfrm>
            <a:off x="3370381" y="6089651"/>
            <a:ext cx="1491304" cy="307777"/>
          </a:xfrm>
          <a:prstGeom prst="rect">
            <a:avLst/>
          </a:prstGeom>
          <a:noFill/>
        </p:spPr>
        <p:txBody>
          <a:bodyPr wrap="square">
            <a:spAutoFit/>
          </a:bodyPr>
          <a:lstStyle/>
          <a:p>
            <a:pPr marL="0" indent="0" algn="ctr">
              <a:buFont typeface="Arial" charset="0"/>
              <a:buNone/>
            </a:pPr>
            <a:r>
              <a:rPr lang="fr-FR" sz="1400" kern="0" dirty="0">
                <a:latin typeface="+mj-lt"/>
              </a:rPr>
              <a:t>Photon pic</a:t>
            </a:r>
          </a:p>
        </p:txBody>
      </p:sp>
      <p:sp>
        <p:nvSpPr>
          <p:cNvPr id="12" name="ZoneTexte 11">
            <a:extLst>
              <a:ext uri="{FF2B5EF4-FFF2-40B4-BE49-F238E27FC236}">
                <a16:creationId xmlns:a16="http://schemas.microsoft.com/office/drawing/2014/main" id="{78E5D0C7-B209-E13F-4FE9-41DFD351762E}"/>
              </a:ext>
            </a:extLst>
          </p:cNvPr>
          <p:cNvSpPr txBox="1"/>
          <p:nvPr/>
        </p:nvSpPr>
        <p:spPr>
          <a:xfrm>
            <a:off x="4580791" y="6108484"/>
            <a:ext cx="2329057" cy="307777"/>
          </a:xfrm>
          <a:prstGeom prst="rect">
            <a:avLst/>
          </a:prstGeom>
          <a:noFill/>
        </p:spPr>
        <p:txBody>
          <a:bodyPr wrap="square">
            <a:spAutoFit/>
          </a:bodyPr>
          <a:lstStyle/>
          <a:p>
            <a:pPr marL="0" indent="0" algn="ctr">
              <a:buFont typeface="Arial" charset="0"/>
              <a:buNone/>
            </a:pPr>
            <a:r>
              <a:rPr lang="fr-FR" sz="1400" kern="0" dirty="0">
                <a:latin typeface="+mj-lt"/>
              </a:rPr>
              <a:t>Neutron </a:t>
            </a:r>
            <a:r>
              <a:rPr lang="fr-FR" sz="1400" kern="0" dirty="0" err="1">
                <a:latin typeface="+mj-lt"/>
              </a:rPr>
              <a:t>spectra</a:t>
            </a:r>
            <a:endParaRPr lang="fr-FR" sz="1400" kern="0" dirty="0">
              <a:latin typeface="+mj-lt"/>
            </a:endParaRPr>
          </a:p>
        </p:txBody>
      </p:sp>
      <p:cxnSp>
        <p:nvCxnSpPr>
          <p:cNvPr id="13" name="Connecteur droit avec flèche 12">
            <a:extLst>
              <a:ext uri="{FF2B5EF4-FFF2-40B4-BE49-F238E27FC236}">
                <a16:creationId xmlns:a16="http://schemas.microsoft.com/office/drawing/2014/main" id="{78CAB91B-E253-1E34-82A0-1AF7AB571DF9}"/>
              </a:ext>
            </a:extLst>
          </p:cNvPr>
          <p:cNvCxnSpPr>
            <a:cxnSpLocks/>
          </p:cNvCxnSpPr>
          <p:nvPr/>
        </p:nvCxnSpPr>
        <p:spPr>
          <a:xfrm>
            <a:off x="4505325" y="5633708"/>
            <a:ext cx="1011445" cy="461877"/>
          </a:xfrm>
          <a:prstGeom prst="straightConnector1">
            <a:avLst/>
          </a:prstGeom>
          <a:ln w="1905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EBADDDD1-7511-DD08-9857-8638DDD3E2B6}"/>
              </a:ext>
            </a:extLst>
          </p:cNvPr>
          <p:cNvSpPr txBox="1"/>
          <p:nvPr/>
        </p:nvSpPr>
        <p:spPr>
          <a:xfrm>
            <a:off x="227897" y="762259"/>
            <a:ext cx="7776272" cy="338554"/>
          </a:xfrm>
          <a:prstGeom prst="rect">
            <a:avLst/>
          </a:prstGeom>
          <a:noFill/>
        </p:spPr>
        <p:txBody>
          <a:bodyPr wrap="square" rtlCol="0">
            <a:spAutoFit/>
          </a:bodyPr>
          <a:lstStyle/>
          <a:p>
            <a:pPr algn="l"/>
            <a:r>
              <a:rPr lang="en-US" sz="1600" dirty="0">
                <a:latin typeface="+mn-lt"/>
              </a:rPr>
              <a:t>The measure has been realized in TOF with the pulsed beam with time windows at 8000 ns</a:t>
            </a:r>
          </a:p>
        </p:txBody>
      </p:sp>
      <p:sp>
        <p:nvSpPr>
          <p:cNvPr id="22" name="ZoneTexte 21">
            <a:extLst>
              <a:ext uri="{FF2B5EF4-FFF2-40B4-BE49-F238E27FC236}">
                <a16:creationId xmlns:a16="http://schemas.microsoft.com/office/drawing/2014/main" id="{1B71051B-3D5D-04A9-B3ED-CA7049421A70}"/>
              </a:ext>
            </a:extLst>
          </p:cNvPr>
          <p:cNvSpPr txBox="1"/>
          <p:nvPr/>
        </p:nvSpPr>
        <p:spPr>
          <a:xfrm>
            <a:off x="227897" y="1334237"/>
            <a:ext cx="8095971" cy="584775"/>
          </a:xfrm>
          <a:prstGeom prst="rect">
            <a:avLst/>
          </a:prstGeom>
          <a:noFill/>
        </p:spPr>
        <p:txBody>
          <a:bodyPr wrap="square" rtlCol="0">
            <a:spAutoFit/>
          </a:bodyPr>
          <a:lstStyle/>
          <a:p>
            <a:r>
              <a:rPr lang="en-US" sz="1600" dirty="0">
                <a:latin typeface="+mn-lt"/>
              </a:rPr>
              <a:t>A time windows in neutron spectra to determine the neutron energy range </a:t>
            </a:r>
          </a:p>
          <a:p>
            <a:pPr marL="285750" indent="-285750">
              <a:buFont typeface="Wingdings" panose="05000000000000000000" pitchFamily="2" charset="2"/>
              <a:buChar char="Ø"/>
            </a:pPr>
            <a:r>
              <a:rPr lang="en-US" sz="1600" dirty="0">
                <a:latin typeface="+mn-lt"/>
              </a:rPr>
              <a:t>with the time difference between the emission and detection time </a:t>
            </a:r>
          </a:p>
        </p:txBody>
      </p:sp>
      <p:cxnSp>
        <p:nvCxnSpPr>
          <p:cNvPr id="24" name="Connecteur droit 23">
            <a:extLst>
              <a:ext uri="{FF2B5EF4-FFF2-40B4-BE49-F238E27FC236}">
                <a16:creationId xmlns:a16="http://schemas.microsoft.com/office/drawing/2014/main" id="{E8403B31-3DFB-DBF1-3507-3207E77CEC6B}"/>
              </a:ext>
            </a:extLst>
          </p:cNvPr>
          <p:cNvCxnSpPr>
            <a:cxnSpLocks/>
          </p:cNvCxnSpPr>
          <p:nvPr/>
        </p:nvCxnSpPr>
        <p:spPr>
          <a:xfrm>
            <a:off x="3547780" y="2873026"/>
            <a:ext cx="0" cy="2915032"/>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17" name="ZoneTexte 16">
            <a:extLst>
              <a:ext uri="{FF2B5EF4-FFF2-40B4-BE49-F238E27FC236}">
                <a16:creationId xmlns:a16="http://schemas.microsoft.com/office/drawing/2014/main" id="{E311BF04-1821-58CF-484E-44565CB29F50}"/>
              </a:ext>
            </a:extLst>
          </p:cNvPr>
          <p:cNvSpPr txBox="1"/>
          <p:nvPr/>
        </p:nvSpPr>
        <p:spPr>
          <a:xfrm>
            <a:off x="2259589" y="2854193"/>
            <a:ext cx="1491304" cy="307777"/>
          </a:xfrm>
          <a:prstGeom prst="rect">
            <a:avLst/>
          </a:prstGeom>
          <a:noFill/>
        </p:spPr>
        <p:txBody>
          <a:bodyPr wrap="square">
            <a:spAutoFit/>
          </a:bodyPr>
          <a:lstStyle/>
          <a:p>
            <a:pPr marL="0" indent="0" algn="ctr">
              <a:buFont typeface="Arial" charset="0"/>
              <a:buNone/>
            </a:pPr>
            <a:r>
              <a:rPr lang="fr-FR" sz="1400" kern="0" dirty="0">
                <a:latin typeface="+mj-lt"/>
              </a:rPr>
              <a:t>Emission time</a:t>
            </a:r>
          </a:p>
        </p:txBody>
      </p:sp>
      <p:sp>
        <p:nvSpPr>
          <p:cNvPr id="3" name="Flèche : bas 2">
            <a:extLst>
              <a:ext uri="{FF2B5EF4-FFF2-40B4-BE49-F238E27FC236}">
                <a16:creationId xmlns:a16="http://schemas.microsoft.com/office/drawing/2014/main" id="{DFC440D8-E101-5B9B-8803-50248A3D5B80}"/>
              </a:ext>
            </a:extLst>
          </p:cNvPr>
          <p:cNvSpPr/>
          <p:nvPr/>
        </p:nvSpPr>
        <p:spPr>
          <a:xfrm>
            <a:off x="3530377" y="1107323"/>
            <a:ext cx="443060" cy="2826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FCB8263-88E1-5DDF-F22B-2909838E4698}"/>
              </a:ext>
            </a:extLst>
          </p:cNvPr>
          <p:cNvSpPr/>
          <p:nvPr/>
        </p:nvSpPr>
        <p:spPr>
          <a:xfrm flipH="1">
            <a:off x="4433998" y="4805362"/>
            <a:ext cx="45719" cy="98123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1" name="Connecteur droit avec flèche 10">
            <a:extLst>
              <a:ext uri="{FF2B5EF4-FFF2-40B4-BE49-F238E27FC236}">
                <a16:creationId xmlns:a16="http://schemas.microsoft.com/office/drawing/2014/main" id="{4CEA1B28-4645-4703-BA8A-4057227721DD}"/>
              </a:ext>
            </a:extLst>
          </p:cNvPr>
          <p:cNvCxnSpPr>
            <a:cxnSpLocks/>
          </p:cNvCxnSpPr>
          <p:nvPr/>
        </p:nvCxnSpPr>
        <p:spPr>
          <a:xfrm flipV="1">
            <a:off x="4518096" y="3886048"/>
            <a:ext cx="676745" cy="913884"/>
          </a:xfrm>
          <a:prstGeom prst="straightConnector1">
            <a:avLst/>
          </a:prstGeom>
          <a:ln w="19050">
            <a:headEnd type="stealth"/>
            <a:tailEnd type="non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883C70E2-9151-7D26-98DD-966D911A719D}"/>
              </a:ext>
            </a:extLst>
          </p:cNvPr>
          <p:cNvSpPr txBox="1"/>
          <p:nvPr/>
        </p:nvSpPr>
        <p:spPr>
          <a:xfrm>
            <a:off x="4580791" y="3617107"/>
            <a:ext cx="2329057" cy="307777"/>
          </a:xfrm>
          <a:prstGeom prst="rect">
            <a:avLst/>
          </a:prstGeom>
          <a:noFill/>
        </p:spPr>
        <p:txBody>
          <a:bodyPr wrap="square">
            <a:spAutoFit/>
          </a:bodyPr>
          <a:lstStyle/>
          <a:p>
            <a:pPr marL="0" indent="0" algn="ctr">
              <a:buFont typeface="Arial" charset="0"/>
              <a:buNone/>
            </a:pPr>
            <a:r>
              <a:rPr lang="fr-FR" sz="1400" kern="0" dirty="0">
                <a:latin typeface="+mj-lt"/>
              </a:rPr>
              <a:t>Time Windows</a:t>
            </a:r>
          </a:p>
        </p:txBody>
      </p:sp>
      <p:cxnSp>
        <p:nvCxnSpPr>
          <p:cNvPr id="16" name="Connecteur droit avec flèche 15">
            <a:extLst>
              <a:ext uri="{FF2B5EF4-FFF2-40B4-BE49-F238E27FC236}">
                <a16:creationId xmlns:a16="http://schemas.microsoft.com/office/drawing/2014/main" id="{3F49E2F9-61B5-EC8B-52FA-F5CC406725B8}"/>
              </a:ext>
            </a:extLst>
          </p:cNvPr>
          <p:cNvCxnSpPr/>
          <p:nvPr/>
        </p:nvCxnSpPr>
        <p:spPr>
          <a:xfrm>
            <a:off x="3547780" y="4799932"/>
            <a:ext cx="8862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29DE63C4-5ECA-21D1-C313-FC78CEE7775A}"/>
              </a:ext>
            </a:extLst>
          </p:cNvPr>
          <p:cNvSpPr txBox="1"/>
          <p:nvPr/>
        </p:nvSpPr>
        <p:spPr>
          <a:xfrm>
            <a:off x="3709299" y="4475903"/>
            <a:ext cx="563180" cy="307777"/>
          </a:xfrm>
          <a:prstGeom prst="rect">
            <a:avLst/>
          </a:prstGeom>
          <a:noFill/>
        </p:spPr>
        <p:txBody>
          <a:bodyPr wrap="square">
            <a:spAutoFit/>
          </a:bodyPr>
          <a:lstStyle/>
          <a:p>
            <a:pPr marL="0" indent="0" algn="ctr">
              <a:buFont typeface="Arial" charset="0"/>
              <a:buNone/>
            </a:pPr>
            <a:r>
              <a:rPr lang="fr-FR" sz="1400" kern="0" dirty="0">
                <a:latin typeface="+mj-lt"/>
              </a:rPr>
              <a:t>TOF</a:t>
            </a:r>
          </a:p>
        </p:txBody>
      </p:sp>
    </p:spTree>
    <p:extLst>
      <p:ext uri="{BB962C8B-B14F-4D97-AF65-F5344CB8AC3E}">
        <p14:creationId xmlns:p14="http://schemas.microsoft.com/office/powerpoint/2010/main" val="197656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How to determine the shape of the neutron response matrix ?</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13</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pic>
        <p:nvPicPr>
          <p:cNvPr id="5" name="Image 4" descr="Une image contenant texte, Tracé, ligne, capture d’écran&#10;&#10;Description générée automatiquement">
            <a:extLst>
              <a:ext uri="{FF2B5EF4-FFF2-40B4-BE49-F238E27FC236}">
                <a16:creationId xmlns:a16="http://schemas.microsoft.com/office/drawing/2014/main" id="{34554B6E-C48F-BD5B-5969-B6DBBF77F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92" y="2706344"/>
            <a:ext cx="8633354" cy="3350804"/>
          </a:xfrm>
          <a:prstGeom prst="rect">
            <a:avLst/>
          </a:prstGeom>
        </p:spPr>
      </p:pic>
      <p:sp>
        <p:nvSpPr>
          <p:cNvPr id="6" name="Rectangle 5">
            <a:extLst>
              <a:ext uri="{FF2B5EF4-FFF2-40B4-BE49-F238E27FC236}">
                <a16:creationId xmlns:a16="http://schemas.microsoft.com/office/drawing/2014/main" id="{9674BA16-81DA-290F-4820-3BBE2EB611BA}"/>
              </a:ext>
            </a:extLst>
          </p:cNvPr>
          <p:cNvSpPr/>
          <p:nvPr/>
        </p:nvSpPr>
        <p:spPr>
          <a:xfrm>
            <a:off x="7205142" y="2873026"/>
            <a:ext cx="1353312" cy="338554"/>
          </a:xfrm>
          <a:prstGeom prst="rect">
            <a:avLst/>
          </a:prstGeom>
          <a:ln w="635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Measure TOF with SX at NFC</a:t>
            </a:r>
          </a:p>
        </p:txBody>
      </p:sp>
      <p:cxnSp>
        <p:nvCxnSpPr>
          <p:cNvPr id="8" name="Connecteur droit avec flèche 7">
            <a:extLst>
              <a:ext uri="{FF2B5EF4-FFF2-40B4-BE49-F238E27FC236}">
                <a16:creationId xmlns:a16="http://schemas.microsoft.com/office/drawing/2014/main" id="{878B7096-B001-4BC9-C3DD-13071EA56460}"/>
              </a:ext>
            </a:extLst>
          </p:cNvPr>
          <p:cNvCxnSpPr>
            <a:cxnSpLocks/>
          </p:cNvCxnSpPr>
          <p:nvPr/>
        </p:nvCxnSpPr>
        <p:spPr>
          <a:xfrm>
            <a:off x="3852011" y="5662285"/>
            <a:ext cx="174542" cy="386414"/>
          </a:xfrm>
          <a:prstGeom prst="straightConnector1">
            <a:avLst/>
          </a:prstGeom>
          <a:ln w="1905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E5B9B7BF-F16D-0CBD-4083-0C1E4BCBC959}"/>
              </a:ext>
            </a:extLst>
          </p:cNvPr>
          <p:cNvSpPr txBox="1"/>
          <p:nvPr/>
        </p:nvSpPr>
        <p:spPr>
          <a:xfrm>
            <a:off x="3370381" y="6089651"/>
            <a:ext cx="1491304" cy="307777"/>
          </a:xfrm>
          <a:prstGeom prst="rect">
            <a:avLst/>
          </a:prstGeom>
          <a:noFill/>
        </p:spPr>
        <p:txBody>
          <a:bodyPr wrap="square">
            <a:spAutoFit/>
          </a:bodyPr>
          <a:lstStyle/>
          <a:p>
            <a:pPr marL="0" indent="0" algn="ctr">
              <a:buFont typeface="Arial" charset="0"/>
              <a:buNone/>
            </a:pPr>
            <a:r>
              <a:rPr lang="fr-FR" sz="1400" kern="0" dirty="0">
                <a:latin typeface="+mj-lt"/>
              </a:rPr>
              <a:t>Photon pic</a:t>
            </a:r>
          </a:p>
        </p:txBody>
      </p:sp>
      <p:sp>
        <p:nvSpPr>
          <p:cNvPr id="12" name="ZoneTexte 11">
            <a:extLst>
              <a:ext uri="{FF2B5EF4-FFF2-40B4-BE49-F238E27FC236}">
                <a16:creationId xmlns:a16="http://schemas.microsoft.com/office/drawing/2014/main" id="{78E5D0C7-B209-E13F-4FE9-41DFD351762E}"/>
              </a:ext>
            </a:extLst>
          </p:cNvPr>
          <p:cNvSpPr txBox="1"/>
          <p:nvPr/>
        </p:nvSpPr>
        <p:spPr>
          <a:xfrm>
            <a:off x="4580791" y="6108484"/>
            <a:ext cx="2329057" cy="307777"/>
          </a:xfrm>
          <a:prstGeom prst="rect">
            <a:avLst/>
          </a:prstGeom>
          <a:noFill/>
        </p:spPr>
        <p:txBody>
          <a:bodyPr wrap="square">
            <a:spAutoFit/>
          </a:bodyPr>
          <a:lstStyle/>
          <a:p>
            <a:pPr marL="0" indent="0" algn="ctr">
              <a:buFont typeface="Arial" charset="0"/>
              <a:buNone/>
            </a:pPr>
            <a:r>
              <a:rPr lang="fr-FR" sz="1400" kern="0" dirty="0">
                <a:latin typeface="+mj-lt"/>
              </a:rPr>
              <a:t>Neutron </a:t>
            </a:r>
            <a:r>
              <a:rPr lang="fr-FR" sz="1400" kern="0" dirty="0" err="1">
                <a:latin typeface="+mj-lt"/>
              </a:rPr>
              <a:t>spectra</a:t>
            </a:r>
            <a:endParaRPr lang="fr-FR" sz="1400" kern="0" dirty="0">
              <a:latin typeface="+mj-lt"/>
            </a:endParaRPr>
          </a:p>
        </p:txBody>
      </p:sp>
      <p:cxnSp>
        <p:nvCxnSpPr>
          <p:cNvPr id="13" name="Connecteur droit avec flèche 12">
            <a:extLst>
              <a:ext uri="{FF2B5EF4-FFF2-40B4-BE49-F238E27FC236}">
                <a16:creationId xmlns:a16="http://schemas.microsoft.com/office/drawing/2014/main" id="{78CAB91B-E253-1E34-82A0-1AF7AB571DF9}"/>
              </a:ext>
            </a:extLst>
          </p:cNvPr>
          <p:cNvCxnSpPr>
            <a:cxnSpLocks/>
          </p:cNvCxnSpPr>
          <p:nvPr/>
        </p:nvCxnSpPr>
        <p:spPr>
          <a:xfrm>
            <a:off x="4505325" y="5633708"/>
            <a:ext cx="1011445" cy="461877"/>
          </a:xfrm>
          <a:prstGeom prst="straightConnector1">
            <a:avLst/>
          </a:prstGeom>
          <a:ln w="1905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EBADDDD1-7511-DD08-9857-8638DDD3E2B6}"/>
              </a:ext>
            </a:extLst>
          </p:cNvPr>
          <p:cNvSpPr txBox="1"/>
          <p:nvPr/>
        </p:nvSpPr>
        <p:spPr>
          <a:xfrm>
            <a:off x="227897" y="762259"/>
            <a:ext cx="7776272" cy="338554"/>
          </a:xfrm>
          <a:prstGeom prst="rect">
            <a:avLst/>
          </a:prstGeom>
          <a:noFill/>
        </p:spPr>
        <p:txBody>
          <a:bodyPr wrap="square" rtlCol="0">
            <a:spAutoFit/>
          </a:bodyPr>
          <a:lstStyle/>
          <a:p>
            <a:pPr algn="l"/>
            <a:r>
              <a:rPr lang="en-US" sz="1600" dirty="0">
                <a:latin typeface="+mn-lt"/>
              </a:rPr>
              <a:t>The measure has been realized in TOF with the pulsed beam with time windows at 8000 ns</a:t>
            </a:r>
          </a:p>
        </p:txBody>
      </p:sp>
      <p:sp>
        <p:nvSpPr>
          <p:cNvPr id="22" name="ZoneTexte 21">
            <a:extLst>
              <a:ext uri="{FF2B5EF4-FFF2-40B4-BE49-F238E27FC236}">
                <a16:creationId xmlns:a16="http://schemas.microsoft.com/office/drawing/2014/main" id="{1B71051B-3D5D-04A9-B3ED-CA7049421A70}"/>
              </a:ext>
            </a:extLst>
          </p:cNvPr>
          <p:cNvSpPr txBox="1"/>
          <p:nvPr/>
        </p:nvSpPr>
        <p:spPr>
          <a:xfrm>
            <a:off x="227897" y="1334237"/>
            <a:ext cx="8095971" cy="338554"/>
          </a:xfrm>
          <a:prstGeom prst="rect">
            <a:avLst/>
          </a:prstGeom>
          <a:noFill/>
        </p:spPr>
        <p:txBody>
          <a:bodyPr wrap="square" rtlCol="0">
            <a:spAutoFit/>
          </a:bodyPr>
          <a:lstStyle/>
          <a:p>
            <a:r>
              <a:rPr lang="en-US" sz="1600" dirty="0">
                <a:latin typeface="+mn-lt"/>
              </a:rPr>
              <a:t>A time windows in neutron spectra to determine the neutron energy range </a:t>
            </a:r>
          </a:p>
        </p:txBody>
      </p:sp>
      <p:cxnSp>
        <p:nvCxnSpPr>
          <p:cNvPr id="24" name="Connecteur droit 23">
            <a:extLst>
              <a:ext uri="{FF2B5EF4-FFF2-40B4-BE49-F238E27FC236}">
                <a16:creationId xmlns:a16="http://schemas.microsoft.com/office/drawing/2014/main" id="{E8403B31-3DFB-DBF1-3507-3207E77CEC6B}"/>
              </a:ext>
            </a:extLst>
          </p:cNvPr>
          <p:cNvCxnSpPr>
            <a:cxnSpLocks/>
          </p:cNvCxnSpPr>
          <p:nvPr/>
        </p:nvCxnSpPr>
        <p:spPr>
          <a:xfrm>
            <a:off x="3547780" y="2873026"/>
            <a:ext cx="0" cy="2915032"/>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17" name="ZoneTexte 16">
            <a:extLst>
              <a:ext uri="{FF2B5EF4-FFF2-40B4-BE49-F238E27FC236}">
                <a16:creationId xmlns:a16="http://schemas.microsoft.com/office/drawing/2014/main" id="{E311BF04-1821-58CF-484E-44565CB29F50}"/>
              </a:ext>
            </a:extLst>
          </p:cNvPr>
          <p:cNvSpPr txBox="1"/>
          <p:nvPr/>
        </p:nvSpPr>
        <p:spPr>
          <a:xfrm>
            <a:off x="2259589" y="2854193"/>
            <a:ext cx="1491304" cy="307777"/>
          </a:xfrm>
          <a:prstGeom prst="rect">
            <a:avLst/>
          </a:prstGeom>
          <a:noFill/>
        </p:spPr>
        <p:txBody>
          <a:bodyPr wrap="square">
            <a:spAutoFit/>
          </a:bodyPr>
          <a:lstStyle/>
          <a:p>
            <a:pPr marL="0" indent="0" algn="ctr">
              <a:buFont typeface="Arial" charset="0"/>
              <a:buNone/>
            </a:pPr>
            <a:r>
              <a:rPr lang="fr-FR" sz="1400" kern="0" dirty="0">
                <a:latin typeface="+mj-lt"/>
              </a:rPr>
              <a:t>Emission time</a:t>
            </a:r>
          </a:p>
        </p:txBody>
      </p:sp>
      <p:sp>
        <p:nvSpPr>
          <p:cNvPr id="3" name="Flèche : bas 2">
            <a:extLst>
              <a:ext uri="{FF2B5EF4-FFF2-40B4-BE49-F238E27FC236}">
                <a16:creationId xmlns:a16="http://schemas.microsoft.com/office/drawing/2014/main" id="{DFC440D8-E101-5B9B-8803-50248A3D5B80}"/>
              </a:ext>
            </a:extLst>
          </p:cNvPr>
          <p:cNvSpPr/>
          <p:nvPr/>
        </p:nvSpPr>
        <p:spPr>
          <a:xfrm>
            <a:off x="3530377" y="1107323"/>
            <a:ext cx="443060" cy="2826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FCB8263-88E1-5DDF-F22B-2909838E4698}"/>
              </a:ext>
            </a:extLst>
          </p:cNvPr>
          <p:cNvSpPr/>
          <p:nvPr/>
        </p:nvSpPr>
        <p:spPr>
          <a:xfrm flipH="1">
            <a:off x="4433998" y="4805362"/>
            <a:ext cx="45719" cy="98123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1" name="Connecteur droit avec flèche 10">
            <a:extLst>
              <a:ext uri="{FF2B5EF4-FFF2-40B4-BE49-F238E27FC236}">
                <a16:creationId xmlns:a16="http://schemas.microsoft.com/office/drawing/2014/main" id="{4CEA1B28-4645-4703-BA8A-4057227721DD}"/>
              </a:ext>
            </a:extLst>
          </p:cNvPr>
          <p:cNvCxnSpPr>
            <a:cxnSpLocks/>
          </p:cNvCxnSpPr>
          <p:nvPr/>
        </p:nvCxnSpPr>
        <p:spPr>
          <a:xfrm flipV="1">
            <a:off x="4518096" y="3886048"/>
            <a:ext cx="676745" cy="913884"/>
          </a:xfrm>
          <a:prstGeom prst="straightConnector1">
            <a:avLst/>
          </a:prstGeom>
          <a:ln w="19050">
            <a:headEnd type="stealth"/>
            <a:tailEnd type="non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883C70E2-9151-7D26-98DD-966D911A719D}"/>
              </a:ext>
            </a:extLst>
          </p:cNvPr>
          <p:cNvSpPr txBox="1"/>
          <p:nvPr/>
        </p:nvSpPr>
        <p:spPr>
          <a:xfrm>
            <a:off x="4580791" y="3617107"/>
            <a:ext cx="2329057" cy="307777"/>
          </a:xfrm>
          <a:prstGeom prst="rect">
            <a:avLst/>
          </a:prstGeom>
          <a:noFill/>
        </p:spPr>
        <p:txBody>
          <a:bodyPr wrap="square">
            <a:spAutoFit/>
          </a:bodyPr>
          <a:lstStyle/>
          <a:p>
            <a:pPr marL="0" indent="0" algn="ctr">
              <a:buFont typeface="Arial" charset="0"/>
              <a:buNone/>
            </a:pPr>
            <a:r>
              <a:rPr lang="fr-FR" sz="1400" kern="0" dirty="0">
                <a:latin typeface="+mj-lt"/>
              </a:rPr>
              <a:t>Time Windows</a:t>
            </a:r>
          </a:p>
        </p:txBody>
      </p:sp>
      <p:cxnSp>
        <p:nvCxnSpPr>
          <p:cNvPr id="16" name="Connecteur droit avec flèche 15">
            <a:extLst>
              <a:ext uri="{FF2B5EF4-FFF2-40B4-BE49-F238E27FC236}">
                <a16:creationId xmlns:a16="http://schemas.microsoft.com/office/drawing/2014/main" id="{3F49E2F9-61B5-EC8B-52FA-F5CC406725B8}"/>
              </a:ext>
            </a:extLst>
          </p:cNvPr>
          <p:cNvCxnSpPr/>
          <p:nvPr/>
        </p:nvCxnSpPr>
        <p:spPr>
          <a:xfrm>
            <a:off x="3547780" y="4799932"/>
            <a:ext cx="8862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29DE63C4-5ECA-21D1-C313-FC78CEE7775A}"/>
              </a:ext>
            </a:extLst>
          </p:cNvPr>
          <p:cNvSpPr txBox="1"/>
          <p:nvPr/>
        </p:nvSpPr>
        <p:spPr>
          <a:xfrm>
            <a:off x="3709299" y="4475903"/>
            <a:ext cx="563180" cy="307777"/>
          </a:xfrm>
          <a:prstGeom prst="rect">
            <a:avLst/>
          </a:prstGeom>
          <a:noFill/>
        </p:spPr>
        <p:txBody>
          <a:bodyPr wrap="square">
            <a:spAutoFit/>
          </a:bodyPr>
          <a:lstStyle/>
          <a:p>
            <a:pPr marL="0" indent="0" algn="ctr">
              <a:buFont typeface="Arial" charset="0"/>
              <a:buNone/>
            </a:pPr>
            <a:r>
              <a:rPr lang="fr-FR" sz="1400" kern="0" dirty="0">
                <a:latin typeface="+mj-lt"/>
              </a:rPr>
              <a:t>TOF</a:t>
            </a:r>
          </a:p>
        </p:txBody>
      </p:sp>
      <p:sp>
        <p:nvSpPr>
          <p:cNvPr id="19" name="Flèche : bas 18">
            <a:extLst>
              <a:ext uri="{FF2B5EF4-FFF2-40B4-BE49-F238E27FC236}">
                <a16:creationId xmlns:a16="http://schemas.microsoft.com/office/drawing/2014/main" id="{0D796E0C-1D30-F807-E0EE-E560E08E9333}"/>
              </a:ext>
            </a:extLst>
          </p:cNvPr>
          <p:cNvSpPr/>
          <p:nvPr/>
        </p:nvSpPr>
        <p:spPr>
          <a:xfrm>
            <a:off x="3547829" y="1665998"/>
            <a:ext cx="443060" cy="2826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ZoneTexte 19">
            <a:extLst>
              <a:ext uri="{FF2B5EF4-FFF2-40B4-BE49-F238E27FC236}">
                <a16:creationId xmlns:a16="http://schemas.microsoft.com/office/drawing/2014/main" id="{231209F9-DB0A-7063-097D-CA01214030CA}"/>
              </a:ext>
            </a:extLst>
          </p:cNvPr>
          <p:cNvSpPr txBox="1"/>
          <p:nvPr/>
        </p:nvSpPr>
        <p:spPr>
          <a:xfrm>
            <a:off x="227897" y="1910867"/>
            <a:ext cx="8095971" cy="338554"/>
          </a:xfrm>
          <a:prstGeom prst="rect">
            <a:avLst/>
          </a:prstGeom>
          <a:noFill/>
        </p:spPr>
        <p:txBody>
          <a:bodyPr wrap="square" rtlCol="0">
            <a:spAutoFit/>
          </a:bodyPr>
          <a:lstStyle/>
          <a:p>
            <a:r>
              <a:rPr lang="en-US" sz="1600" dirty="0">
                <a:latin typeface="+mn-lt"/>
              </a:rPr>
              <a:t>The neutron response is determined for each a time windows</a:t>
            </a:r>
          </a:p>
        </p:txBody>
      </p:sp>
      <p:graphicFrame>
        <p:nvGraphicFramePr>
          <p:cNvPr id="25" name="Graphique 24">
            <a:extLst>
              <a:ext uri="{FF2B5EF4-FFF2-40B4-BE49-F238E27FC236}">
                <a16:creationId xmlns:a16="http://schemas.microsoft.com/office/drawing/2014/main" id="{3C277049-5E53-0C7F-98C4-A8B69815592E}"/>
              </a:ext>
            </a:extLst>
          </p:cNvPr>
          <p:cNvGraphicFramePr>
            <a:graphicFrameLocks noGrp="1"/>
          </p:cNvGraphicFramePr>
          <p:nvPr>
            <p:extLst>
              <p:ext uri="{D42A27DB-BD31-4B8C-83A1-F6EECF244321}">
                <p14:modId xmlns:p14="http://schemas.microsoft.com/office/powerpoint/2010/main" val="1354947339"/>
              </p:ext>
            </p:extLst>
          </p:nvPr>
        </p:nvGraphicFramePr>
        <p:xfrm>
          <a:off x="4518096" y="2281489"/>
          <a:ext cx="5133236" cy="3256771"/>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a:extLst>
              <a:ext uri="{FF2B5EF4-FFF2-40B4-BE49-F238E27FC236}">
                <a16:creationId xmlns:a16="http://schemas.microsoft.com/office/drawing/2014/main" id="{7D91710F-82A8-F2B7-3A19-588A82EEB1B0}"/>
              </a:ext>
            </a:extLst>
          </p:cNvPr>
          <p:cNvSpPr/>
          <p:nvPr/>
        </p:nvSpPr>
        <p:spPr>
          <a:xfrm>
            <a:off x="6717269" y="2451078"/>
            <a:ext cx="2329057" cy="276999"/>
          </a:xfrm>
          <a:prstGeom prst="rect">
            <a:avLst/>
          </a:prstGeom>
        </p:spPr>
        <p:txBody>
          <a:bodyPr wrap="square">
            <a:spAutoFit/>
          </a:bodyPr>
          <a:lstStyle/>
          <a:p>
            <a:r>
              <a:rPr lang="en-US" sz="1200" i="1" dirty="0">
                <a:latin typeface="+mj-lt"/>
              </a:rPr>
              <a:t>Scintillator response at 14.8 MeV</a:t>
            </a:r>
          </a:p>
        </p:txBody>
      </p:sp>
      <p:sp>
        <p:nvSpPr>
          <p:cNvPr id="27" name="Rectangle 26">
            <a:extLst>
              <a:ext uri="{FF2B5EF4-FFF2-40B4-BE49-F238E27FC236}">
                <a16:creationId xmlns:a16="http://schemas.microsoft.com/office/drawing/2014/main" id="{D15172B5-891A-C25C-9E08-CF25262F95F3}"/>
              </a:ext>
            </a:extLst>
          </p:cNvPr>
          <p:cNvSpPr/>
          <p:nvPr/>
        </p:nvSpPr>
        <p:spPr>
          <a:xfrm rot="1549342">
            <a:off x="4463906" y="3166030"/>
            <a:ext cx="5537199" cy="140184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n-GB" sz="5400" dirty="0"/>
              <a:t>Preliminary</a:t>
            </a:r>
          </a:p>
        </p:txBody>
      </p:sp>
    </p:spTree>
    <p:extLst>
      <p:ext uri="{BB962C8B-B14F-4D97-AF65-F5344CB8AC3E}">
        <p14:creationId xmlns:p14="http://schemas.microsoft.com/office/powerpoint/2010/main" val="6910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How to determine the shape of the neutron response matrix ?</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14</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6" name="Rectangle 5">
            <a:extLst>
              <a:ext uri="{FF2B5EF4-FFF2-40B4-BE49-F238E27FC236}">
                <a16:creationId xmlns:a16="http://schemas.microsoft.com/office/drawing/2014/main" id="{9674BA16-81DA-290F-4820-3BBE2EB611BA}"/>
              </a:ext>
            </a:extLst>
          </p:cNvPr>
          <p:cNvSpPr/>
          <p:nvPr/>
        </p:nvSpPr>
        <p:spPr>
          <a:xfrm>
            <a:off x="7205142" y="2873026"/>
            <a:ext cx="1353312" cy="338554"/>
          </a:xfrm>
          <a:prstGeom prst="rect">
            <a:avLst/>
          </a:prstGeom>
          <a:ln w="635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Measure TOF with SX at NFC</a:t>
            </a:r>
          </a:p>
        </p:txBody>
      </p:sp>
      <p:sp>
        <p:nvSpPr>
          <p:cNvPr id="21" name="ZoneTexte 20">
            <a:extLst>
              <a:ext uri="{FF2B5EF4-FFF2-40B4-BE49-F238E27FC236}">
                <a16:creationId xmlns:a16="http://schemas.microsoft.com/office/drawing/2014/main" id="{EBADDDD1-7511-DD08-9857-8638DDD3E2B6}"/>
              </a:ext>
            </a:extLst>
          </p:cNvPr>
          <p:cNvSpPr txBox="1"/>
          <p:nvPr/>
        </p:nvSpPr>
        <p:spPr>
          <a:xfrm>
            <a:off x="227897" y="762259"/>
            <a:ext cx="7776272" cy="338554"/>
          </a:xfrm>
          <a:prstGeom prst="rect">
            <a:avLst/>
          </a:prstGeom>
          <a:noFill/>
        </p:spPr>
        <p:txBody>
          <a:bodyPr wrap="square" rtlCol="0">
            <a:spAutoFit/>
          </a:bodyPr>
          <a:lstStyle/>
          <a:p>
            <a:pPr algn="l"/>
            <a:r>
              <a:rPr lang="en-US" sz="1600" dirty="0">
                <a:latin typeface="+mn-lt"/>
              </a:rPr>
              <a:t>The measure has been realized in TOF with the pulsed beam with time windows at 8000 ns</a:t>
            </a:r>
          </a:p>
        </p:txBody>
      </p:sp>
      <p:sp>
        <p:nvSpPr>
          <p:cNvPr id="22" name="ZoneTexte 21">
            <a:extLst>
              <a:ext uri="{FF2B5EF4-FFF2-40B4-BE49-F238E27FC236}">
                <a16:creationId xmlns:a16="http://schemas.microsoft.com/office/drawing/2014/main" id="{1B71051B-3D5D-04A9-B3ED-CA7049421A70}"/>
              </a:ext>
            </a:extLst>
          </p:cNvPr>
          <p:cNvSpPr txBox="1"/>
          <p:nvPr/>
        </p:nvSpPr>
        <p:spPr>
          <a:xfrm>
            <a:off x="227897" y="1334237"/>
            <a:ext cx="8095971" cy="338554"/>
          </a:xfrm>
          <a:prstGeom prst="rect">
            <a:avLst/>
          </a:prstGeom>
          <a:noFill/>
        </p:spPr>
        <p:txBody>
          <a:bodyPr wrap="square" rtlCol="0">
            <a:spAutoFit/>
          </a:bodyPr>
          <a:lstStyle/>
          <a:p>
            <a:r>
              <a:rPr lang="en-US" sz="1600" dirty="0">
                <a:latin typeface="+mn-lt"/>
              </a:rPr>
              <a:t>A time windows in neutron spectra to determine the neutron energy range </a:t>
            </a:r>
          </a:p>
        </p:txBody>
      </p:sp>
      <p:sp>
        <p:nvSpPr>
          <p:cNvPr id="3" name="Flèche : bas 2">
            <a:extLst>
              <a:ext uri="{FF2B5EF4-FFF2-40B4-BE49-F238E27FC236}">
                <a16:creationId xmlns:a16="http://schemas.microsoft.com/office/drawing/2014/main" id="{DFC440D8-E101-5B9B-8803-50248A3D5B80}"/>
              </a:ext>
            </a:extLst>
          </p:cNvPr>
          <p:cNvSpPr/>
          <p:nvPr/>
        </p:nvSpPr>
        <p:spPr>
          <a:xfrm>
            <a:off x="3530377" y="1107323"/>
            <a:ext cx="443060" cy="2826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èche : bas 18">
            <a:extLst>
              <a:ext uri="{FF2B5EF4-FFF2-40B4-BE49-F238E27FC236}">
                <a16:creationId xmlns:a16="http://schemas.microsoft.com/office/drawing/2014/main" id="{0D796E0C-1D30-F807-E0EE-E560E08E9333}"/>
              </a:ext>
            </a:extLst>
          </p:cNvPr>
          <p:cNvSpPr/>
          <p:nvPr/>
        </p:nvSpPr>
        <p:spPr>
          <a:xfrm>
            <a:off x="3547829" y="1665998"/>
            <a:ext cx="443060" cy="2826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ZoneTexte 19">
            <a:extLst>
              <a:ext uri="{FF2B5EF4-FFF2-40B4-BE49-F238E27FC236}">
                <a16:creationId xmlns:a16="http://schemas.microsoft.com/office/drawing/2014/main" id="{231209F9-DB0A-7063-097D-CA01214030CA}"/>
              </a:ext>
            </a:extLst>
          </p:cNvPr>
          <p:cNvSpPr txBox="1"/>
          <p:nvPr/>
        </p:nvSpPr>
        <p:spPr>
          <a:xfrm>
            <a:off x="227897" y="1910867"/>
            <a:ext cx="8095971" cy="338554"/>
          </a:xfrm>
          <a:prstGeom prst="rect">
            <a:avLst/>
          </a:prstGeom>
          <a:noFill/>
        </p:spPr>
        <p:txBody>
          <a:bodyPr wrap="square" rtlCol="0">
            <a:spAutoFit/>
          </a:bodyPr>
          <a:lstStyle/>
          <a:p>
            <a:r>
              <a:rPr lang="en-US" sz="1600" dirty="0">
                <a:latin typeface="+mn-lt"/>
              </a:rPr>
              <a:t>The neutron response is determined for each a time windows after corrections</a:t>
            </a:r>
          </a:p>
        </p:txBody>
      </p:sp>
      <p:pic>
        <p:nvPicPr>
          <p:cNvPr id="26" name="Image 25" descr="Une image contenant transport, embarcation, croquis, dessin&#10;&#10;Description générée automatiquement">
            <a:extLst>
              <a:ext uri="{FF2B5EF4-FFF2-40B4-BE49-F238E27FC236}">
                <a16:creationId xmlns:a16="http://schemas.microsoft.com/office/drawing/2014/main" id="{96F88FB5-33AF-7EEB-2026-BBF45E23A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50" y="3135140"/>
            <a:ext cx="4492225" cy="2946879"/>
          </a:xfrm>
          <a:prstGeom prst="rect">
            <a:avLst/>
          </a:prstGeom>
        </p:spPr>
      </p:pic>
      <p:sp>
        <p:nvSpPr>
          <p:cNvPr id="27" name="Rectangle 26">
            <a:extLst>
              <a:ext uri="{FF2B5EF4-FFF2-40B4-BE49-F238E27FC236}">
                <a16:creationId xmlns:a16="http://schemas.microsoft.com/office/drawing/2014/main" id="{0D510841-52B3-81F3-7EF2-CAAED36496B0}"/>
              </a:ext>
            </a:extLst>
          </p:cNvPr>
          <p:cNvSpPr/>
          <p:nvPr/>
        </p:nvSpPr>
        <p:spPr>
          <a:xfrm>
            <a:off x="853665" y="6140003"/>
            <a:ext cx="4099335" cy="276999"/>
          </a:xfrm>
          <a:prstGeom prst="rect">
            <a:avLst/>
          </a:prstGeom>
        </p:spPr>
        <p:txBody>
          <a:bodyPr wrap="square">
            <a:spAutoFit/>
          </a:bodyPr>
          <a:lstStyle/>
          <a:p>
            <a:r>
              <a:rPr lang="en-US" sz="1200" i="1" dirty="0">
                <a:latin typeface="+mj-lt"/>
              </a:rPr>
              <a:t>Example of neutron response matrix from A. DI CHICCO PHD</a:t>
            </a:r>
          </a:p>
        </p:txBody>
      </p:sp>
      <p:sp>
        <p:nvSpPr>
          <p:cNvPr id="29" name="Flèche : bas 28">
            <a:extLst>
              <a:ext uri="{FF2B5EF4-FFF2-40B4-BE49-F238E27FC236}">
                <a16:creationId xmlns:a16="http://schemas.microsoft.com/office/drawing/2014/main" id="{60E3D8BE-B8C6-CE39-14F8-4A005CD4AFE1}"/>
              </a:ext>
            </a:extLst>
          </p:cNvPr>
          <p:cNvSpPr/>
          <p:nvPr/>
        </p:nvSpPr>
        <p:spPr>
          <a:xfrm>
            <a:off x="3530377" y="2268265"/>
            <a:ext cx="443060" cy="2826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ZoneTexte 29">
            <a:extLst>
              <a:ext uri="{FF2B5EF4-FFF2-40B4-BE49-F238E27FC236}">
                <a16:creationId xmlns:a16="http://schemas.microsoft.com/office/drawing/2014/main" id="{BA1EF68B-24AE-DEC9-1A23-600B1625F454}"/>
              </a:ext>
            </a:extLst>
          </p:cNvPr>
          <p:cNvSpPr txBox="1"/>
          <p:nvPr/>
        </p:nvSpPr>
        <p:spPr>
          <a:xfrm>
            <a:off x="227897" y="2540932"/>
            <a:ext cx="8095971" cy="338554"/>
          </a:xfrm>
          <a:prstGeom prst="rect">
            <a:avLst/>
          </a:prstGeom>
          <a:noFill/>
        </p:spPr>
        <p:txBody>
          <a:bodyPr wrap="square" rtlCol="0">
            <a:spAutoFit/>
          </a:bodyPr>
          <a:lstStyle/>
          <a:p>
            <a:r>
              <a:rPr lang="en-US" sz="1600" dirty="0">
                <a:latin typeface="+mn-lt"/>
              </a:rPr>
              <a:t>The shape of the neutron response matrix</a:t>
            </a:r>
          </a:p>
        </p:txBody>
      </p:sp>
      <p:graphicFrame>
        <p:nvGraphicFramePr>
          <p:cNvPr id="31" name="Graphique 30">
            <a:extLst>
              <a:ext uri="{FF2B5EF4-FFF2-40B4-BE49-F238E27FC236}">
                <a16:creationId xmlns:a16="http://schemas.microsoft.com/office/drawing/2014/main" id="{E56199BA-73C4-C53D-C3DD-A38E0E313F9A}"/>
              </a:ext>
            </a:extLst>
          </p:cNvPr>
          <p:cNvGraphicFramePr>
            <a:graphicFrameLocks noGrp="1"/>
          </p:cNvGraphicFramePr>
          <p:nvPr>
            <p:extLst>
              <p:ext uri="{D42A27DB-BD31-4B8C-83A1-F6EECF244321}">
                <p14:modId xmlns:p14="http://schemas.microsoft.com/office/powerpoint/2010/main" val="3776884076"/>
              </p:ext>
            </p:extLst>
          </p:nvPr>
        </p:nvGraphicFramePr>
        <p:xfrm>
          <a:off x="4518096" y="2281489"/>
          <a:ext cx="5133236" cy="3256771"/>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a:extLst>
              <a:ext uri="{FF2B5EF4-FFF2-40B4-BE49-F238E27FC236}">
                <a16:creationId xmlns:a16="http://schemas.microsoft.com/office/drawing/2014/main" id="{FC0FE924-9744-FBE6-EFBE-9E73CD226B90}"/>
              </a:ext>
            </a:extLst>
          </p:cNvPr>
          <p:cNvSpPr/>
          <p:nvPr/>
        </p:nvSpPr>
        <p:spPr>
          <a:xfrm>
            <a:off x="6717269" y="2451078"/>
            <a:ext cx="2329057" cy="276999"/>
          </a:xfrm>
          <a:prstGeom prst="rect">
            <a:avLst/>
          </a:prstGeom>
        </p:spPr>
        <p:txBody>
          <a:bodyPr wrap="square">
            <a:spAutoFit/>
          </a:bodyPr>
          <a:lstStyle/>
          <a:p>
            <a:r>
              <a:rPr lang="en-US" sz="1200" i="1" dirty="0">
                <a:latin typeface="+mj-lt"/>
              </a:rPr>
              <a:t>Scintillator response at 14.8 MeV</a:t>
            </a:r>
          </a:p>
        </p:txBody>
      </p:sp>
      <p:sp>
        <p:nvSpPr>
          <p:cNvPr id="33" name="Rectangle 32">
            <a:extLst>
              <a:ext uri="{FF2B5EF4-FFF2-40B4-BE49-F238E27FC236}">
                <a16:creationId xmlns:a16="http://schemas.microsoft.com/office/drawing/2014/main" id="{E5B47BC9-A18B-5A40-4D31-119E7BBADBE3}"/>
              </a:ext>
            </a:extLst>
          </p:cNvPr>
          <p:cNvSpPr/>
          <p:nvPr/>
        </p:nvSpPr>
        <p:spPr>
          <a:xfrm rot="1549342">
            <a:off x="4463906" y="3166030"/>
            <a:ext cx="5537199" cy="140184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n-GB" sz="5400" dirty="0"/>
              <a:t>Preliminary</a:t>
            </a:r>
          </a:p>
        </p:txBody>
      </p:sp>
    </p:spTree>
    <p:extLst>
      <p:ext uri="{BB962C8B-B14F-4D97-AF65-F5344CB8AC3E}">
        <p14:creationId xmlns:p14="http://schemas.microsoft.com/office/powerpoint/2010/main" val="199950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The neutron fluence </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15</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5" name="Espace réservé du contenu 4">
            <a:extLst>
              <a:ext uri="{FF2B5EF4-FFF2-40B4-BE49-F238E27FC236}">
                <a16:creationId xmlns:a16="http://schemas.microsoft.com/office/drawing/2014/main" id="{B242CC7B-B6F0-EF6C-FAC2-89791A86AB40}"/>
              </a:ext>
            </a:extLst>
          </p:cNvPr>
          <p:cNvSpPr txBox="1">
            <a:spLocks/>
          </p:cNvSpPr>
          <p:nvPr/>
        </p:nvSpPr>
        <p:spPr bwMode="auto">
          <a:xfrm>
            <a:off x="191435" y="696105"/>
            <a:ext cx="9330069" cy="220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pPr marL="0" indent="0">
              <a:buFont typeface="Arial" charset="0"/>
              <a:buNone/>
            </a:pPr>
            <a:r>
              <a:rPr lang="en-GB" sz="1600" kern="0" dirty="0">
                <a:latin typeface="+mj-lt"/>
              </a:rPr>
              <a:t>For the laboratory metrological need, we should know the </a:t>
            </a:r>
            <a:r>
              <a:rPr lang="en-GB" sz="1600" dirty="0">
                <a:latin typeface="+mj-lt"/>
              </a:rPr>
              <a:t>neutron fluence energy distribution</a:t>
            </a:r>
            <a:r>
              <a:rPr lang="en-GB" sz="1600" kern="0" dirty="0">
                <a:latin typeface="+mj-lt"/>
              </a:rPr>
              <a:t>. For this reason, we must calibrate the neutron response matrix in fluence :  </a:t>
            </a:r>
          </a:p>
          <a:p>
            <a:r>
              <a:rPr lang="en-GB" sz="1600" kern="0" dirty="0">
                <a:latin typeface="+mj-lt"/>
              </a:rPr>
              <a:t>Fluence measurements at neutron monoenergetic fields were done at </a:t>
            </a:r>
            <a:r>
              <a:rPr lang="en-GB" sz="1600" kern="0" dirty="0" err="1">
                <a:latin typeface="+mj-lt"/>
              </a:rPr>
              <a:t>Physikalisch-Technische</a:t>
            </a:r>
            <a:r>
              <a:rPr lang="en-GB" sz="1600" kern="0" dirty="0">
                <a:latin typeface="+mj-lt"/>
              </a:rPr>
              <a:t> </a:t>
            </a:r>
            <a:r>
              <a:rPr lang="en-GB" sz="1600" kern="0" dirty="0" err="1">
                <a:latin typeface="+mj-lt"/>
              </a:rPr>
              <a:t>Bundesanstalt</a:t>
            </a:r>
            <a:r>
              <a:rPr lang="en-GB" sz="1600" kern="0" dirty="0">
                <a:latin typeface="+mj-lt"/>
              </a:rPr>
              <a:t> (PTB) in Braunschweig (Germany) via ARIEL </a:t>
            </a:r>
            <a:endParaRPr lang="fr-FR" kern="0" dirty="0">
              <a:latin typeface="+mn-lt"/>
            </a:endParaRPr>
          </a:p>
          <a:p>
            <a:pPr marL="0" indent="0">
              <a:buFont typeface="Arial" charset="0"/>
              <a:buNone/>
            </a:pPr>
            <a:endParaRPr lang="fr-FR" kern="0" dirty="0"/>
          </a:p>
          <a:p>
            <a:pPr marL="0" indent="0">
              <a:buFont typeface="Arial" charset="0"/>
              <a:buNone/>
            </a:pPr>
            <a:endParaRPr lang="fr-FR" kern="0" dirty="0"/>
          </a:p>
          <a:p>
            <a:endParaRPr lang="fr-FR" kern="0" dirty="0"/>
          </a:p>
        </p:txBody>
      </p:sp>
      <p:pic>
        <p:nvPicPr>
          <p:cNvPr id="3" name="Picture 6" descr="Carte vierge de l'Europe">
            <a:extLst>
              <a:ext uri="{FF2B5EF4-FFF2-40B4-BE49-F238E27FC236}">
                <a16:creationId xmlns:a16="http://schemas.microsoft.com/office/drawing/2014/main" id="{34BB2244-2ACE-DE37-34C0-393FC3889C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31" t="22877" r="16856" b="4516"/>
          <a:stretch/>
        </p:blipFill>
        <p:spPr bwMode="auto">
          <a:xfrm>
            <a:off x="6415389" y="2308066"/>
            <a:ext cx="2759687" cy="25735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CE6274CF-823D-074B-2C99-67131F9A2EE6}"/>
              </a:ext>
            </a:extLst>
          </p:cNvPr>
          <p:cNvSpPr/>
          <p:nvPr/>
        </p:nvSpPr>
        <p:spPr>
          <a:xfrm>
            <a:off x="7749513" y="3664641"/>
            <a:ext cx="45719" cy="4571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ZoneTexte 8">
            <a:extLst>
              <a:ext uri="{FF2B5EF4-FFF2-40B4-BE49-F238E27FC236}">
                <a16:creationId xmlns:a16="http://schemas.microsoft.com/office/drawing/2014/main" id="{D5AFC7A1-AE97-EE05-9518-6235A62C5976}"/>
              </a:ext>
            </a:extLst>
          </p:cNvPr>
          <p:cNvSpPr txBox="1"/>
          <p:nvPr/>
        </p:nvSpPr>
        <p:spPr>
          <a:xfrm>
            <a:off x="7660045" y="3664641"/>
            <a:ext cx="1562100" cy="276999"/>
          </a:xfrm>
          <a:prstGeom prst="rect">
            <a:avLst/>
          </a:prstGeom>
          <a:noFill/>
        </p:spPr>
        <p:txBody>
          <a:bodyPr wrap="square" rtlCol="0">
            <a:spAutoFit/>
          </a:bodyPr>
          <a:lstStyle/>
          <a:p>
            <a:pPr algn="l"/>
            <a:r>
              <a:rPr lang="en-GB" sz="1200" dirty="0">
                <a:solidFill>
                  <a:srgbClr val="FF0000"/>
                </a:solidFill>
                <a:latin typeface="+mn-lt"/>
              </a:rPr>
              <a:t>PTB (</a:t>
            </a:r>
            <a:r>
              <a:rPr lang="en-GB" sz="1200" dirty="0" err="1">
                <a:solidFill>
                  <a:srgbClr val="FF0000"/>
                </a:solidFill>
                <a:latin typeface="+mn-lt"/>
              </a:rPr>
              <a:t>Brausweig</a:t>
            </a:r>
            <a:r>
              <a:rPr lang="en-GB" sz="1200" dirty="0">
                <a:solidFill>
                  <a:srgbClr val="FF0000"/>
                </a:solidFill>
                <a:latin typeface="+mn-lt"/>
              </a:rPr>
              <a:t>)</a:t>
            </a:r>
          </a:p>
        </p:txBody>
      </p:sp>
      <p:pic>
        <p:nvPicPr>
          <p:cNvPr id="14" name="Image 13" descr="Une image contenant ingénierie, intérieur, machine, industrie&#10;&#10;Description générée automatiquement">
            <a:extLst>
              <a:ext uri="{FF2B5EF4-FFF2-40B4-BE49-F238E27FC236}">
                <a16:creationId xmlns:a16="http://schemas.microsoft.com/office/drawing/2014/main" id="{4EE09013-2DDE-EA45-8DE3-B5033177C1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16" y="2309667"/>
            <a:ext cx="3584984" cy="2688739"/>
          </a:xfrm>
          <a:prstGeom prst="rect">
            <a:avLst/>
          </a:prstGeom>
          <a:ln>
            <a:solidFill>
              <a:schemeClr val="tx1"/>
            </a:solidFill>
          </a:ln>
        </p:spPr>
      </p:pic>
      <p:pic>
        <p:nvPicPr>
          <p:cNvPr id="16" name="Image 15" descr="Une image contenant habits, personne, intérieur, groupe&#10;&#10;Description générée automatiquement">
            <a:extLst>
              <a:ext uri="{FF2B5EF4-FFF2-40B4-BE49-F238E27FC236}">
                <a16:creationId xmlns:a16="http://schemas.microsoft.com/office/drawing/2014/main" id="{70EBFD4C-97B4-2A0E-A2ED-3D109A81EE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947" y="4025376"/>
            <a:ext cx="3233896" cy="2425422"/>
          </a:xfrm>
          <a:prstGeom prst="rect">
            <a:avLst/>
          </a:prstGeom>
          <a:ln>
            <a:solidFill>
              <a:schemeClr val="tx1"/>
            </a:solidFill>
          </a:ln>
        </p:spPr>
      </p:pic>
    </p:spTree>
    <p:extLst>
      <p:ext uri="{BB962C8B-B14F-4D97-AF65-F5344CB8AC3E}">
        <p14:creationId xmlns:p14="http://schemas.microsoft.com/office/powerpoint/2010/main" val="76831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The neutron fluence</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16</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graphicFrame>
        <p:nvGraphicFramePr>
          <p:cNvPr id="6" name="Tableau 8">
            <a:extLst>
              <a:ext uri="{FF2B5EF4-FFF2-40B4-BE49-F238E27FC236}">
                <a16:creationId xmlns:a16="http://schemas.microsoft.com/office/drawing/2014/main" id="{EAA86CDF-0FDB-60A8-E611-8BF2D312F2A1}"/>
              </a:ext>
            </a:extLst>
          </p:cNvPr>
          <p:cNvGraphicFramePr>
            <a:graphicFrameLocks noGrp="1"/>
          </p:cNvGraphicFramePr>
          <p:nvPr>
            <p:extLst>
              <p:ext uri="{D42A27DB-BD31-4B8C-83A1-F6EECF244321}">
                <p14:modId xmlns:p14="http://schemas.microsoft.com/office/powerpoint/2010/main" val="397203834"/>
              </p:ext>
            </p:extLst>
          </p:nvPr>
        </p:nvGraphicFramePr>
        <p:xfrm>
          <a:off x="5325283" y="2196661"/>
          <a:ext cx="3714750" cy="3618874"/>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3492481396"/>
                    </a:ext>
                  </a:extLst>
                </a:gridCol>
                <a:gridCol w="1238250">
                  <a:extLst>
                    <a:ext uri="{9D8B030D-6E8A-4147-A177-3AD203B41FA5}">
                      <a16:colId xmlns:a16="http://schemas.microsoft.com/office/drawing/2014/main" val="3818877021"/>
                    </a:ext>
                  </a:extLst>
                </a:gridCol>
                <a:gridCol w="1238250">
                  <a:extLst>
                    <a:ext uri="{9D8B030D-6E8A-4147-A177-3AD203B41FA5}">
                      <a16:colId xmlns:a16="http://schemas.microsoft.com/office/drawing/2014/main" val="798099625"/>
                    </a:ext>
                  </a:extLst>
                </a:gridCol>
              </a:tblGrid>
              <a:tr h="516982">
                <a:tc>
                  <a:txBody>
                    <a:bodyPr/>
                    <a:lstStyle/>
                    <a:p>
                      <a:pPr algn="ctr"/>
                      <a:r>
                        <a:rPr lang="en-GB" dirty="0"/>
                        <a:t>Neutron Energy</a:t>
                      </a:r>
                    </a:p>
                  </a:txBody>
                  <a:tcPr anchor="ctr"/>
                </a:tc>
                <a:tc>
                  <a:txBody>
                    <a:bodyPr/>
                    <a:lstStyle/>
                    <a:p>
                      <a:pPr algn="ctr"/>
                      <a:r>
                        <a:rPr lang="en-GB" dirty="0"/>
                        <a:t>Pulsed beam </a:t>
                      </a:r>
                    </a:p>
                  </a:txBody>
                  <a:tcPr anchor="ctr"/>
                </a:tc>
                <a:tc>
                  <a:txBody>
                    <a:bodyPr/>
                    <a:lstStyle/>
                    <a:p>
                      <a:pPr algn="ctr"/>
                      <a:r>
                        <a:rPr lang="en-GB" dirty="0"/>
                        <a:t>Reaction</a:t>
                      </a:r>
                    </a:p>
                  </a:txBody>
                  <a:tcPr anchor="ctr"/>
                </a:tc>
                <a:extLst>
                  <a:ext uri="{0D108BD9-81ED-4DB2-BD59-A6C34878D82A}">
                    <a16:rowId xmlns:a16="http://schemas.microsoft.com/office/drawing/2014/main" val="1510935276"/>
                  </a:ext>
                </a:extLst>
              </a:tr>
              <a:tr h="516982">
                <a:tc>
                  <a:txBody>
                    <a:bodyPr/>
                    <a:lstStyle/>
                    <a:p>
                      <a:pPr algn="ctr"/>
                      <a:r>
                        <a:rPr lang="en-GB" dirty="0"/>
                        <a:t>1.2 MeV</a:t>
                      </a:r>
                    </a:p>
                  </a:txBody>
                  <a:tcPr anchor="ctr"/>
                </a:tc>
                <a:tc>
                  <a:txBody>
                    <a:bodyPr/>
                    <a:lstStyle/>
                    <a:p>
                      <a:pPr algn="ctr"/>
                      <a:r>
                        <a:rPr lang="en-GB" dirty="0"/>
                        <a:t>Not Pulsed</a:t>
                      </a:r>
                    </a:p>
                  </a:txBody>
                  <a:tcPr anchor="ctr"/>
                </a:tc>
                <a:tc>
                  <a:txBody>
                    <a:bodyPr/>
                    <a:lstStyle/>
                    <a:p>
                      <a:pPr marL="0" marR="0" lvl="0" indent="0" algn="ctr" defTabSz="685732" rtl="0" eaLnBrk="1" fontAlgn="auto" latinLnBrk="0" hangingPunct="1">
                        <a:lnSpc>
                          <a:spcPct val="100000"/>
                        </a:lnSpc>
                        <a:spcBef>
                          <a:spcPts val="0"/>
                        </a:spcBef>
                        <a:spcAft>
                          <a:spcPts val="0"/>
                        </a:spcAft>
                        <a:buClrTx/>
                        <a:buSzTx/>
                        <a:buFontTx/>
                        <a:buNone/>
                        <a:tabLst/>
                        <a:defRPr/>
                      </a:pPr>
                      <a:r>
                        <a:rPr lang="en-GB" dirty="0"/>
                        <a:t>T(</a:t>
                      </a:r>
                      <a:r>
                        <a:rPr lang="en-GB" dirty="0" err="1"/>
                        <a:t>p,n</a:t>
                      </a:r>
                      <a:r>
                        <a:rPr lang="en-GB" dirty="0"/>
                        <a:t>)</a:t>
                      </a:r>
                    </a:p>
                  </a:txBody>
                  <a:tcPr anchor="ctr"/>
                </a:tc>
                <a:extLst>
                  <a:ext uri="{0D108BD9-81ED-4DB2-BD59-A6C34878D82A}">
                    <a16:rowId xmlns:a16="http://schemas.microsoft.com/office/drawing/2014/main" val="636566544"/>
                  </a:ext>
                </a:extLst>
              </a:tr>
              <a:tr h="516982">
                <a:tc>
                  <a:txBody>
                    <a:bodyPr/>
                    <a:lstStyle/>
                    <a:p>
                      <a:pPr algn="ctr"/>
                      <a:r>
                        <a:rPr lang="en-GB" dirty="0"/>
                        <a:t>2.8 MeV</a:t>
                      </a:r>
                    </a:p>
                  </a:txBody>
                  <a:tcPr anchor="ctr"/>
                </a:tc>
                <a:tc>
                  <a:txBody>
                    <a:bodyPr/>
                    <a:lstStyle/>
                    <a:p>
                      <a:pPr marL="0" marR="0" lvl="0" indent="0" algn="ctr" defTabSz="685732" rtl="0" eaLnBrk="1" fontAlgn="auto" latinLnBrk="0" hangingPunct="1">
                        <a:lnSpc>
                          <a:spcPct val="100000"/>
                        </a:lnSpc>
                        <a:spcBef>
                          <a:spcPts val="0"/>
                        </a:spcBef>
                        <a:spcAft>
                          <a:spcPts val="0"/>
                        </a:spcAft>
                        <a:buClrTx/>
                        <a:buSzTx/>
                        <a:buFontTx/>
                        <a:buNone/>
                        <a:tabLst/>
                        <a:defRPr/>
                      </a:pPr>
                      <a:r>
                        <a:rPr lang="en-GB" dirty="0"/>
                        <a:t>Not Pulsed</a:t>
                      </a:r>
                    </a:p>
                  </a:txBody>
                  <a:tcPr anchor="ctr"/>
                </a:tc>
                <a:tc>
                  <a:txBody>
                    <a:bodyPr/>
                    <a:lstStyle/>
                    <a:p>
                      <a:pPr marL="0" marR="0" lvl="0" indent="0" algn="ctr" defTabSz="685732" rtl="0" eaLnBrk="1" fontAlgn="auto" latinLnBrk="0" hangingPunct="1">
                        <a:lnSpc>
                          <a:spcPct val="100000"/>
                        </a:lnSpc>
                        <a:spcBef>
                          <a:spcPts val="0"/>
                        </a:spcBef>
                        <a:spcAft>
                          <a:spcPts val="0"/>
                        </a:spcAft>
                        <a:buClrTx/>
                        <a:buSzTx/>
                        <a:buFontTx/>
                        <a:buNone/>
                        <a:tabLst/>
                        <a:defRPr/>
                      </a:pPr>
                      <a:r>
                        <a:rPr lang="en-GB" dirty="0"/>
                        <a:t>T(</a:t>
                      </a:r>
                      <a:r>
                        <a:rPr lang="en-GB" dirty="0" err="1"/>
                        <a:t>p,n</a:t>
                      </a:r>
                      <a:r>
                        <a:rPr lang="en-GB" dirty="0"/>
                        <a:t>)</a:t>
                      </a:r>
                    </a:p>
                  </a:txBody>
                  <a:tcPr anchor="ctr"/>
                </a:tc>
                <a:extLst>
                  <a:ext uri="{0D108BD9-81ED-4DB2-BD59-A6C34878D82A}">
                    <a16:rowId xmlns:a16="http://schemas.microsoft.com/office/drawing/2014/main" val="3730450314"/>
                  </a:ext>
                </a:extLst>
              </a:tr>
              <a:tr h="516982">
                <a:tc>
                  <a:txBody>
                    <a:bodyPr/>
                    <a:lstStyle/>
                    <a:p>
                      <a:pPr algn="ctr"/>
                      <a:r>
                        <a:rPr lang="en-GB" dirty="0"/>
                        <a:t>5.0 MeV</a:t>
                      </a:r>
                    </a:p>
                  </a:txBody>
                  <a:tcPr anchor="ctr"/>
                </a:tc>
                <a:tc>
                  <a:txBody>
                    <a:bodyPr/>
                    <a:lstStyle/>
                    <a:p>
                      <a:pPr algn="ctr"/>
                      <a:r>
                        <a:rPr lang="en-GB" dirty="0"/>
                        <a:t>Pulsed</a:t>
                      </a:r>
                    </a:p>
                  </a:txBody>
                  <a:tcPr anchor="ctr"/>
                </a:tc>
                <a:tc>
                  <a:txBody>
                    <a:bodyPr/>
                    <a:lstStyle/>
                    <a:p>
                      <a:pPr algn="ctr"/>
                      <a:r>
                        <a:rPr lang="en-GB" dirty="0"/>
                        <a:t>D(</a:t>
                      </a:r>
                      <a:r>
                        <a:rPr lang="en-GB" dirty="0" err="1"/>
                        <a:t>d,n</a:t>
                      </a:r>
                      <a:r>
                        <a:rPr lang="en-GB" dirty="0"/>
                        <a:t>)</a:t>
                      </a:r>
                    </a:p>
                  </a:txBody>
                  <a:tcPr anchor="ctr"/>
                </a:tc>
                <a:extLst>
                  <a:ext uri="{0D108BD9-81ED-4DB2-BD59-A6C34878D82A}">
                    <a16:rowId xmlns:a16="http://schemas.microsoft.com/office/drawing/2014/main" val="954276145"/>
                  </a:ext>
                </a:extLst>
              </a:tr>
              <a:tr h="516982">
                <a:tc>
                  <a:txBody>
                    <a:bodyPr/>
                    <a:lstStyle/>
                    <a:p>
                      <a:pPr algn="ctr"/>
                      <a:r>
                        <a:rPr lang="en-GB" dirty="0"/>
                        <a:t>14.8 MeV</a:t>
                      </a:r>
                    </a:p>
                  </a:txBody>
                  <a:tcPr anchor="ctr"/>
                </a:tc>
                <a:tc>
                  <a:txBody>
                    <a:bodyPr/>
                    <a:lstStyle/>
                    <a:p>
                      <a:pPr marL="0" marR="0" lvl="0" indent="0" algn="ctr" defTabSz="685732" rtl="0" eaLnBrk="1" fontAlgn="auto" latinLnBrk="0" hangingPunct="1">
                        <a:lnSpc>
                          <a:spcPct val="100000"/>
                        </a:lnSpc>
                        <a:spcBef>
                          <a:spcPts val="0"/>
                        </a:spcBef>
                        <a:spcAft>
                          <a:spcPts val="0"/>
                        </a:spcAft>
                        <a:buClrTx/>
                        <a:buSzTx/>
                        <a:buFontTx/>
                        <a:buNone/>
                        <a:tabLst/>
                        <a:defRPr/>
                      </a:pPr>
                      <a:r>
                        <a:rPr lang="en-GB" dirty="0"/>
                        <a:t>Not Pulsed</a:t>
                      </a:r>
                    </a:p>
                  </a:txBody>
                  <a:tcPr anchor="ctr"/>
                </a:tc>
                <a:tc>
                  <a:txBody>
                    <a:bodyPr/>
                    <a:lstStyle/>
                    <a:p>
                      <a:pPr marL="0" marR="0" lvl="0" indent="0" algn="ctr" defTabSz="685732" rtl="0" eaLnBrk="1" fontAlgn="auto" latinLnBrk="0" hangingPunct="1">
                        <a:lnSpc>
                          <a:spcPct val="100000"/>
                        </a:lnSpc>
                        <a:spcBef>
                          <a:spcPts val="0"/>
                        </a:spcBef>
                        <a:spcAft>
                          <a:spcPts val="0"/>
                        </a:spcAft>
                        <a:buClrTx/>
                        <a:buSzTx/>
                        <a:buFontTx/>
                        <a:buNone/>
                        <a:tabLst/>
                        <a:defRPr/>
                      </a:pPr>
                      <a:r>
                        <a:rPr lang="en-GB" dirty="0"/>
                        <a:t>T(</a:t>
                      </a:r>
                      <a:r>
                        <a:rPr lang="en-GB" dirty="0" err="1"/>
                        <a:t>d,n</a:t>
                      </a:r>
                      <a:r>
                        <a:rPr lang="en-GB" dirty="0"/>
                        <a:t>)</a:t>
                      </a:r>
                    </a:p>
                  </a:txBody>
                  <a:tcPr anchor="ctr"/>
                </a:tc>
                <a:extLst>
                  <a:ext uri="{0D108BD9-81ED-4DB2-BD59-A6C34878D82A}">
                    <a16:rowId xmlns:a16="http://schemas.microsoft.com/office/drawing/2014/main" val="3260782740"/>
                  </a:ext>
                </a:extLst>
              </a:tr>
              <a:tr h="516982">
                <a:tc>
                  <a:txBody>
                    <a:bodyPr/>
                    <a:lstStyle/>
                    <a:p>
                      <a:pPr algn="ctr"/>
                      <a:r>
                        <a:rPr lang="en-GB" dirty="0"/>
                        <a:t>17.0 MeV </a:t>
                      </a:r>
                    </a:p>
                  </a:txBody>
                  <a:tcPr anchor="ctr"/>
                </a:tc>
                <a:tc>
                  <a:txBody>
                    <a:bodyPr/>
                    <a:lstStyle/>
                    <a:p>
                      <a:pPr algn="ctr"/>
                      <a:r>
                        <a:rPr lang="en-GB" dirty="0"/>
                        <a:t>Pulsed</a:t>
                      </a:r>
                    </a:p>
                  </a:txBody>
                  <a:tcPr anchor="ctr"/>
                </a:tc>
                <a:tc>
                  <a:txBody>
                    <a:bodyPr/>
                    <a:lstStyle/>
                    <a:p>
                      <a:pPr marL="0" marR="0" lvl="0" indent="0" algn="ctr" defTabSz="685732" rtl="0" eaLnBrk="1" fontAlgn="auto" latinLnBrk="0" hangingPunct="1">
                        <a:lnSpc>
                          <a:spcPct val="100000"/>
                        </a:lnSpc>
                        <a:spcBef>
                          <a:spcPts val="0"/>
                        </a:spcBef>
                        <a:spcAft>
                          <a:spcPts val="0"/>
                        </a:spcAft>
                        <a:buClrTx/>
                        <a:buSzTx/>
                        <a:buFontTx/>
                        <a:buNone/>
                        <a:tabLst/>
                        <a:defRPr/>
                      </a:pPr>
                      <a:r>
                        <a:rPr lang="en-GB" dirty="0"/>
                        <a:t>T(</a:t>
                      </a:r>
                      <a:r>
                        <a:rPr lang="en-GB" dirty="0" err="1"/>
                        <a:t>d,n</a:t>
                      </a:r>
                      <a:r>
                        <a:rPr lang="en-GB" dirty="0"/>
                        <a:t>)</a:t>
                      </a:r>
                    </a:p>
                  </a:txBody>
                  <a:tcPr anchor="ctr"/>
                </a:tc>
                <a:extLst>
                  <a:ext uri="{0D108BD9-81ED-4DB2-BD59-A6C34878D82A}">
                    <a16:rowId xmlns:a16="http://schemas.microsoft.com/office/drawing/2014/main" val="1886480102"/>
                  </a:ext>
                </a:extLst>
              </a:tr>
              <a:tr h="516982">
                <a:tc>
                  <a:txBody>
                    <a:bodyPr/>
                    <a:lstStyle/>
                    <a:p>
                      <a:pPr algn="ctr"/>
                      <a:r>
                        <a:rPr lang="en-GB" dirty="0"/>
                        <a:t>19.0 MeV </a:t>
                      </a:r>
                    </a:p>
                  </a:txBody>
                  <a:tcPr anchor="ctr"/>
                </a:tc>
                <a:tc>
                  <a:txBody>
                    <a:bodyPr/>
                    <a:lstStyle/>
                    <a:p>
                      <a:pPr algn="ctr"/>
                      <a:r>
                        <a:rPr lang="en-GB" dirty="0"/>
                        <a:t>Pulsed</a:t>
                      </a:r>
                    </a:p>
                  </a:txBody>
                  <a:tcPr anchor="ctr"/>
                </a:tc>
                <a:tc>
                  <a:txBody>
                    <a:bodyPr/>
                    <a:lstStyle/>
                    <a:p>
                      <a:pPr marL="0" marR="0" lvl="0" indent="0" algn="ctr" defTabSz="685732" rtl="0" eaLnBrk="1" fontAlgn="auto" latinLnBrk="0" hangingPunct="1">
                        <a:lnSpc>
                          <a:spcPct val="100000"/>
                        </a:lnSpc>
                        <a:spcBef>
                          <a:spcPts val="0"/>
                        </a:spcBef>
                        <a:spcAft>
                          <a:spcPts val="0"/>
                        </a:spcAft>
                        <a:buClrTx/>
                        <a:buSzTx/>
                        <a:buFontTx/>
                        <a:buNone/>
                        <a:tabLst/>
                        <a:defRPr/>
                      </a:pPr>
                      <a:r>
                        <a:rPr lang="en-GB" dirty="0"/>
                        <a:t>T(</a:t>
                      </a:r>
                      <a:r>
                        <a:rPr lang="en-GB" dirty="0" err="1"/>
                        <a:t>d,n</a:t>
                      </a:r>
                      <a:r>
                        <a:rPr lang="en-GB" dirty="0"/>
                        <a:t>)</a:t>
                      </a:r>
                    </a:p>
                  </a:txBody>
                  <a:tcPr anchor="ctr"/>
                </a:tc>
                <a:extLst>
                  <a:ext uri="{0D108BD9-81ED-4DB2-BD59-A6C34878D82A}">
                    <a16:rowId xmlns:a16="http://schemas.microsoft.com/office/drawing/2014/main" val="3613810625"/>
                  </a:ext>
                </a:extLst>
              </a:tr>
            </a:tbl>
          </a:graphicData>
        </a:graphic>
      </p:graphicFrame>
      <p:sp>
        <p:nvSpPr>
          <p:cNvPr id="9" name="Espace réservé du contenu 4">
            <a:extLst>
              <a:ext uri="{FF2B5EF4-FFF2-40B4-BE49-F238E27FC236}">
                <a16:creationId xmlns:a16="http://schemas.microsoft.com/office/drawing/2014/main" id="{68461456-E39D-47CD-9A7E-3D80146EFA43}"/>
              </a:ext>
            </a:extLst>
          </p:cNvPr>
          <p:cNvSpPr txBox="1">
            <a:spLocks/>
          </p:cNvSpPr>
          <p:nvPr/>
        </p:nvSpPr>
        <p:spPr bwMode="auto">
          <a:xfrm>
            <a:off x="191435" y="696105"/>
            <a:ext cx="9523129" cy="140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pPr marL="0" indent="0">
              <a:buFont typeface="Arial" charset="0"/>
              <a:buNone/>
            </a:pPr>
            <a:r>
              <a:rPr lang="en-GB" sz="1600" kern="0" dirty="0">
                <a:latin typeface="+mj-lt"/>
              </a:rPr>
              <a:t>For the laboratory metrological need, we should know the </a:t>
            </a:r>
            <a:r>
              <a:rPr lang="en-GB" sz="1600" dirty="0">
                <a:latin typeface="+mj-lt"/>
              </a:rPr>
              <a:t>neutron fluence energy distribution</a:t>
            </a:r>
            <a:r>
              <a:rPr lang="en-GB" sz="1600" kern="0" dirty="0">
                <a:latin typeface="+mj-lt"/>
              </a:rPr>
              <a:t>. For this reason, we must calibrate the neutron response matrix in fluence :  </a:t>
            </a:r>
          </a:p>
          <a:p>
            <a:r>
              <a:rPr lang="en-GB" sz="1600" kern="0" dirty="0">
                <a:latin typeface="+mj-lt"/>
              </a:rPr>
              <a:t>Fluence measurements at neutron monoenergetic fields were done at </a:t>
            </a:r>
            <a:r>
              <a:rPr lang="en-GB" sz="1600" kern="0" dirty="0" err="1">
                <a:latin typeface="+mj-lt"/>
              </a:rPr>
              <a:t>Physikalisch-Technische</a:t>
            </a:r>
            <a:r>
              <a:rPr lang="en-GB" sz="1600" kern="0" dirty="0">
                <a:latin typeface="+mj-lt"/>
              </a:rPr>
              <a:t> </a:t>
            </a:r>
            <a:r>
              <a:rPr lang="en-GB" sz="1600" kern="0" dirty="0" err="1">
                <a:latin typeface="+mj-lt"/>
              </a:rPr>
              <a:t>Bundesanstalt</a:t>
            </a:r>
            <a:r>
              <a:rPr lang="en-GB" sz="1600" kern="0" dirty="0">
                <a:latin typeface="+mj-lt"/>
              </a:rPr>
              <a:t> in Braunschweig (Germany) via ARIEL  </a:t>
            </a:r>
            <a:endParaRPr lang="fr-FR" kern="0" dirty="0">
              <a:latin typeface="+mn-lt"/>
            </a:endParaRPr>
          </a:p>
        </p:txBody>
      </p:sp>
      <p:pic>
        <p:nvPicPr>
          <p:cNvPr id="3" name="Image 2" descr="Une image contenant diagramme, texte, Tracé, ligne&#10;&#10;Description générée automatiquement">
            <a:extLst>
              <a:ext uri="{FF2B5EF4-FFF2-40B4-BE49-F238E27FC236}">
                <a16:creationId xmlns:a16="http://schemas.microsoft.com/office/drawing/2014/main" id="{0D86CB6D-5979-3D5C-AC63-E8B93C6AFA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69" r="12162"/>
          <a:stretch/>
        </p:blipFill>
        <p:spPr>
          <a:xfrm>
            <a:off x="655801" y="2103134"/>
            <a:ext cx="3816281" cy="3058468"/>
          </a:xfrm>
          <a:prstGeom prst="rect">
            <a:avLst/>
          </a:prstGeom>
        </p:spPr>
      </p:pic>
      <p:sp>
        <p:nvSpPr>
          <p:cNvPr id="5" name="Ellipse 4">
            <a:extLst>
              <a:ext uri="{FF2B5EF4-FFF2-40B4-BE49-F238E27FC236}">
                <a16:creationId xmlns:a16="http://schemas.microsoft.com/office/drawing/2014/main" id="{A83F5EB7-0600-67EE-A23D-B3E29B069985}"/>
              </a:ext>
            </a:extLst>
          </p:cNvPr>
          <p:cNvSpPr/>
          <p:nvPr/>
        </p:nvSpPr>
        <p:spPr>
          <a:xfrm>
            <a:off x="1414161" y="4609982"/>
            <a:ext cx="45719" cy="4571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Ellipse 6">
            <a:extLst>
              <a:ext uri="{FF2B5EF4-FFF2-40B4-BE49-F238E27FC236}">
                <a16:creationId xmlns:a16="http://schemas.microsoft.com/office/drawing/2014/main" id="{3F0000D0-311E-EE68-15F6-1415A933808A}"/>
              </a:ext>
            </a:extLst>
          </p:cNvPr>
          <p:cNvSpPr/>
          <p:nvPr/>
        </p:nvSpPr>
        <p:spPr>
          <a:xfrm>
            <a:off x="1554653" y="4153259"/>
            <a:ext cx="45719" cy="4571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Ellipse 7">
            <a:extLst>
              <a:ext uri="{FF2B5EF4-FFF2-40B4-BE49-F238E27FC236}">
                <a16:creationId xmlns:a16="http://schemas.microsoft.com/office/drawing/2014/main" id="{E517CBA8-B553-4561-585D-41143720679E}"/>
              </a:ext>
            </a:extLst>
          </p:cNvPr>
          <p:cNvSpPr/>
          <p:nvPr/>
        </p:nvSpPr>
        <p:spPr>
          <a:xfrm>
            <a:off x="1797064" y="4073249"/>
            <a:ext cx="45719" cy="4571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Ellipse 10">
            <a:extLst>
              <a:ext uri="{FF2B5EF4-FFF2-40B4-BE49-F238E27FC236}">
                <a16:creationId xmlns:a16="http://schemas.microsoft.com/office/drawing/2014/main" id="{20CB5672-DD24-96C4-5FE8-98642966E7A2}"/>
              </a:ext>
            </a:extLst>
          </p:cNvPr>
          <p:cNvSpPr/>
          <p:nvPr/>
        </p:nvSpPr>
        <p:spPr>
          <a:xfrm>
            <a:off x="3105324" y="3654401"/>
            <a:ext cx="45719" cy="4571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Ellipse 13">
            <a:extLst>
              <a:ext uri="{FF2B5EF4-FFF2-40B4-BE49-F238E27FC236}">
                <a16:creationId xmlns:a16="http://schemas.microsoft.com/office/drawing/2014/main" id="{32DFB111-F4DC-85F1-6346-C00D9705CB4D}"/>
              </a:ext>
            </a:extLst>
          </p:cNvPr>
          <p:cNvSpPr/>
          <p:nvPr/>
        </p:nvSpPr>
        <p:spPr>
          <a:xfrm>
            <a:off x="3219623" y="4006098"/>
            <a:ext cx="45719" cy="4571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Ellipse 14">
            <a:extLst>
              <a:ext uri="{FF2B5EF4-FFF2-40B4-BE49-F238E27FC236}">
                <a16:creationId xmlns:a16="http://schemas.microsoft.com/office/drawing/2014/main" id="{3B6DA2DA-F0BE-8172-04C1-F28D52C8EE0F}"/>
              </a:ext>
            </a:extLst>
          </p:cNvPr>
          <p:cNvSpPr/>
          <p:nvPr/>
        </p:nvSpPr>
        <p:spPr>
          <a:xfrm>
            <a:off x="2741563" y="3153611"/>
            <a:ext cx="45719" cy="4571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6" name="ZoneTexte 15">
            <a:extLst>
              <a:ext uri="{FF2B5EF4-FFF2-40B4-BE49-F238E27FC236}">
                <a16:creationId xmlns:a16="http://schemas.microsoft.com/office/drawing/2014/main" id="{7AEF27DE-45C4-AAC5-AB55-A1FF801780E6}"/>
              </a:ext>
            </a:extLst>
          </p:cNvPr>
          <p:cNvSpPr txBox="1"/>
          <p:nvPr/>
        </p:nvSpPr>
        <p:spPr>
          <a:xfrm>
            <a:off x="833422" y="5424107"/>
            <a:ext cx="3816281" cy="584775"/>
          </a:xfrm>
          <a:prstGeom prst="rect">
            <a:avLst/>
          </a:prstGeom>
          <a:noFill/>
        </p:spPr>
        <p:txBody>
          <a:bodyPr wrap="square" rtlCol="0">
            <a:spAutoFit/>
          </a:bodyPr>
          <a:lstStyle/>
          <a:p>
            <a:pPr algn="l"/>
            <a:r>
              <a:rPr lang="en-US" sz="1600" dirty="0">
                <a:latin typeface="+mn-lt"/>
              </a:rPr>
              <a:t>The pulsed beam allows to determine the neutron energy with the Time-Of-Flight</a:t>
            </a:r>
          </a:p>
        </p:txBody>
      </p:sp>
    </p:spTree>
    <p:extLst>
      <p:ext uri="{BB962C8B-B14F-4D97-AF65-F5344CB8AC3E}">
        <p14:creationId xmlns:p14="http://schemas.microsoft.com/office/powerpoint/2010/main" val="182010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diagramme, Tracé, ligne&#10;&#10;Description générée automatiquement">
            <a:extLst>
              <a:ext uri="{FF2B5EF4-FFF2-40B4-BE49-F238E27FC236}">
                <a16:creationId xmlns:a16="http://schemas.microsoft.com/office/drawing/2014/main" id="{9338FFC8-C8BA-3C3D-CE7F-67EE90609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1" y="2300852"/>
            <a:ext cx="4299286" cy="3894380"/>
          </a:xfrm>
          <a:prstGeom prst="rect">
            <a:avLst/>
          </a:prstGeom>
        </p:spPr>
      </p:pic>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The neutron fluence</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17</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9" name="Espace réservé du contenu 4">
            <a:extLst>
              <a:ext uri="{FF2B5EF4-FFF2-40B4-BE49-F238E27FC236}">
                <a16:creationId xmlns:a16="http://schemas.microsoft.com/office/drawing/2014/main" id="{68461456-E39D-47CD-9A7E-3D80146EFA43}"/>
              </a:ext>
            </a:extLst>
          </p:cNvPr>
          <p:cNvSpPr txBox="1">
            <a:spLocks/>
          </p:cNvSpPr>
          <p:nvPr/>
        </p:nvSpPr>
        <p:spPr bwMode="auto">
          <a:xfrm>
            <a:off x="191435" y="696105"/>
            <a:ext cx="9523129" cy="220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pPr marL="0" indent="0">
              <a:buFont typeface="Arial" charset="0"/>
              <a:buNone/>
            </a:pPr>
            <a:r>
              <a:rPr lang="en-GB" sz="1600" kern="0" dirty="0">
                <a:latin typeface="+mj-lt"/>
              </a:rPr>
              <a:t>For the laboratory metrological need, we should know the </a:t>
            </a:r>
            <a:r>
              <a:rPr lang="en-GB" sz="1600" dirty="0">
                <a:latin typeface="+mj-lt"/>
              </a:rPr>
              <a:t>neutron fluence energy distribution</a:t>
            </a:r>
            <a:r>
              <a:rPr lang="en-GB" sz="1600" kern="0" dirty="0">
                <a:latin typeface="+mj-lt"/>
              </a:rPr>
              <a:t>. For this reason, we must calibrate the neutron response matrix in fluence :  </a:t>
            </a:r>
          </a:p>
          <a:p>
            <a:r>
              <a:rPr lang="en-GB" sz="1600" kern="0" dirty="0">
                <a:latin typeface="+mj-lt"/>
              </a:rPr>
              <a:t>Fluence measurements at neutron monoenergetic fields were done at </a:t>
            </a:r>
            <a:r>
              <a:rPr lang="en-GB" sz="1600" kern="0" dirty="0" err="1">
                <a:latin typeface="+mj-lt"/>
              </a:rPr>
              <a:t>Physikalisch-Technische</a:t>
            </a:r>
            <a:r>
              <a:rPr lang="en-GB" sz="1600" kern="0" dirty="0">
                <a:latin typeface="+mj-lt"/>
              </a:rPr>
              <a:t> </a:t>
            </a:r>
            <a:r>
              <a:rPr lang="en-GB" sz="1600" kern="0" dirty="0" err="1">
                <a:latin typeface="+mj-lt"/>
              </a:rPr>
              <a:t>Bundesanstalt</a:t>
            </a:r>
            <a:r>
              <a:rPr lang="en-GB" sz="1600" kern="0" dirty="0">
                <a:latin typeface="+mj-lt"/>
              </a:rPr>
              <a:t> in Braunschweig (Germany) via ARIEL  </a:t>
            </a:r>
          </a:p>
          <a:p>
            <a:pPr marL="0" indent="0">
              <a:buFont typeface="Arial" charset="0"/>
              <a:buNone/>
            </a:pPr>
            <a:endParaRPr lang="fr-FR" kern="0" dirty="0"/>
          </a:p>
          <a:p>
            <a:pPr marL="0" indent="0">
              <a:buFont typeface="Arial" charset="0"/>
              <a:buNone/>
            </a:pPr>
            <a:endParaRPr lang="fr-FR" kern="0" dirty="0"/>
          </a:p>
          <a:p>
            <a:endParaRPr lang="fr-FR" kern="0" dirty="0"/>
          </a:p>
        </p:txBody>
      </p:sp>
      <p:sp>
        <p:nvSpPr>
          <p:cNvPr id="16" name="Rectangle 15">
            <a:extLst>
              <a:ext uri="{FF2B5EF4-FFF2-40B4-BE49-F238E27FC236}">
                <a16:creationId xmlns:a16="http://schemas.microsoft.com/office/drawing/2014/main" id="{596BF436-3B15-CCF4-1A6A-10A45A1DEBE3}"/>
              </a:ext>
            </a:extLst>
          </p:cNvPr>
          <p:cNvSpPr/>
          <p:nvPr/>
        </p:nvSpPr>
        <p:spPr>
          <a:xfrm>
            <a:off x="2506632" y="2495271"/>
            <a:ext cx="1574042" cy="409853"/>
          </a:xfrm>
          <a:prstGeom prst="rect">
            <a:avLst/>
          </a:prstGeom>
          <a:ln w="635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Measure at  14.8 MeV with SX1 at PTB</a:t>
            </a:r>
          </a:p>
        </p:txBody>
      </p:sp>
      <p:sp>
        <p:nvSpPr>
          <p:cNvPr id="5" name="Flèche : double flèche horizontale 4">
            <a:extLst>
              <a:ext uri="{FF2B5EF4-FFF2-40B4-BE49-F238E27FC236}">
                <a16:creationId xmlns:a16="http://schemas.microsoft.com/office/drawing/2014/main" id="{10F687A5-D775-F1AF-F438-DE5F93C14CCA}"/>
              </a:ext>
            </a:extLst>
          </p:cNvPr>
          <p:cNvSpPr/>
          <p:nvPr/>
        </p:nvSpPr>
        <p:spPr>
          <a:xfrm>
            <a:off x="4146527" y="3621806"/>
            <a:ext cx="693336" cy="36512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Graphique 7">
            <a:extLst>
              <a:ext uri="{FF2B5EF4-FFF2-40B4-BE49-F238E27FC236}">
                <a16:creationId xmlns:a16="http://schemas.microsoft.com/office/drawing/2014/main" id="{B06E41A7-67EC-EF2A-534D-AD1A30C9E5A6}"/>
              </a:ext>
            </a:extLst>
          </p:cNvPr>
          <p:cNvGraphicFramePr>
            <a:graphicFrameLocks noGrp="1"/>
          </p:cNvGraphicFramePr>
          <p:nvPr>
            <p:extLst>
              <p:ext uri="{D42A27DB-BD31-4B8C-83A1-F6EECF244321}">
                <p14:modId xmlns:p14="http://schemas.microsoft.com/office/powerpoint/2010/main" val="2442195104"/>
              </p:ext>
            </p:extLst>
          </p:nvPr>
        </p:nvGraphicFramePr>
        <p:xfrm>
          <a:off x="4610932" y="2905124"/>
          <a:ext cx="5133236" cy="325677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D1BEF268-A17F-D62F-A838-599D06FD227C}"/>
              </a:ext>
            </a:extLst>
          </p:cNvPr>
          <p:cNvSpPr/>
          <p:nvPr/>
        </p:nvSpPr>
        <p:spPr>
          <a:xfrm>
            <a:off x="6374369" y="5985427"/>
            <a:ext cx="2329057" cy="276999"/>
          </a:xfrm>
          <a:prstGeom prst="rect">
            <a:avLst/>
          </a:prstGeom>
        </p:spPr>
        <p:txBody>
          <a:bodyPr wrap="square">
            <a:spAutoFit/>
          </a:bodyPr>
          <a:lstStyle/>
          <a:p>
            <a:r>
              <a:rPr lang="en-US" sz="1200" i="1" dirty="0">
                <a:latin typeface="+mj-lt"/>
              </a:rPr>
              <a:t>Scintillator response at 14.8 MeV</a:t>
            </a:r>
          </a:p>
        </p:txBody>
      </p:sp>
      <p:sp>
        <p:nvSpPr>
          <p:cNvPr id="13" name="Rectangle 12">
            <a:extLst>
              <a:ext uri="{FF2B5EF4-FFF2-40B4-BE49-F238E27FC236}">
                <a16:creationId xmlns:a16="http://schemas.microsoft.com/office/drawing/2014/main" id="{9E58AA33-0CBB-0AFE-BD53-709E08DC3EA1}"/>
              </a:ext>
            </a:extLst>
          </p:cNvPr>
          <p:cNvSpPr/>
          <p:nvPr/>
        </p:nvSpPr>
        <p:spPr>
          <a:xfrm rot="1549342">
            <a:off x="4639794" y="3624082"/>
            <a:ext cx="5537199" cy="140184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en-GB" sz="5400" dirty="0"/>
              <a:t>Preliminary</a:t>
            </a:r>
          </a:p>
        </p:txBody>
      </p:sp>
    </p:spTree>
    <p:extLst>
      <p:ext uri="{BB962C8B-B14F-4D97-AF65-F5344CB8AC3E}">
        <p14:creationId xmlns:p14="http://schemas.microsoft.com/office/powerpoint/2010/main" val="102212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texte, diagramme, Tracé, ligne&#10;&#10;Description générée automatiquement">
            <a:extLst>
              <a:ext uri="{FF2B5EF4-FFF2-40B4-BE49-F238E27FC236}">
                <a16:creationId xmlns:a16="http://schemas.microsoft.com/office/drawing/2014/main" id="{93A7224E-5A0B-5959-01E5-0B2E14BAE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1" y="2300852"/>
            <a:ext cx="4299286" cy="3894380"/>
          </a:xfrm>
          <a:prstGeom prst="rect">
            <a:avLst/>
          </a:prstGeom>
        </p:spPr>
      </p:pic>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The neutron fluence</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18</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9" name="Espace réservé du contenu 4">
            <a:extLst>
              <a:ext uri="{FF2B5EF4-FFF2-40B4-BE49-F238E27FC236}">
                <a16:creationId xmlns:a16="http://schemas.microsoft.com/office/drawing/2014/main" id="{68461456-E39D-47CD-9A7E-3D80146EFA43}"/>
              </a:ext>
            </a:extLst>
          </p:cNvPr>
          <p:cNvSpPr txBox="1">
            <a:spLocks/>
          </p:cNvSpPr>
          <p:nvPr/>
        </p:nvSpPr>
        <p:spPr bwMode="auto">
          <a:xfrm>
            <a:off x="191435" y="696105"/>
            <a:ext cx="9523129" cy="220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pPr marL="0" indent="0">
              <a:buFont typeface="Arial" charset="0"/>
              <a:buNone/>
            </a:pPr>
            <a:r>
              <a:rPr lang="en-GB" sz="1600" kern="0" dirty="0">
                <a:latin typeface="+mj-lt"/>
              </a:rPr>
              <a:t>For the laboratory metrological need, we should know the </a:t>
            </a:r>
            <a:r>
              <a:rPr lang="en-GB" sz="1600" dirty="0">
                <a:latin typeface="+mj-lt"/>
              </a:rPr>
              <a:t>neutron fluence energy distribution</a:t>
            </a:r>
            <a:r>
              <a:rPr lang="en-GB" sz="1600" kern="0" dirty="0">
                <a:latin typeface="+mj-lt"/>
              </a:rPr>
              <a:t>. For this reason, we must calibrate the neutron response matrix in fluence :  </a:t>
            </a:r>
          </a:p>
          <a:p>
            <a:r>
              <a:rPr lang="en-GB" sz="1600" kern="0" dirty="0">
                <a:latin typeface="+mj-lt"/>
              </a:rPr>
              <a:t>Fluence measurements at neutron monoenergetic fields were done at </a:t>
            </a:r>
            <a:r>
              <a:rPr lang="en-GB" sz="1600" kern="0" dirty="0" err="1">
                <a:latin typeface="+mj-lt"/>
              </a:rPr>
              <a:t>Physikalisch-Technische</a:t>
            </a:r>
            <a:r>
              <a:rPr lang="en-GB" sz="1600" kern="0" dirty="0">
                <a:latin typeface="+mj-lt"/>
              </a:rPr>
              <a:t> </a:t>
            </a:r>
            <a:r>
              <a:rPr lang="en-GB" sz="1600" kern="0" dirty="0" err="1">
                <a:latin typeface="+mj-lt"/>
              </a:rPr>
              <a:t>Bundesanstalt</a:t>
            </a:r>
            <a:r>
              <a:rPr lang="en-GB" sz="1600" kern="0" dirty="0">
                <a:latin typeface="+mj-lt"/>
              </a:rPr>
              <a:t> in Braunschweig (Germany) via ARIEL  </a:t>
            </a:r>
          </a:p>
          <a:p>
            <a:pPr marL="0" indent="0">
              <a:buFont typeface="Arial" charset="0"/>
              <a:buNone/>
            </a:pPr>
            <a:endParaRPr lang="fr-FR" kern="0" dirty="0"/>
          </a:p>
          <a:p>
            <a:pPr marL="0" indent="0">
              <a:buFont typeface="Arial" charset="0"/>
              <a:buNone/>
            </a:pPr>
            <a:endParaRPr lang="fr-FR" kern="0" dirty="0"/>
          </a:p>
          <a:p>
            <a:endParaRPr lang="fr-FR" kern="0" dirty="0"/>
          </a:p>
        </p:txBody>
      </p:sp>
      <p:sp>
        <p:nvSpPr>
          <p:cNvPr id="16" name="Rectangle 15">
            <a:extLst>
              <a:ext uri="{FF2B5EF4-FFF2-40B4-BE49-F238E27FC236}">
                <a16:creationId xmlns:a16="http://schemas.microsoft.com/office/drawing/2014/main" id="{596BF436-3B15-CCF4-1A6A-10A45A1DEBE3}"/>
              </a:ext>
            </a:extLst>
          </p:cNvPr>
          <p:cNvSpPr/>
          <p:nvPr/>
        </p:nvSpPr>
        <p:spPr>
          <a:xfrm>
            <a:off x="2506632" y="2495271"/>
            <a:ext cx="1574042" cy="409853"/>
          </a:xfrm>
          <a:prstGeom prst="rect">
            <a:avLst/>
          </a:prstGeom>
          <a:ln w="635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Measure at  14.8 MeV with SX1 at PTB</a:t>
            </a:r>
          </a:p>
        </p:txBody>
      </p:sp>
      <p:cxnSp>
        <p:nvCxnSpPr>
          <p:cNvPr id="22" name="Connecteur droit avec flèche 21">
            <a:extLst>
              <a:ext uri="{FF2B5EF4-FFF2-40B4-BE49-F238E27FC236}">
                <a16:creationId xmlns:a16="http://schemas.microsoft.com/office/drawing/2014/main" id="{B3406B47-43FC-8717-EBEC-C0E039E93D82}"/>
              </a:ext>
            </a:extLst>
          </p:cNvPr>
          <p:cNvCxnSpPr>
            <a:cxnSpLocks/>
          </p:cNvCxnSpPr>
          <p:nvPr/>
        </p:nvCxnSpPr>
        <p:spPr>
          <a:xfrm flipH="1">
            <a:off x="1787182" y="5405438"/>
            <a:ext cx="423832" cy="37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F757C1D4-1288-AC2A-EA3D-9EB8C007F453}"/>
              </a:ext>
            </a:extLst>
          </p:cNvPr>
          <p:cNvSpPr txBox="1"/>
          <p:nvPr/>
        </p:nvSpPr>
        <p:spPr>
          <a:xfrm>
            <a:off x="2139950" y="5149612"/>
            <a:ext cx="1460500" cy="369332"/>
          </a:xfrm>
          <a:prstGeom prst="rect">
            <a:avLst/>
          </a:prstGeom>
          <a:noFill/>
        </p:spPr>
        <p:txBody>
          <a:bodyPr wrap="square" rtlCol="0">
            <a:spAutoFit/>
          </a:bodyPr>
          <a:lstStyle/>
          <a:p>
            <a:pPr algn="l"/>
            <a:r>
              <a:rPr lang="en-GB" dirty="0">
                <a:latin typeface="+mn-lt"/>
              </a:rPr>
              <a:t>Proton recoil</a:t>
            </a:r>
          </a:p>
        </p:txBody>
      </p:sp>
      <p:cxnSp>
        <p:nvCxnSpPr>
          <p:cNvPr id="26" name="Connecteur droit avec flèche 25">
            <a:extLst>
              <a:ext uri="{FF2B5EF4-FFF2-40B4-BE49-F238E27FC236}">
                <a16:creationId xmlns:a16="http://schemas.microsoft.com/office/drawing/2014/main" id="{10943C2E-21CC-5DBA-2A00-3D82BCF6B845}"/>
              </a:ext>
            </a:extLst>
          </p:cNvPr>
          <p:cNvCxnSpPr>
            <a:cxnSpLocks/>
          </p:cNvCxnSpPr>
          <p:nvPr/>
        </p:nvCxnSpPr>
        <p:spPr>
          <a:xfrm flipH="1">
            <a:off x="767874" y="4346464"/>
            <a:ext cx="423832" cy="37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DC9350C8-232D-B74C-A5B6-CA61C2AC37CF}"/>
              </a:ext>
            </a:extLst>
          </p:cNvPr>
          <p:cNvSpPr txBox="1"/>
          <p:nvPr/>
        </p:nvSpPr>
        <p:spPr>
          <a:xfrm>
            <a:off x="1167959" y="4049067"/>
            <a:ext cx="1460500" cy="369332"/>
          </a:xfrm>
          <a:prstGeom prst="rect">
            <a:avLst/>
          </a:prstGeom>
          <a:noFill/>
        </p:spPr>
        <p:txBody>
          <a:bodyPr wrap="square" rtlCol="0">
            <a:spAutoFit/>
          </a:bodyPr>
          <a:lstStyle/>
          <a:p>
            <a:pPr algn="l"/>
            <a:r>
              <a:rPr lang="en-GB" dirty="0">
                <a:latin typeface="+mn-lt"/>
              </a:rPr>
              <a:t>Alpha recoil</a:t>
            </a:r>
          </a:p>
        </p:txBody>
      </p:sp>
      <p:cxnSp>
        <p:nvCxnSpPr>
          <p:cNvPr id="29" name="Connecteur droit 28">
            <a:extLst>
              <a:ext uri="{FF2B5EF4-FFF2-40B4-BE49-F238E27FC236}">
                <a16:creationId xmlns:a16="http://schemas.microsoft.com/office/drawing/2014/main" id="{41F8400D-400C-4FA2-E7F9-9AE05886200A}"/>
              </a:ext>
            </a:extLst>
          </p:cNvPr>
          <p:cNvCxnSpPr>
            <a:cxnSpLocks/>
          </p:cNvCxnSpPr>
          <p:nvPr/>
        </p:nvCxnSpPr>
        <p:spPr>
          <a:xfrm>
            <a:off x="616370" y="5780088"/>
            <a:ext cx="1638674"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1CBC908D-1DF3-F6FD-4C0C-0F84A31F7FC7}"/>
              </a:ext>
            </a:extLst>
          </p:cNvPr>
          <p:cNvSpPr txBox="1"/>
          <p:nvPr/>
        </p:nvSpPr>
        <p:spPr>
          <a:xfrm>
            <a:off x="4168895" y="3217683"/>
            <a:ext cx="5737105" cy="2062103"/>
          </a:xfrm>
          <a:prstGeom prst="rect">
            <a:avLst/>
          </a:prstGeom>
          <a:noFill/>
        </p:spPr>
        <p:txBody>
          <a:bodyPr wrap="square" rtlCol="0">
            <a:spAutoFit/>
          </a:bodyPr>
          <a:lstStyle/>
          <a:p>
            <a:pPr marL="132148" indent="-132148" eaLnBrk="1" hangingPunct="1">
              <a:spcBef>
                <a:spcPct val="100000"/>
              </a:spcBef>
              <a:buClr>
                <a:schemeClr val="accent2"/>
              </a:buClr>
              <a:buSzPct val="75000"/>
              <a:buFont typeface="Arial" charset="0"/>
              <a:buChar char="▌"/>
            </a:pPr>
            <a:r>
              <a:rPr lang="en-US" sz="1600" kern="0" dirty="0">
                <a:latin typeface="+mj-lt"/>
              </a:rPr>
              <a:t>To determine the fluence reference between each energy point:</a:t>
            </a:r>
          </a:p>
          <a:p>
            <a:pPr marL="285750" indent="-285750" eaLnBrk="1" hangingPunct="1">
              <a:spcBef>
                <a:spcPct val="100000"/>
              </a:spcBef>
              <a:buClr>
                <a:schemeClr val="accent2"/>
              </a:buClr>
              <a:buSzPct val="75000"/>
              <a:buFont typeface="Wingdings" panose="05000000000000000000" pitchFamily="2" charset="2"/>
              <a:buChar char="Ø"/>
            </a:pPr>
            <a:r>
              <a:rPr lang="en-US" sz="1600" kern="0" dirty="0">
                <a:latin typeface="+mj-lt"/>
              </a:rPr>
              <a:t>A ratio is determined between MCNP simulation and the measurement for each energy point</a:t>
            </a:r>
          </a:p>
          <a:p>
            <a:pPr marL="285750" indent="-285750" eaLnBrk="1" hangingPunct="1">
              <a:spcBef>
                <a:spcPct val="100000"/>
              </a:spcBef>
              <a:buClr>
                <a:schemeClr val="accent2"/>
              </a:buClr>
              <a:buSzPct val="75000"/>
              <a:buFont typeface="Wingdings" panose="05000000000000000000" pitchFamily="2" charset="2"/>
              <a:buChar char="Ø"/>
            </a:pPr>
            <a:r>
              <a:rPr lang="en-US" sz="1600" kern="0" dirty="0">
                <a:latin typeface="+mj-lt"/>
              </a:rPr>
              <a:t>A simulation is realized for other neutron energy</a:t>
            </a:r>
          </a:p>
          <a:p>
            <a:pPr marL="285750" indent="-285750" eaLnBrk="1" hangingPunct="1">
              <a:spcBef>
                <a:spcPct val="100000"/>
              </a:spcBef>
              <a:buClr>
                <a:schemeClr val="accent2"/>
              </a:buClr>
              <a:buSzPct val="75000"/>
              <a:buFont typeface="Wingdings" panose="05000000000000000000" pitchFamily="2" charset="2"/>
              <a:buChar char="Ø"/>
            </a:pPr>
            <a:r>
              <a:rPr lang="en-US" sz="1600" kern="0" dirty="0">
                <a:latin typeface="+mj-lt"/>
              </a:rPr>
              <a:t>A ratio is applicated on the simulation fluence</a:t>
            </a:r>
          </a:p>
        </p:txBody>
      </p:sp>
    </p:spTree>
    <p:extLst>
      <p:ext uri="{BB962C8B-B14F-4D97-AF65-F5344CB8AC3E}">
        <p14:creationId xmlns:p14="http://schemas.microsoft.com/office/powerpoint/2010/main" val="216782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A specific study between 100 keV and 1 MeV</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19</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11" name="Espace réservé du contenu 4">
            <a:extLst>
              <a:ext uri="{FF2B5EF4-FFF2-40B4-BE49-F238E27FC236}">
                <a16:creationId xmlns:a16="http://schemas.microsoft.com/office/drawing/2014/main" id="{FEC7E6CD-6D91-4AE7-8975-05420A13AEC0}"/>
              </a:ext>
            </a:extLst>
          </p:cNvPr>
          <p:cNvSpPr>
            <a:spLocks noGrp="1"/>
          </p:cNvSpPr>
          <p:nvPr>
            <p:ph sz="quarter" idx="12"/>
          </p:nvPr>
        </p:nvSpPr>
        <p:spPr>
          <a:xfrm>
            <a:off x="191436" y="696104"/>
            <a:ext cx="8595646" cy="1841033"/>
          </a:xfrm>
        </p:spPr>
        <p:txBody>
          <a:bodyPr/>
          <a:lstStyle/>
          <a:p>
            <a:pPr marL="0" indent="0">
              <a:buNone/>
            </a:pPr>
            <a:r>
              <a:rPr lang="en-US" sz="1600" dirty="0">
                <a:effectLst/>
                <a:latin typeface="+mj-lt"/>
                <a:ea typeface="Calibri" panose="020F0502020204030204" pitchFamily="34" charset="0"/>
                <a:cs typeface="Times New Roman" panose="02020603050405020304" pitchFamily="18" charset="0"/>
              </a:rPr>
              <a:t>The 100 keV - 1 MeV decade is not much studied. </a:t>
            </a:r>
            <a:endParaRPr lang="fr-FR" sz="1600" dirty="0">
              <a:latin typeface="+mj-lt"/>
            </a:endParaRPr>
          </a:p>
          <a:p>
            <a:r>
              <a:rPr lang="en-GB" sz="1600" dirty="0">
                <a:latin typeface="+mj-lt"/>
              </a:rPr>
              <a:t>Most of scintillators cannot detect neutrons under 1 MeV energy. So, the measurements of white spectra begin at 1 MeV. </a:t>
            </a:r>
          </a:p>
          <a:p>
            <a:pPr marL="0" indent="0" algn="l">
              <a:buNone/>
            </a:pPr>
            <a:endParaRPr lang="fr-FR" dirty="0">
              <a:latin typeface="+mn-lt"/>
            </a:endParaRPr>
          </a:p>
          <a:p>
            <a:pPr marL="0" indent="0" algn="l">
              <a:buNone/>
            </a:pPr>
            <a:endParaRPr lang="fr-FR" dirty="0">
              <a:latin typeface="+mn-lt"/>
            </a:endParaRPr>
          </a:p>
          <a:p>
            <a:pPr marL="0" indent="0" algn="l">
              <a:buNone/>
            </a:pPr>
            <a:endParaRPr lang="fr-FR" dirty="0">
              <a:latin typeface="+mn-lt"/>
            </a:endParaRPr>
          </a:p>
          <a:p>
            <a:pPr marL="0" indent="0" algn="l">
              <a:buNone/>
            </a:pPr>
            <a:endParaRPr lang="fr-FR" dirty="0">
              <a:latin typeface="+mn-lt"/>
            </a:endParaRPr>
          </a:p>
          <a:p>
            <a:pPr marL="0" indent="0">
              <a:buNone/>
            </a:pPr>
            <a:endParaRPr lang="fr-FR" dirty="0"/>
          </a:p>
          <a:p>
            <a:pPr marL="0" indent="0">
              <a:buNone/>
            </a:pPr>
            <a:endParaRPr lang="fr-FR" dirty="0"/>
          </a:p>
          <a:p>
            <a:endParaRPr lang="fr-FR" dirty="0"/>
          </a:p>
        </p:txBody>
      </p:sp>
      <p:sp>
        <p:nvSpPr>
          <p:cNvPr id="5" name="ZoneTexte 4">
            <a:extLst>
              <a:ext uri="{FF2B5EF4-FFF2-40B4-BE49-F238E27FC236}">
                <a16:creationId xmlns:a16="http://schemas.microsoft.com/office/drawing/2014/main" id="{FE6ACA42-4AB6-9CD2-1D44-B1C13728B17F}"/>
              </a:ext>
            </a:extLst>
          </p:cNvPr>
          <p:cNvSpPr txBox="1"/>
          <p:nvPr/>
        </p:nvSpPr>
        <p:spPr>
          <a:xfrm>
            <a:off x="311188" y="2469651"/>
            <a:ext cx="3924300" cy="861774"/>
          </a:xfrm>
          <a:prstGeom prst="rect">
            <a:avLst/>
          </a:prstGeom>
          <a:noFill/>
        </p:spPr>
        <p:txBody>
          <a:bodyPr wrap="square" rtlCol="0">
            <a:spAutoFit/>
          </a:bodyPr>
          <a:lstStyle/>
          <a:p>
            <a:r>
              <a:rPr lang="en-GB" sz="1600" kern="0" dirty="0">
                <a:latin typeface="+mj-lt"/>
              </a:rPr>
              <a:t>The decade component between 100 keV and 1 MeV was measured at NFS</a:t>
            </a:r>
          </a:p>
          <a:p>
            <a:pPr algn="l"/>
            <a:endParaRPr lang="en-GB" dirty="0">
              <a:latin typeface="+mn-lt"/>
            </a:endParaRPr>
          </a:p>
        </p:txBody>
      </p:sp>
      <p:sp>
        <p:nvSpPr>
          <p:cNvPr id="6" name="ZoneTexte 5">
            <a:extLst>
              <a:ext uri="{FF2B5EF4-FFF2-40B4-BE49-F238E27FC236}">
                <a16:creationId xmlns:a16="http://schemas.microsoft.com/office/drawing/2014/main" id="{8E869681-4DEE-E9AE-15CB-A0DC3634909B}"/>
              </a:ext>
            </a:extLst>
          </p:cNvPr>
          <p:cNvSpPr txBox="1"/>
          <p:nvPr/>
        </p:nvSpPr>
        <p:spPr>
          <a:xfrm>
            <a:off x="311188" y="4293838"/>
            <a:ext cx="3924300" cy="861774"/>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GB" sz="1600" kern="0" dirty="0">
                <a:latin typeface="+mj-lt"/>
              </a:rPr>
              <a:t>Verification of fluence with mono-energy neutron fields on AMANDE</a:t>
            </a:r>
          </a:p>
          <a:p>
            <a:pPr algn="l"/>
            <a:endParaRPr lang="en-GB" dirty="0">
              <a:latin typeface="+mn-lt"/>
            </a:endParaRPr>
          </a:p>
        </p:txBody>
      </p:sp>
      <p:pic>
        <p:nvPicPr>
          <p:cNvPr id="8" name="Image 7" descr="Une image contenant texte, diagramme, ligne, Tracé&#10;&#10;Description générée automatiquement">
            <a:extLst>
              <a:ext uri="{FF2B5EF4-FFF2-40B4-BE49-F238E27FC236}">
                <a16:creationId xmlns:a16="http://schemas.microsoft.com/office/drawing/2014/main" id="{4DF90F20-FA7D-8023-ABDF-E214DC83E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3003" y="2164855"/>
            <a:ext cx="5420953" cy="3545934"/>
          </a:xfrm>
          <a:prstGeom prst="rect">
            <a:avLst/>
          </a:prstGeom>
        </p:spPr>
      </p:pic>
      <p:sp>
        <p:nvSpPr>
          <p:cNvPr id="3" name="ZoneTexte 2">
            <a:extLst>
              <a:ext uri="{FF2B5EF4-FFF2-40B4-BE49-F238E27FC236}">
                <a16:creationId xmlns:a16="http://schemas.microsoft.com/office/drawing/2014/main" id="{06359E3E-1F2F-D581-771C-FE8BA9AA0553}"/>
              </a:ext>
            </a:extLst>
          </p:cNvPr>
          <p:cNvSpPr txBox="1"/>
          <p:nvPr/>
        </p:nvSpPr>
        <p:spPr>
          <a:xfrm>
            <a:off x="278703" y="3369742"/>
            <a:ext cx="3820686" cy="58477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GB" sz="1600" kern="0" dirty="0">
                <a:latin typeface="+mj-lt"/>
              </a:rPr>
              <a:t>Only one calibration reference at 1.2 MeV at PTB </a:t>
            </a:r>
            <a:endParaRPr lang="en-GB" dirty="0">
              <a:latin typeface="+mn-lt"/>
            </a:endParaRPr>
          </a:p>
        </p:txBody>
      </p:sp>
    </p:spTree>
    <p:extLst>
      <p:ext uri="{BB962C8B-B14F-4D97-AF65-F5344CB8AC3E}">
        <p14:creationId xmlns:p14="http://schemas.microsoft.com/office/powerpoint/2010/main" val="32461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capture d’écran, texte&#10;&#10;Description générée automatiquement">
            <a:extLst>
              <a:ext uri="{FF2B5EF4-FFF2-40B4-BE49-F238E27FC236}">
                <a16:creationId xmlns:a16="http://schemas.microsoft.com/office/drawing/2014/main" id="{6172A394-F0B9-45CA-AB20-AA675C9B0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0" y="5282833"/>
            <a:ext cx="10136440" cy="1039173"/>
          </a:xfrm>
          <a:prstGeom prst="rect">
            <a:avLst/>
          </a:prstGeom>
        </p:spPr>
      </p:pic>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fr-FR" sz="2400" dirty="0">
                <a:solidFill>
                  <a:srgbClr val="5793C9"/>
                </a:solidFill>
                <a:latin typeface="+mn-lt"/>
                <a:cs typeface="Arial" panose="020B0604020202020204" pitchFamily="34" charset="0"/>
              </a:rPr>
              <a:t>Introduction</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2</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11" name="Espace réservé du contenu 4">
            <a:extLst>
              <a:ext uri="{FF2B5EF4-FFF2-40B4-BE49-F238E27FC236}">
                <a16:creationId xmlns:a16="http://schemas.microsoft.com/office/drawing/2014/main" id="{FEC7E6CD-6D91-4AE7-8975-05420A13AEC0}"/>
              </a:ext>
            </a:extLst>
          </p:cNvPr>
          <p:cNvSpPr>
            <a:spLocks noGrp="1"/>
          </p:cNvSpPr>
          <p:nvPr>
            <p:ph sz="quarter" idx="12"/>
          </p:nvPr>
        </p:nvSpPr>
        <p:spPr>
          <a:xfrm>
            <a:off x="191436" y="696105"/>
            <a:ext cx="8595646" cy="1969598"/>
          </a:xfrm>
        </p:spPr>
        <p:txBody>
          <a:bodyPr/>
          <a:lstStyle/>
          <a:p>
            <a:r>
              <a:rPr lang="fr-FR" sz="1600" dirty="0">
                <a:latin typeface="+mj-lt"/>
              </a:rPr>
              <a:t>The </a:t>
            </a:r>
            <a:r>
              <a:rPr lang="en-GB" sz="1600" dirty="0">
                <a:latin typeface="+mj-lt"/>
              </a:rPr>
              <a:t>Laboratory for Micro-irradiation, Neutron Metrology and Dosimetry (LMDN)</a:t>
            </a:r>
          </a:p>
          <a:p>
            <a:pPr marL="0" indent="0">
              <a:buNone/>
            </a:pPr>
            <a:r>
              <a:rPr lang="en-GB" sz="1600" dirty="0">
                <a:latin typeface="+mj-lt"/>
              </a:rPr>
              <a:t>-&gt; French metrological references for neutron fluence energy distribution by LNE</a:t>
            </a:r>
          </a:p>
          <a:p>
            <a:pPr marL="0" indent="0">
              <a:buNone/>
            </a:pPr>
            <a:r>
              <a:rPr lang="en-GB" sz="1600" dirty="0">
                <a:latin typeface="+mj-lt"/>
              </a:rPr>
              <a:t>-&gt; Located at Cadarache in France</a:t>
            </a:r>
          </a:p>
          <a:p>
            <a:pPr marL="0" indent="0">
              <a:buNone/>
            </a:pPr>
            <a:r>
              <a:rPr lang="en-GB" sz="1600" dirty="0">
                <a:latin typeface="+mj-lt"/>
              </a:rPr>
              <a:t>-&gt; The laboratory has facilities, neutrons sources (</a:t>
            </a:r>
            <a:r>
              <a:rPr lang="en-GB" sz="1600" baseline="30000" dirty="0">
                <a:latin typeface="+mj-lt"/>
              </a:rPr>
              <a:t>252</a:t>
            </a:r>
            <a:r>
              <a:rPr lang="en-GB" sz="1600" dirty="0">
                <a:latin typeface="+mj-lt"/>
              </a:rPr>
              <a:t>Cf and </a:t>
            </a:r>
            <a:r>
              <a:rPr lang="en-GB" sz="1600" baseline="30000" dirty="0">
                <a:latin typeface="+mj-lt"/>
              </a:rPr>
              <a:t>241</a:t>
            </a:r>
            <a:r>
              <a:rPr lang="en-GB" sz="1600" dirty="0">
                <a:latin typeface="+mj-lt"/>
              </a:rPr>
              <a:t>Am-Be) and AMANDE </a:t>
            </a:r>
          </a:p>
          <a:p>
            <a:pPr marL="0" indent="0" algn="l">
              <a:buNone/>
            </a:pPr>
            <a:endParaRPr lang="en-GB" dirty="0">
              <a:latin typeface="+mn-lt"/>
            </a:endParaRPr>
          </a:p>
          <a:p>
            <a:pPr marL="0" indent="0" algn="l">
              <a:buNone/>
            </a:pPr>
            <a:endParaRPr lang="en-GB" dirty="0">
              <a:latin typeface="+mn-lt"/>
            </a:endParaRPr>
          </a:p>
          <a:p>
            <a:pPr marL="0" indent="0" algn="l">
              <a:buNone/>
            </a:pPr>
            <a:endParaRPr lang="fr-FR" dirty="0">
              <a:latin typeface="+mn-lt"/>
            </a:endParaRPr>
          </a:p>
          <a:p>
            <a:pPr marL="0" indent="0" algn="l">
              <a:buNone/>
            </a:pPr>
            <a:endParaRPr lang="fr-FR" dirty="0">
              <a:latin typeface="+mn-lt"/>
            </a:endParaRPr>
          </a:p>
          <a:p>
            <a:pPr marL="0" indent="0">
              <a:buNone/>
            </a:pPr>
            <a:endParaRPr lang="fr-FR" dirty="0"/>
          </a:p>
          <a:p>
            <a:pPr marL="0" indent="0">
              <a:buNone/>
            </a:pPr>
            <a:endParaRPr lang="fr-FR" dirty="0"/>
          </a:p>
          <a:p>
            <a:endParaRPr lang="fr-FR" dirty="0"/>
          </a:p>
        </p:txBody>
      </p:sp>
      <p:sp>
        <p:nvSpPr>
          <p:cNvPr id="6" name="Espace réservé du contenu 4">
            <a:extLst>
              <a:ext uri="{FF2B5EF4-FFF2-40B4-BE49-F238E27FC236}">
                <a16:creationId xmlns:a16="http://schemas.microsoft.com/office/drawing/2014/main" id="{A27B4BF1-8A21-220B-E1A4-6F680686C99F}"/>
              </a:ext>
            </a:extLst>
          </p:cNvPr>
          <p:cNvSpPr txBox="1">
            <a:spLocks/>
          </p:cNvSpPr>
          <p:nvPr/>
        </p:nvSpPr>
        <p:spPr bwMode="auto">
          <a:xfrm>
            <a:off x="191436" y="2704152"/>
            <a:ext cx="8595646" cy="103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r>
              <a:rPr lang="fr-FR" sz="1600" kern="0" dirty="0">
                <a:latin typeface="+mj-lt"/>
              </a:rPr>
              <a:t>AMANDE (</a:t>
            </a:r>
            <a:r>
              <a:rPr lang="en-GB" sz="1600" kern="0" dirty="0">
                <a:latin typeface="+mj-lt"/>
              </a:rPr>
              <a:t>facility</a:t>
            </a:r>
            <a:r>
              <a:rPr lang="fr-FR" sz="1600" kern="0" dirty="0">
                <a:latin typeface="+mj-lt"/>
              </a:rPr>
              <a:t>)</a:t>
            </a:r>
          </a:p>
          <a:p>
            <a:pPr marL="0" indent="0">
              <a:buNone/>
            </a:pPr>
            <a:r>
              <a:rPr lang="fr-FR" sz="1600" kern="0" dirty="0">
                <a:latin typeface="+mj-lt"/>
              </a:rPr>
              <a:t>-&gt; An ion </a:t>
            </a:r>
            <a:r>
              <a:rPr lang="en-GB" sz="1600" kern="0" dirty="0">
                <a:latin typeface="+mj-lt"/>
              </a:rPr>
              <a:t>accelerator</a:t>
            </a:r>
            <a:r>
              <a:rPr lang="fr-FR" sz="1600" kern="0" dirty="0">
                <a:latin typeface="+mj-lt"/>
              </a:rPr>
              <a:t> (4 MV in </a:t>
            </a:r>
            <a:r>
              <a:rPr lang="en-GB" sz="1600" kern="0" dirty="0">
                <a:latin typeface="+mj-lt"/>
              </a:rPr>
              <a:t>pulsed</a:t>
            </a:r>
            <a:r>
              <a:rPr lang="fr-FR" sz="1600" kern="0" dirty="0">
                <a:latin typeface="+mj-lt"/>
              </a:rPr>
              <a:t> or continue mode) </a:t>
            </a:r>
            <a:r>
              <a:rPr lang="en-GB" sz="1600" kern="0" dirty="0">
                <a:latin typeface="+mj-lt"/>
              </a:rPr>
              <a:t>producing</a:t>
            </a:r>
            <a:r>
              <a:rPr lang="fr-FR" sz="1600" kern="0" dirty="0">
                <a:latin typeface="+mj-lt"/>
              </a:rPr>
              <a:t> a </a:t>
            </a:r>
            <a:r>
              <a:rPr lang="en-GB" sz="1600" kern="0" dirty="0">
                <a:latin typeface="+mj-lt"/>
              </a:rPr>
              <a:t>neutron mono-energetic field between 70 keV up to 2</a:t>
            </a:r>
            <a:r>
              <a:rPr lang="fr-FR" sz="1600" kern="0" dirty="0">
                <a:latin typeface="+mj-lt"/>
              </a:rPr>
              <a:t>2 MeV (and 2 keV to 52 keV </a:t>
            </a:r>
            <a:r>
              <a:rPr lang="en-GB" sz="1600" kern="0" dirty="0">
                <a:latin typeface="+mj-lt"/>
              </a:rPr>
              <a:t>with resonance</a:t>
            </a:r>
            <a:r>
              <a:rPr lang="fr-FR" sz="1600" kern="0" dirty="0">
                <a:latin typeface="+mj-lt"/>
              </a:rPr>
              <a:t>)</a:t>
            </a:r>
            <a:endParaRPr lang="en-GB" kern="0" dirty="0">
              <a:latin typeface="+mn-lt"/>
            </a:endParaRPr>
          </a:p>
          <a:p>
            <a:pPr marL="0" indent="0">
              <a:buFont typeface="Arial" charset="0"/>
              <a:buNone/>
            </a:pPr>
            <a:endParaRPr lang="fr-FR" kern="0" dirty="0">
              <a:latin typeface="+mn-lt"/>
            </a:endParaRPr>
          </a:p>
          <a:p>
            <a:pPr marL="0" indent="0">
              <a:buFont typeface="Arial" charset="0"/>
              <a:buNone/>
            </a:pPr>
            <a:endParaRPr lang="fr-FR" kern="0" dirty="0">
              <a:latin typeface="+mn-lt"/>
            </a:endParaRPr>
          </a:p>
          <a:p>
            <a:pPr marL="0" indent="0">
              <a:buFont typeface="Arial" charset="0"/>
              <a:buNone/>
            </a:pPr>
            <a:endParaRPr lang="fr-FR" kern="0" dirty="0"/>
          </a:p>
          <a:p>
            <a:pPr marL="0" indent="0">
              <a:buFont typeface="Arial" charset="0"/>
              <a:buNone/>
            </a:pPr>
            <a:endParaRPr lang="fr-FR" kern="0" dirty="0"/>
          </a:p>
          <a:p>
            <a:endParaRPr lang="fr-FR" kern="0" dirty="0"/>
          </a:p>
        </p:txBody>
      </p:sp>
      <p:pic>
        <p:nvPicPr>
          <p:cNvPr id="9" name="Image 8" descr="Une image contenant acier, intérieur, ingénierie&#10;&#10;Description générée automatiquement">
            <a:extLst>
              <a:ext uri="{FF2B5EF4-FFF2-40B4-BE49-F238E27FC236}">
                <a16:creationId xmlns:a16="http://schemas.microsoft.com/office/drawing/2014/main" id="{B2D59EBF-0E13-7734-CBF8-CD0A508997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2" y="3894399"/>
            <a:ext cx="2326600" cy="1652776"/>
          </a:xfrm>
          <a:prstGeom prst="rect">
            <a:avLst/>
          </a:prstGeom>
        </p:spPr>
      </p:pic>
      <p:sp>
        <p:nvSpPr>
          <p:cNvPr id="15" name="ZoneTexte 14">
            <a:extLst>
              <a:ext uri="{FF2B5EF4-FFF2-40B4-BE49-F238E27FC236}">
                <a16:creationId xmlns:a16="http://schemas.microsoft.com/office/drawing/2014/main" id="{7164556C-00D6-B9AA-7FDF-5F7454E59F4E}"/>
              </a:ext>
            </a:extLst>
          </p:cNvPr>
          <p:cNvSpPr txBox="1"/>
          <p:nvPr/>
        </p:nvSpPr>
        <p:spPr>
          <a:xfrm>
            <a:off x="6327102" y="5284627"/>
            <a:ext cx="1562100" cy="276999"/>
          </a:xfrm>
          <a:prstGeom prst="rect">
            <a:avLst/>
          </a:prstGeom>
          <a:noFill/>
        </p:spPr>
        <p:txBody>
          <a:bodyPr wrap="square" rtlCol="0">
            <a:spAutoFit/>
          </a:bodyPr>
          <a:lstStyle/>
          <a:p>
            <a:pPr algn="l"/>
            <a:r>
              <a:rPr lang="en-GB" sz="1200" i="1" dirty="0">
                <a:latin typeface="+mn-lt"/>
              </a:rPr>
              <a:t>AMANDE (Facility)</a:t>
            </a:r>
          </a:p>
        </p:txBody>
      </p:sp>
      <p:sp>
        <p:nvSpPr>
          <p:cNvPr id="7" name="AutoShape 2" descr="Europe carte géographique gratuite, carte géographique muette gratuite,  carte vierge gratuite, fond de carte gratuit, formats graphiques courants  Etats">
            <a:extLst>
              <a:ext uri="{FF2B5EF4-FFF2-40B4-BE49-F238E27FC236}">
                <a16:creationId xmlns:a16="http://schemas.microsoft.com/office/drawing/2014/main" id="{85AC1051-1F81-8F07-5303-A22823FC2D91}"/>
              </a:ext>
            </a:extLst>
          </p:cNvPr>
          <p:cNvSpPr>
            <a:spLocks noChangeAspect="1" noChangeArrowheads="1"/>
          </p:cNvSpPr>
          <p:nvPr/>
        </p:nvSpPr>
        <p:spPr bwMode="auto">
          <a:xfrm>
            <a:off x="4800599" y="1895475"/>
            <a:ext cx="1685925" cy="1685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Europe carte géographique gratuite, carte géographique muette gratuite,  carte vierge gratuite, fond de carte gratuit, formats graphiques courants  Etats">
            <a:extLst>
              <a:ext uri="{FF2B5EF4-FFF2-40B4-BE49-F238E27FC236}">
                <a16:creationId xmlns:a16="http://schemas.microsoft.com/office/drawing/2014/main" id="{96A65532-CE0B-3C54-6E2A-220984B24D1B}"/>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Carte vierge de l'Europe">
            <a:extLst>
              <a:ext uri="{FF2B5EF4-FFF2-40B4-BE49-F238E27FC236}">
                <a16:creationId xmlns:a16="http://schemas.microsoft.com/office/drawing/2014/main" id="{3924D7A6-3771-29DD-2D53-FB0B07C41F7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31" t="22877" r="16856" b="4516"/>
          <a:stretch/>
        </p:blipFill>
        <p:spPr bwMode="auto">
          <a:xfrm>
            <a:off x="7271281" y="798479"/>
            <a:ext cx="2352675" cy="21939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Ellipse 11">
            <a:extLst>
              <a:ext uri="{FF2B5EF4-FFF2-40B4-BE49-F238E27FC236}">
                <a16:creationId xmlns:a16="http://schemas.microsoft.com/office/drawing/2014/main" id="{3E478A08-92FD-BAA0-BDE6-3FA9C4345E65}"/>
              </a:ext>
            </a:extLst>
          </p:cNvPr>
          <p:cNvSpPr/>
          <p:nvPr/>
        </p:nvSpPr>
        <p:spPr>
          <a:xfrm>
            <a:off x="8079105" y="2428092"/>
            <a:ext cx="45719" cy="4571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ZoneTexte 12">
            <a:extLst>
              <a:ext uri="{FF2B5EF4-FFF2-40B4-BE49-F238E27FC236}">
                <a16:creationId xmlns:a16="http://schemas.microsoft.com/office/drawing/2014/main" id="{3A5A1652-0C39-1198-F90B-EE76D676E2A1}"/>
              </a:ext>
            </a:extLst>
          </p:cNvPr>
          <p:cNvSpPr txBox="1"/>
          <p:nvPr/>
        </p:nvSpPr>
        <p:spPr>
          <a:xfrm>
            <a:off x="8006032" y="2137359"/>
            <a:ext cx="1562100" cy="276999"/>
          </a:xfrm>
          <a:prstGeom prst="rect">
            <a:avLst/>
          </a:prstGeom>
          <a:noFill/>
        </p:spPr>
        <p:txBody>
          <a:bodyPr wrap="square" rtlCol="0">
            <a:spAutoFit/>
          </a:bodyPr>
          <a:lstStyle/>
          <a:p>
            <a:pPr algn="l"/>
            <a:r>
              <a:rPr lang="en-GB" sz="1200" dirty="0">
                <a:solidFill>
                  <a:srgbClr val="FF0000"/>
                </a:solidFill>
                <a:latin typeface="+mn-lt"/>
              </a:rPr>
              <a:t>Cadarache</a:t>
            </a:r>
          </a:p>
        </p:txBody>
      </p:sp>
      <p:pic>
        <p:nvPicPr>
          <p:cNvPr id="3" name="Image 2" descr="Une image contenant texte, Police, logo, Graphique&#10;&#10;Description générée automatiquement">
            <a:extLst>
              <a:ext uri="{FF2B5EF4-FFF2-40B4-BE49-F238E27FC236}">
                <a16:creationId xmlns:a16="http://schemas.microsoft.com/office/drawing/2014/main" id="{29FB45B4-64C0-181C-C3FF-BB83EFEFF7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0868" b="25297"/>
          <a:stretch/>
        </p:blipFill>
        <p:spPr>
          <a:xfrm>
            <a:off x="7543800" y="152082"/>
            <a:ext cx="1976625" cy="481370"/>
          </a:xfrm>
          <a:prstGeom prst="rect">
            <a:avLst/>
          </a:prstGeom>
        </p:spPr>
      </p:pic>
      <p:sp>
        <p:nvSpPr>
          <p:cNvPr id="16" name="ZoneTexte 15">
            <a:extLst>
              <a:ext uri="{FF2B5EF4-FFF2-40B4-BE49-F238E27FC236}">
                <a16:creationId xmlns:a16="http://schemas.microsoft.com/office/drawing/2014/main" id="{285A0CB0-5AA9-4903-68D9-ED7C9E37BB03}"/>
              </a:ext>
            </a:extLst>
          </p:cNvPr>
          <p:cNvSpPr txBox="1"/>
          <p:nvPr/>
        </p:nvSpPr>
        <p:spPr>
          <a:xfrm>
            <a:off x="4039828" y="6185600"/>
            <a:ext cx="2131144" cy="276999"/>
          </a:xfrm>
          <a:prstGeom prst="rect">
            <a:avLst/>
          </a:prstGeom>
          <a:noFill/>
        </p:spPr>
        <p:txBody>
          <a:bodyPr wrap="square" rtlCol="0">
            <a:spAutoFit/>
          </a:bodyPr>
          <a:lstStyle/>
          <a:p>
            <a:pPr algn="l"/>
            <a:r>
              <a:rPr lang="en-GB" sz="1200" i="1" dirty="0">
                <a:latin typeface="+mn-lt"/>
              </a:rPr>
              <a:t>Energy Range of AMANDE</a:t>
            </a:r>
          </a:p>
        </p:txBody>
      </p:sp>
      <p:sp>
        <p:nvSpPr>
          <p:cNvPr id="18" name="Rectangle 17">
            <a:extLst>
              <a:ext uri="{FF2B5EF4-FFF2-40B4-BE49-F238E27FC236}">
                <a16:creationId xmlns:a16="http://schemas.microsoft.com/office/drawing/2014/main" id="{2171E6DB-AC03-C7E1-47A7-E7E026734489}"/>
              </a:ext>
            </a:extLst>
          </p:cNvPr>
          <p:cNvSpPr/>
          <p:nvPr/>
        </p:nvSpPr>
        <p:spPr>
          <a:xfrm>
            <a:off x="8769436" y="5397046"/>
            <a:ext cx="460289" cy="25480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79E64C55-3DAC-7A3A-AB39-BC79A905FEB1}"/>
              </a:ext>
            </a:extLst>
          </p:cNvPr>
          <p:cNvSpPr/>
          <p:nvPr/>
        </p:nvSpPr>
        <p:spPr>
          <a:xfrm>
            <a:off x="8633386" y="5339940"/>
            <a:ext cx="1081177" cy="25480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0" tIns="0" rIns="0" bIns="0" rtlCol="0" anchor="ctr"/>
          <a:lstStyle/>
          <a:p>
            <a:r>
              <a:rPr lang="en-GB" sz="1000" dirty="0"/>
              <a:t>AMANDE Reaction</a:t>
            </a:r>
          </a:p>
          <a:p>
            <a:r>
              <a:rPr lang="en-GB" sz="1000" dirty="0">
                <a:solidFill>
                  <a:schemeClr val="accent6"/>
                </a:solidFill>
              </a:rPr>
              <a:t>ISO Energy</a:t>
            </a:r>
          </a:p>
        </p:txBody>
      </p:sp>
    </p:spTree>
    <p:extLst>
      <p:ext uri="{BB962C8B-B14F-4D97-AF65-F5344CB8AC3E}">
        <p14:creationId xmlns:p14="http://schemas.microsoft.com/office/powerpoint/2010/main" val="570298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fr-FR" sz="2400" dirty="0">
                <a:solidFill>
                  <a:srgbClr val="5793C9"/>
                </a:solidFill>
                <a:latin typeface="+mn-lt"/>
                <a:cs typeface="Arial" panose="020B0604020202020204" pitchFamily="34" charset="0"/>
              </a:rPr>
              <a:t>Conclusion</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20</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11" name="Espace réservé du contenu 4">
            <a:extLst>
              <a:ext uri="{FF2B5EF4-FFF2-40B4-BE49-F238E27FC236}">
                <a16:creationId xmlns:a16="http://schemas.microsoft.com/office/drawing/2014/main" id="{FEC7E6CD-6D91-4AE7-8975-05420A13AEC0}"/>
              </a:ext>
            </a:extLst>
          </p:cNvPr>
          <p:cNvSpPr>
            <a:spLocks noGrp="1"/>
          </p:cNvSpPr>
          <p:nvPr>
            <p:ph sz="quarter" idx="12"/>
          </p:nvPr>
        </p:nvSpPr>
        <p:spPr>
          <a:xfrm>
            <a:off x="191436" y="808897"/>
            <a:ext cx="8595646" cy="3601178"/>
          </a:xfrm>
        </p:spPr>
        <p:txBody>
          <a:bodyPr/>
          <a:lstStyle/>
          <a:p>
            <a:pPr marL="0" indent="0">
              <a:buNone/>
            </a:pPr>
            <a:r>
              <a:rPr lang="en-GB" sz="1600" dirty="0">
                <a:latin typeface="+mj-lt"/>
              </a:rPr>
              <a:t>For the neutron characterization of scintillators :</a:t>
            </a:r>
          </a:p>
          <a:p>
            <a:r>
              <a:rPr lang="en-GB" sz="1600" dirty="0">
                <a:latin typeface="+mj-lt"/>
              </a:rPr>
              <a:t>A measurement of white spectrum in Time-Of-Flight at NFS (September 2023) </a:t>
            </a:r>
          </a:p>
          <a:p>
            <a:pPr>
              <a:buFont typeface="Wingdings" panose="05000000000000000000" pitchFamily="2" charset="2"/>
              <a:buChar char="Ø"/>
            </a:pPr>
            <a:r>
              <a:rPr lang="en-GB" sz="1600" dirty="0">
                <a:latin typeface="+mj-lt"/>
              </a:rPr>
              <a:t> To determine the shape of the neutron response of the four scintillators</a:t>
            </a:r>
          </a:p>
          <a:p>
            <a:r>
              <a:rPr lang="en-GB" sz="1600" dirty="0">
                <a:latin typeface="+mj-lt"/>
              </a:rPr>
              <a:t>Fluence measurements of neutron monoenergetic field at PTB (November 2023)</a:t>
            </a:r>
          </a:p>
          <a:p>
            <a:pPr>
              <a:buFont typeface="Wingdings" panose="05000000000000000000" pitchFamily="2" charset="2"/>
              <a:buChar char="Ø"/>
            </a:pPr>
            <a:r>
              <a:rPr lang="en-GB" sz="1600" dirty="0">
                <a:latin typeface="+mj-lt"/>
              </a:rPr>
              <a:t>To determine the fluence response of the four scintillators</a:t>
            </a:r>
          </a:p>
          <a:p>
            <a:pPr>
              <a:buFont typeface="Wingdings" panose="05000000000000000000" pitchFamily="2" charset="2"/>
              <a:buChar char="v"/>
            </a:pPr>
            <a:r>
              <a:rPr lang="en-GB" sz="1600" dirty="0">
                <a:latin typeface="+mj-lt"/>
              </a:rPr>
              <a:t> A specific study for the 100 keV - 1 MeV decade</a:t>
            </a:r>
          </a:p>
          <a:p>
            <a:pPr>
              <a:buFont typeface="Wingdings" panose="05000000000000000000" pitchFamily="2" charset="2"/>
              <a:buChar char="v"/>
            </a:pPr>
            <a:r>
              <a:rPr lang="en-GB" sz="1600" dirty="0">
                <a:latin typeface="+mj-lt"/>
              </a:rPr>
              <a:t> Publication expected in the first semester of 2025</a:t>
            </a:r>
          </a:p>
        </p:txBody>
      </p:sp>
      <p:sp>
        <p:nvSpPr>
          <p:cNvPr id="5" name="ZoneTexte 4">
            <a:extLst>
              <a:ext uri="{FF2B5EF4-FFF2-40B4-BE49-F238E27FC236}">
                <a16:creationId xmlns:a16="http://schemas.microsoft.com/office/drawing/2014/main" id="{EDDFDE17-8875-85EE-6D4E-FE3F2188772F}"/>
              </a:ext>
            </a:extLst>
          </p:cNvPr>
          <p:cNvSpPr txBox="1"/>
          <p:nvPr/>
        </p:nvSpPr>
        <p:spPr>
          <a:xfrm>
            <a:off x="1262304" y="5130270"/>
            <a:ext cx="7324725" cy="400110"/>
          </a:xfrm>
          <a:prstGeom prst="rect">
            <a:avLst/>
          </a:prstGeom>
          <a:noFill/>
        </p:spPr>
        <p:txBody>
          <a:bodyPr wrap="square" rtlCol="0">
            <a:spAutoFit/>
          </a:bodyPr>
          <a:lstStyle/>
          <a:p>
            <a:pPr algn="ctr"/>
            <a:r>
              <a:rPr lang="en-GB" sz="2000" dirty="0">
                <a:latin typeface="+mn-lt"/>
              </a:rPr>
              <a:t>Thank you for your attention </a:t>
            </a:r>
          </a:p>
        </p:txBody>
      </p:sp>
      <p:pic>
        <p:nvPicPr>
          <p:cNvPr id="3" name="Image 2" descr="Une image contenant habits, personne, intérieur, groupe&#10;&#10;Description générée automatiquement">
            <a:extLst>
              <a:ext uri="{FF2B5EF4-FFF2-40B4-BE49-F238E27FC236}">
                <a16:creationId xmlns:a16="http://schemas.microsoft.com/office/drawing/2014/main" id="{E1EFEB5B-09D2-A0B0-55BC-79185F10E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911" y="2684206"/>
            <a:ext cx="1986117" cy="1489588"/>
          </a:xfrm>
          <a:prstGeom prst="rect">
            <a:avLst/>
          </a:prstGeom>
          <a:ln>
            <a:solidFill>
              <a:schemeClr val="tx1"/>
            </a:solidFill>
          </a:ln>
        </p:spPr>
      </p:pic>
      <p:pic>
        <p:nvPicPr>
          <p:cNvPr id="7" name="Image 6">
            <a:extLst>
              <a:ext uri="{FF2B5EF4-FFF2-40B4-BE49-F238E27FC236}">
                <a16:creationId xmlns:a16="http://schemas.microsoft.com/office/drawing/2014/main" id="{720324C3-1FDF-EFF7-2A70-851FFDA9E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428" r="14354" b="19652"/>
          <a:stretch/>
        </p:blipFill>
        <p:spPr>
          <a:xfrm>
            <a:off x="4907735" y="3361545"/>
            <a:ext cx="1493122" cy="1695038"/>
          </a:xfrm>
          <a:prstGeom prst="rect">
            <a:avLst/>
          </a:prstGeom>
          <a:ln>
            <a:solidFill>
              <a:schemeClr val="tx1"/>
            </a:solidFill>
          </a:ln>
        </p:spPr>
      </p:pic>
      <p:pic>
        <p:nvPicPr>
          <p:cNvPr id="8" name="Image 7" descr="Une image contenant machine, ingénierie, industrie, tuyau&#10;&#10;Description générée automatiquement">
            <a:extLst>
              <a:ext uri="{FF2B5EF4-FFF2-40B4-BE49-F238E27FC236}">
                <a16:creationId xmlns:a16="http://schemas.microsoft.com/office/drawing/2014/main" id="{85518FF7-D89E-54C9-61EC-274173F37D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1691" y="1006936"/>
            <a:ext cx="2410675" cy="1356005"/>
          </a:xfrm>
          <a:prstGeom prst="rect">
            <a:avLst/>
          </a:prstGeom>
          <a:ln>
            <a:solidFill>
              <a:schemeClr val="tx1"/>
            </a:solidFill>
          </a:ln>
        </p:spPr>
      </p:pic>
      <p:pic>
        <p:nvPicPr>
          <p:cNvPr id="2050" name="Picture 2">
            <a:extLst>
              <a:ext uri="{FF2B5EF4-FFF2-40B4-BE49-F238E27FC236}">
                <a16:creationId xmlns:a16="http://schemas.microsoft.com/office/drawing/2014/main" id="{4076ED87-097B-2823-7380-A2BD39E1FF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35347"/>
            <a:ext cx="9906000" cy="100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47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fr-FR" sz="2400" dirty="0">
                <a:solidFill>
                  <a:srgbClr val="5793C9"/>
                </a:solidFill>
                <a:latin typeface="+mn-lt"/>
                <a:cs typeface="Arial" panose="020B0604020202020204" pitchFamily="34" charset="0"/>
              </a:rPr>
              <a:t>Objectif</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3</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11" name="Espace réservé du contenu 4">
            <a:extLst>
              <a:ext uri="{FF2B5EF4-FFF2-40B4-BE49-F238E27FC236}">
                <a16:creationId xmlns:a16="http://schemas.microsoft.com/office/drawing/2014/main" id="{FEC7E6CD-6D91-4AE7-8975-05420A13AEC0}"/>
              </a:ext>
            </a:extLst>
          </p:cNvPr>
          <p:cNvSpPr>
            <a:spLocks noGrp="1"/>
          </p:cNvSpPr>
          <p:nvPr>
            <p:ph sz="quarter" idx="12"/>
          </p:nvPr>
        </p:nvSpPr>
        <p:spPr>
          <a:xfrm>
            <a:off x="191436" y="787544"/>
            <a:ext cx="8595646" cy="4813156"/>
          </a:xfrm>
        </p:spPr>
        <p:txBody>
          <a:bodyPr/>
          <a:lstStyle/>
          <a:p>
            <a:r>
              <a:rPr lang="en-GB" sz="1600" dirty="0">
                <a:latin typeface="+mj-lt"/>
              </a:rPr>
              <a:t>The needs </a:t>
            </a:r>
          </a:p>
          <a:p>
            <a:pPr>
              <a:buFont typeface="Wingdings" panose="05000000000000000000" pitchFamily="2" charset="2"/>
              <a:buChar char="Ø"/>
            </a:pPr>
            <a:r>
              <a:rPr lang="en-GB" sz="1600" dirty="0">
                <a:latin typeface="+mj-lt"/>
              </a:rPr>
              <a:t>Secondary detectors for the metrology</a:t>
            </a:r>
          </a:p>
          <a:p>
            <a:pPr>
              <a:buFont typeface="Wingdings" panose="05000000000000000000" pitchFamily="2" charset="2"/>
              <a:buChar char="Ø"/>
            </a:pPr>
            <a:r>
              <a:rPr lang="en-GB" sz="1600" dirty="0">
                <a:latin typeface="+mj-lt"/>
              </a:rPr>
              <a:t>To be able to characterize a complex field</a:t>
            </a:r>
          </a:p>
          <a:p>
            <a:pPr>
              <a:buFont typeface="Wingdings" panose="05000000000000000000" pitchFamily="2" charset="2"/>
              <a:buChar char="Ø"/>
            </a:pPr>
            <a:r>
              <a:rPr lang="en-GB" sz="1600" dirty="0">
                <a:latin typeface="+mj-lt"/>
              </a:rPr>
              <a:t>Time-Of-Flight measurement</a:t>
            </a:r>
          </a:p>
          <a:p>
            <a:pPr marL="0" indent="0">
              <a:buNone/>
            </a:pPr>
            <a:endParaRPr lang="fr-FR" sz="1600" dirty="0">
              <a:latin typeface="+mj-lt"/>
            </a:endParaRPr>
          </a:p>
          <a:p>
            <a:r>
              <a:rPr lang="en-GB" sz="1600" dirty="0">
                <a:latin typeface="+mj-lt"/>
              </a:rPr>
              <a:t>Specifications</a:t>
            </a:r>
          </a:p>
          <a:p>
            <a:pPr>
              <a:buFont typeface="Wingdings" panose="05000000000000000000" pitchFamily="2" charset="2"/>
              <a:buChar char="Ø"/>
            </a:pPr>
            <a:r>
              <a:rPr lang="en-GB" sz="1600" dirty="0">
                <a:latin typeface="+mj-lt"/>
              </a:rPr>
              <a:t>To have neutron detectors to be determine the fluence distributions in energy</a:t>
            </a:r>
          </a:p>
          <a:p>
            <a:pPr>
              <a:buFont typeface="Wingdings" panose="05000000000000000000" pitchFamily="2" charset="2"/>
              <a:buChar char="Ø"/>
            </a:pPr>
            <a:r>
              <a:rPr lang="en-GB" sz="1600" dirty="0">
                <a:latin typeface="+mj-lt"/>
              </a:rPr>
              <a:t> To have energy range between 100 keV and 22 MeV for AMANDE facility</a:t>
            </a:r>
          </a:p>
          <a:p>
            <a:pPr>
              <a:buFont typeface="Wingdings" panose="05000000000000000000" pitchFamily="2" charset="2"/>
              <a:buChar char="Ø"/>
            </a:pPr>
            <a:r>
              <a:rPr lang="en-GB" sz="1600" dirty="0">
                <a:latin typeface="+mj-lt"/>
              </a:rPr>
              <a:t> To have a fast response for Time-Of-Flight</a:t>
            </a:r>
          </a:p>
          <a:p>
            <a:pPr>
              <a:buFont typeface="Wingdings" panose="05000000000000000000" pitchFamily="2" charset="2"/>
              <a:buChar char="Ø"/>
            </a:pPr>
            <a:r>
              <a:rPr lang="en-GB" sz="1600" dirty="0">
                <a:latin typeface="+mj-lt"/>
              </a:rPr>
              <a:t>To detect and discriminate photon for TOF purpose </a:t>
            </a:r>
          </a:p>
          <a:p>
            <a:pPr>
              <a:buFont typeface="Wingdings" panose="05000000000000000000" pitchFamily="2" charset="2"/>
              <a:buChar char="Ø"/>
            </a:pPr>
            <a:r>
              <a:rPr lang="en-GB" sz="1600" dirty="0">
                <a:latin typeface="+mj-lt"/>
              </a:rPr>
              <a:t> Easy to move and to set up </a:t>
            </a:r>
          </a:p>
        </p:txBody>
      </p:sp>
      <p:sp>
        <p:nvSpPr>
          <p:cNvPr id="7" name="AutoShape 2" descr="Europe carte géographique gratuite, carte géographique muette gratuite,  carte vierge gratuite, fond de carte gratuit, formats graphiques courants  Etats">
            <a:extLst>
              <a:ext uri="{FF2B5EF4-FFF2-40B4-BE49-F238E27FC236}">
                <a16:creationId xmlns:a16="http://schemas.microsoft.com/office/drawing/2014/main" id="{85AC1051-1F81-8F07-5303-A22823FC2D91}"/>
              </a:ext>
            </a:extLst>
          </p:cNvPr>
          <p:cNvSpPr>
            <a:spLocks noChangeAspect="1" noChangeArrowheads="1"/>
          </p:cNvSpPr>
          <p:nvPr/>
        </p:nvSpPr>
        <p:spPr bwMode="auto">
          <a:xfrm>
            <a:off x="4800599" y="1895475"/>
            <a:ext cx="1685925" cy="1685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Europe carte géographique gratuite, carte géographique muette gratuite,  carte vierge gratuite, fond de carte gratuit, formats graphiques courants  Etats">
            <a:extLst>
              <a:ext uri="{FF2B5EF4-FFF2-40B4-BE49-F238E27FC236}">
                <a16:creationId xmlns:a16="http://schemas.microsoft.com/office/drawing/2014/main" id="{96A65532-CE0B-3C54-6E2A-220984B24D1B}"/>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2274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fr-FR" sz="2400" dirty="0">
                <a:solidFill>
                  <a:srgbClr val="5793C9"/>
                </a:solidFill>
                <a:latin typeface="+mn-lt"/>
                <a:cs typeface="Arial" panose="020B0604020202020204" pitchFamily="34" charset="0"/>
              </a:rPr>
              <a:t>The </a:t>
            </a:r>
            <a:r>
              <a:rPr lang="fr-FR" sz="2400" dirty="0" err="1">
                <a:solidFill>
                  <a:srgbClr val="5793C9"/>
                </a:solidFill>
                <a:latin typeface="+mn-lt"/>
                <a:cs typeface="Arial" panose="020B0604020202020204" pitchFamily="34" charset="0"/>
              </a:rPr>
              <a:t>scintillators</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4</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11" name="Espace réservé du contenu 4">
            <a:extLst>
              <a:ext uri="{FF2B5EF4-FFF2-40B4-BE49-F238E27FC236}">
                <a16:creationId xmlns:a16="http://schemas.microsoft.com/office/drawing/2014/main" id="{FEC7E6CD-6D91-4AE7-8975-05420A13AEC0}"/>
              </a:ext>
            </a:extLst>
          </p:cNvPr>
          <p:cNvSpPr>
            <a:spLocks noGrp="1"/>
          </p:cNvSpPr>
          <p:nvPr>
            <p:ph sz="quarter" idx="12"/>
          </p:nvPr>
        </p:nvSpPr>
        <p:spPr>
          <a:xfrm>
            <a:off x="191435" y="1361387"/>
            <a:ext cx="5697765" cy="1161258"/>
          </a:xfrm>
        </p:spPr>
        <p:txBody>
          <a:bodyPr/>
          <a:lstStyle/>
          <a:p>
            <a:r>
              <a:rPr lang="fr-FR" sz="1600" dirty="0" err="1">
                <a:latin typeface="+mj-lt"/>
              </a:rPr>
              <a:t>Two</a:t>
            </a:r>
            <a:r>
              <a:rPr lang="fr-FR" sz="1600" dirty="0">
                <a:latin typeface="+mj-lt"/>
              </a:rPr>
              <a:t> </a:t>
            </a:r>
            <a:r>
              <a:rPr lang="fr-FR" sz="1600" dirty="0" err="1">
                <a:latin typeface="+mj-lt"/>
              </a:rPr>
              <a:t>Stilbene</a:t>
            </a:r>
            <a:r>
              <a:rPr lang="fr-FR" sz="1600" dirty="0">
                <a:latin typeface="+mj-lt"/>
              </a:rPr>
              <a:t> </a:t>
            </a:r>
            <a:r>
              <a:rPr lang="fr-FR" sz="1600" dirty="0" err="1">
                <a:latin typeface="+mj-lt"/>
              </a:rPr>
              <a:t>Scintillators</a:t>
            </a:r>
            <a:r>
              <a:rPr lang="fr-FR" sz="1600" dirty="0">
                <a:latin typeface="+mj-lt"/>
              </a:rPr>
              <a:t> </a:t>
            </a:r>
            <a:r>
              <a:rPr lang="fr-FR" sz="1600" dirty="0" err="1">
                <a:latin typeface="+mj-lt"/>
              </a:rPr>
              <a:t>with</a:t>
            </a:r>
            <a:r>
              <a:rPr lang="fr-FR" sz="1600" dirty="0">
                <a:latin typeface="+mj-lt"/>
              </a:rPr>
              <a:t> a 2’’x2’’ </a:t>
            </a:r>
            <a:r>
              <a:rPr lang="fr-FR" sz="1600" dirty="0" err="1">
                <a:latin typeface="+mj-lt"/>
              </a:rPr>
              <a:t>Stilbene</a:t>
            </a:r>
            <a:r>
              <a:rPr lang="fr-FR" sz="1600" dirty="0">
                <a:latin typeface="+mj-lt"/>
              </a:rPr>
              <a:t> </a:t>
            </a:r>
            <a:r>
              <a:rPr lang="fr-FR" sz="1600" dirty="0" err="1">
                <a:latin typeface="+mj-lt"/>
              </a:rPr>
              <a:t>crystal</a:t>
            </a:r>
            <a:r>
              <a:rPr lang="fr-FR" sz="1600" dirty="0">
                <a:latin typeface="+mj-lt"/>
              </a:rPr>
              <a:t> (C</a:t>
            </a:r>
            <a:r>
              <a:rPr lang="fr-FR" sz="1600" baseline="-25000" dirty="0">
                <a:latin typeface="+mj-lt"/>
              </a:rPr>
              <a:t>14</a:t>
            </a:r>
            <a:r>
              <a:rPr lang="fr-FR" sz="1600" dirty="0">
                <a:latin typeface="+mj-lt"/>
              </a:rPr>
              <a:t>H</a:t>
            </a:r>
            <a:r>
              <a:rPr lang="fr-FR" sz="1600" baseline="-25000" dirty="0">
                <a:latin typeface="+mj-lt"/>
              </a:rPr>
              <a:t>12</a:t>
            </a:r>
            <a:r>
              <a:rPr lang="fr-FR" sz="1600" dirty="0">
                <a:latin typeface="+mj-lt"/>
              </a:rPr>
              <a:t>)</a:t>
            </a:r>
          </a:p>
          <a:p>
            <a:r>
              <a:rPr lang="fr-FR" sz="1600" kern="0" dirty="0" err="1">
                <a:latin typeface="+mj-lt"/>
              </a:rPr>
              <a:t>Two</a:t>
            </a:r>
            <a:r>
              <a:rPr lang="fr-FR" sz="1600" kern="0" dirty="0">
                <a:latin typeface="+mj-lt"/>
              </a:rPr>
              <a:t> EJ309 </a:t>
            </a:r>
            <a:r>
              <a:rPr lang="fr-FR" sz="1600" kern="0" dirty="0" err="1">
                <a:latin typeface="+mj-lt"/>
              </a:rPr>
              <a:t>Scintillators</a:t>
            </a:r>
            <a:r>
              <a:rPr lang="fr-FR" sz="1600" kern="0" dirty="0">
                <a:latin typeface="+mj-lt"/>
              </a:rPr>
              <a:t> </a:t>
            </a:r>
            <a:r>
              <a:rPr lang="fr-FR" sz="1600" dirty="0" err="1">
                <a:latin typeface="+mj-lt"/>
              </a:rPr>
              <a:t>with</a:t>
            </a:r>
            <a:r>
              <a:rPr lang="fr-FR" sz="1600" dirty="0">
                <a:latin typeface="+mj-lt"/>
              </a:rPr>
              <a:t> a 2’’x2’’ </a:t>
            </a:r>
            <a:r>
              <a:rPr lang="fr-FR" sz="1600" dirty="0" err="1">
                <a:latin typeface="+mj-lt"/>
              </a:rPr>
              <a:t>liquid</a:t>
            </a:r>
            <a:r>
              <a:rPr lang="fr-FR" sz="1600" dirty="0">
                <a:latin typeface="+mj-lt"/>
              </a:rPr>
              <a:t> </a:t>
            </a:r>
            <a:r>
              <a:rPr lang="fr-FR" sz="1600" dirty="0" err="1">
                <a:latin typeface="+mj-lt"/>
              </a:rPr>
              <a:t>scintillator</a:t>
            </a:r>
            <a:r>
              <a:rPr lang="fr-FR" sz="1600" dirty="0">
                <a:latin typeface="+mj-lt"/>
              </a:rPr>
              <a:t> (~C</a:t>
            </a:r>
            <a:r>
              <a:rPr lang="fr-FR" sz="1600" baseline="-25000" dirty="0">
                <a:latin typeface="+mj-lt"/>
              </a:rPr>
              <a:t>8</a:t>
            </a:r>
            <a:r>
              <a:rPr lang="fr-FR" sz="1600" dirty="0">
                <a:latin typeface="+mj-lt"/>
              </a:rPr>
              <a:t>H</a:t>
            </a:r>
            <a:r>
              <a:rPr lang="fr-FR" sz="1600" baseline="-25000" dirty="0">
                <a:latin typeface="+mj-lt"/>
              </a:rPr>
              <a:t>10</a:t>
            </a:r>
            <a:r>
              <a:rPr lang="fr-FR" sz="1600" dirty="0">
                <a:latin typeface="+mj-lt"/>
              </a:rPr>
              <a:t>)</a:t>
            </a:r>
          </a:p>
          <a:p>
            <a:pPr marL="0" indent="0" algn="l">
              <a:buNone/>
            </a:pPr>
            <a:endParaRPr lang="fr-FR" dirty="0">
              <a:latin typeface="+mn-lt"/>
            </a:endParaRPr>
          </a:p>
          <a:p>
            <a:pPr marL="0" indent="0">
              <a:buNone/>
            </a:pPr>
            <a:endParaRPr lang="fr-FR" dirty="0"/>
          </a:p>
          <a:p>
            <a:pPr marL="0" indent="0">
              <a:buNone/>
            </a:pPr>
            <a:endParaRPr lang="fr-FR" dirty="0"/>
          </a:p>
          <a:p>
            <a:endParaRPr lang="fr-FR" dirty="0"/>
          </a:p>
        </p:txBody>
      </p:sp>
      <p:graphicFrame>
        <p:nvGraphicFramePr>
          <p:cNvPr id="6" name="Tableau 5">
            <a:extLst>
              <a:ext uri="{FF2B5EF4-FFF2-40B4-BE49-F238E27FC236}">
                <a16:creationId xmlns:a16="http://schemas.microsoft.com/office/drawing/2014/main" id="{B4A93B62-989F-584A-DA93-EC9018C9D2C7}"/>
              </a:ext>
            </a:extLst>
          </p:cNvPr>
          <p:cNvGraphicFramePr>
            <a:graphicFrameLocks noGrp="1"/>
          </p:cNvGraphicFramePr>
          <p:nvPr/>
        </p:nvGraphicFramePr>
        <p:xfrm>
          <a:off x="1765634" y="4764725"/>
          <a:ext cx="7807292" cy="1588560"/>
        </p:xfrm>
        <a:graphic>
          <a:graphicData uri="http://schemas.openxmlformats.org/drawingml/2006/table">
            <a:tbl>
              <a:tblPr firstRow="1" firstCol="1" bandRow="1">
                <a:tableStyleId>{5C22544A-7EE6-4342-B048-85BDC9FD1C3A}</a:tableStyleId>
              </a:tblPr>
              <a:tblGrid>
                <a:gridCol w="1807206">
                  <a:extLst>
                    <a:ext uri="{9D8B030D-6E8A-4147-A177-3AD203B41FA5}">
                      <a16:colId xmlns:a16="http://schemas.microsoft.com/office/drawing/2014/main" val="609662858"/>
                    </a:ext>
                  </a:extLst>
                </a:gridCol>
                <a:gridCol w="1807206">
                  <a:extLst>
                    <a:ext uri="{9D8B030D-6E8A-4147-A177-3AD203B41FA5}">
                      <a16:colId xmlns:a16="http://schemas.microsoft.com/office/drawing/2014/main" val="1259572533"/>
                    </a:ext>
                  </a:extLst>
                </a:gridCol>
                <a:gridCol w="2096440">
                  <a:extLst>
                    <a:ext uri="{9D8B030D-6E8A-4147-A177-3AD203B41FA5}">
                      <a16:colId xmlns:a16="http://schemas.microsoft.com/office/drawing/2014/main" val="2547633936"/>
                    </a:ext>
                  </a:extLst>
                </a:gridCol>
                <a:gridCol w="2096440">
                  <a:extLst>
                    <a:ext uri="{9D8B030D-6E8A-4147-A177-3AD203B41FA5}">
                      <a16:colId xmlns:a16="http://schemas.microsoft.com/office/drawing/2014/main" val="212565074"/>
                    </a:ext>
                  </a:extLst>
                </a:gridCol>
              </a:tblGrid>
              <a:tr h="317712">
                <a:tc>
                  <a:txBody>
                    <a:bodyPr/>
                    <a:lstStyle/>
                    <a:p>
                      <a:pPr algn="ctr">
                        <a:spcBef>
                          <a:spcPts val="600"/>
                        </a:spcBef>
                        <a:spcAft>
                          <a:spcPts val="6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Energy range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en-GB" sz="1800" noProof="0" dirty="0">
                          <a:effectLst/>
                        </a:rPr>
                        <a:t>Resolution time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err="1">
                          <a:effectLst/>
                          <a:latin typeface="Calibri" panose="020F0502020204030204" pitchFamily="34" charset="0"/>
                          <a:ea typeface="Calibri" panose="020F0502020204030204" pitchFamily="34" charset="0"/>
                          <a:cs typeface="Times New Roman" panose="02020603050405020304" pitchFamily="18" charset="0"/>
                        </a:rPr>
                        <a:t>Response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899389"/>
                  </a:ext>
                </a:extLst>
              </a:tr>
              <a:tr h="317712">
                <a:tc>
                  <a:txBody>
                    <a:bodyPr/>
                    <a:lstStyle/>
                    <a:p>
                      <a:pPr algn="ctr">
                        <a:spcBef>
                          <a:spcPts val="600"/>
                        </a:spcBef>
                        <a:spcAft>
                          <a:spcPts val="600"/>
                        </a:spcAft>
                      </a:pPr>
                      <a:r>
                        <a:rPr lang="fr-FR" sz="1800" dirty="0">
                          <a:effectLst/>
                        </a:rPr>
                        <a:t>SX1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0.5-22 MeV</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1 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kern="1200" dirty="0" err="1">
                          <a:solidFill>
                            <a:schemeClr val="dk1"/>
                          </a:solidFill>
                          <a:latin typeface="+mn-lt"/>
                          <a:ea typeface="+mn-ea"/>
                          <a:cs typeface="+mn-cs"/>
                        </a:rPr>
                        <a:t>Anisotropic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744580"/>
                  </a:ext>
                </a:extLst>
              </a:tr>
              <a:tr h="317712">
                <a:tc>
                  <a:txBody>
                    <a:bodyPr/>
                    <a:lstStyle/>
                    <a:p>
                      <a:pPr algn="ctr">
                        <a:spcBef>
                          <a:spcPts val="600"/>
                        </a:spcBef>
                        <a:spcAft>
                          <a:spcPts val="600"/>
                        </a:spcAft>
                      </a:pPr>
                      <a:r>
                        <a:rPr lang="fr-FR" sz="1800" dirty="0">
                          <a:effectLst/>
                        </a:rPr>
                        <a:t>SX2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0.1-2 MeV</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2-4 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kern="1200" dirty="0" err="1">
                          <a:solidFill>
                            <a:schemeClr val="dk1"/>
                          </a:solidFill>
                          <a:latin typeface="+mn-lt"/>
                          <a:ea typeface="+mn-ea"/>
                          <a:cs typeface="+mn-cs"/>
                        </a:rPr>
                        <a:t>Anisotropic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7248346"/>
                  </a:ext>
                </a:extLst>
              </a:tr>
              <a:tr h="317712">
                <a:tc>
                  <a:txBody>
                    <a:bodyPr/>
                    <a:lstStyle/>
                    <a:p>
                      <a:pPr algn="ctr">
                        <a:spcBef>
                          <a:spcPts val="600"/>
                        </a:spcBef>
                        <a:spcAft>
                          <a:spcPts val="600"/>
                        </a:spcAft>
                      </a:pPr>
                      <a:r>
                        <a:rPr lang="fr-FR" sz="1800" dirty="0">
                          <a:effectLst/>
                        </a:rPr>
                        <a:t>EJ309 01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1-22 MeV</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1 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err="1">
                          <a:effectLst/>
                          <a:latin typeface="Calibri" panose="020F0502020204030204" pitchFamily="34" charset="0"/>
                          <a:ea typeface="Calibri" panose="020F0502020204030204" pitchFamily="34" charset="0"/>
                          <a:cs typeface="Times New Roman" panose="02020603050405020304" pitchFamily="18" charset="0"/>
                        </a:rPr>
                        <a:t>Isotropic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2078607"/>
                  </a:ext>
                </a:extLst>
              </a:tr>
              <a:tr h="317712">
                <a:tc>
                  <a:txBody>
                    <a:bodyPr/>
                    <a:lstStyle/>
                    <a:p>
                      <a:pPr algn="ctr">
                        <a:spcBef>
                          <a:spcPts val="600"/>
                        </a:spcBef>
                        <a:spcAft>
                          <a:spcPts val="600"/>
                        </a:spcAft>
                      </a:pPr>
                      <a:r>
                        <a:rPr lang="fr-FR" sz="1800" dirty="0">
                          <a:effectLst/>
                        </a:rPr>
                        <a:t>EJ309 02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1-22 MeV</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1 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err="1">
                          <a:effectLst/>
                          <a:latin typeface="Calibri" panose="020F0502020204030204" pitchFamily="34" charset="0"/>
                          <a:ea typeface="Calibri" panose="020F0502020204030204" pitchFamily="34" charset="0"/>
                          <a:cs typeface="Times New Roman" panose="02020603050405020304" pitchFamily="18" charset="0"/>
                        </a:rPr>
                        <a:t>Isotropic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6382429"/>
                  </a:ext>
                </a:extLst>
              </a:tr>
            </a:tbl>
          </a:graphicData>
        </a:graphic>
      </p:graphicFrame>
      <p:sp>
        <p:nvSpPr>
          <p:cNvPr id="12" name="ZoneTexte 11">
            <a:extLst>
              <a:ext uri="{FF2B5EF4-FFF2-40B4-BE49-F238E27FC236}">
                <a16:creationId xmlns:a16="http://schemas.microsoft.com/office/drawing/2014/main" id="{327FBACE-3752-EB01-E241-4B23B8F139CD}"/>
              </a:ext>
            </a:extLst>
          </p:cNvPr>
          <p:cNvSpPr txBox="1"/>
          <p:nvPr/>
        </p:nvSpPr>
        <p:spPr>
          <a:xfrm>
            <a:off x="7139229" y="3010986"/>
            <a:ext cx="1562100" cy="276999"/>
          </a:xfrm>
          <a:prstGeom prst="rect">
            <a:avLst/>
          </a:prstGeom>
          <a:noFill/>
        </p:spPr>
        <p:txBody>
          <a:bodyPr wrap="square" rtlCol="0">
            <a:spAutoFit/>
          </a:bodyPr>
          <a:lstStyle/>
          <a:p>
            <a:pPr algn="l"/>
            <a:r>
              <a:rPr lang="en-GB" sz="1200" i="1" dirty="0">
                <a:latin typeface="+mn-lt"/>
              </a:rPr>
              <a:t>EJ309 Scintillator </a:t>
            </a:r>
          </a:p>
        </p:txBody>
      </p:sp>
      <p:pic>
        <p:nvPicPr>
          <p:cNvPr id="14" name="Image 13" descr="Une image contenant cylindre, tuyau, argent, tube&#10;&#10;Description générée automatiquement">
            <a:extLst>
              <a:ext uri="{FF2B5EF4-FFF2-40B4-BE49-F238E27FC236}">
                <a16:creationId xmlns:a16="http://schemas.microsoft.com/office/drawing/2014/main" id="{FBA020EE-9A01-FA11-FAB1-0C4B0462D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201" y="2137770"/>
            <a:ext cx="3451849" cy="841915"/>
          </a:xfrm>
          <a:prstGeom prst="rect">
            <a:avLst/>
          </a:prstGeom>
        </p:spPr>
      </p:pic>
      <p:pic>
        <p:nvPicPr>
          <p:cNvPr id="18" name="Image 17" descr="Une image contenant cylindre, tuyau, machine, acier&#10;&#10;Description générée automatiquement">
            <a:extLst>
              <a:ext uri="{FF2B5EF4-FFF2-40B4-BE49-F238E27FC236}">
                <a16:creationId xmlns:a16="http://schemas.microsoft.com/office/drawing/2014/main" id="{6341DE02-47EC-E3E7-AB4E-31CA7651B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201" y="666269"/>
            <a:ext cx="3476862" cy="904351"/>
          </a:xfrm>
          <a:prstGeom prst="rect">
            <a:avLst/>
          </a:prstGeom>
        </p:spPr>
      </p:pic>
      <p:sp>
        <p:nvSpPr>
          <p:cNvPr id="19" name="ZoneTexte 18">
            <a:extLst>
              <a:ext uri="{FF2B5EF4-FFF2-40B4-BE49-F238E27FC236}">
                <a16:creationId xmlns:a16="http://schemas.microsoft.com/office/drawing/2014/main" id="{C019823C-4E5F-45A9-C0B5-51CB5DB6D9EB}"/>
              </a:ext>
            </a:extLst>
          </p:cNvPr>
          <p:cNvSpPr txBox="1"/>
          <p:nvPr/>
        </p:nvSpPr>
        <p:spPr>
          <a:xfrm>
            <a:off x="7139229" y="1678860"/>
            <a:ext cx="1562100" cy="276999"/>
          </a:xfrm>
          <a:prstGeom prst="rect">
            <a:avLst/>
          </a:prstGeom>
          <a:noFill/>
        </p:spPr>
        <p:txBody>
          <a:bodyPr wrap="square" rtlCol="0">
            <a:spAutoFit/>
          </a:bodyPr>
          <a:lstStyle/>
          <a:p>
            <a:pPr algn="l"/>
            <a:r>
              <a:rPr lang="en-GB" sz="1200" i="1" dirty="0">
                <a:latin typeface="+mn-lt"/>
              </a:rPr>
              <a:t>Stilbene Scintillator </a:t>
            </a:r>
          </a:p>
        </p:txBody>
      </p:sp>
      <p:sp>
        <p:nvSpPr>
          <p:cNvPr id="3" name="Espace réservé du contenu 4">
            <a:extLst>
              <a:ext uri="{FF2B5EF4-FFF2-40B4-BE49-F238E27FC236}">
                <a16:creationId xmlns:a16="http://schemas.microsoft.com/office/drawing/2014/main" id="{A7DAEC69-5A98-5F1A-5D11-C2B2511232C1}"/>
              </a:ext>
            </a:extLst>
          </p:cNvPr>
          <p:cNvSpPr txBox="1">
            <a:spLocks/>
          </p:cNvSpPr>
          <p:nvPr/>
        </p:nvSpPr>
        <p:spPr bwMode="auto">
          <a:xfrm>
            <a:off x="191436" y="838389"/>
            <a:ext cx="8595646" cy="37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pPr marL="0" indent="0">
              <a:buFont typeface="Arial" charset="0"/>
              <a:buNone/>
            </a:pPr>
            <a:r>
              <a:rPr lang="fr-FR" kern="0" dirty="0">
                <a:latin typeface="+mn-lt"/>
              </a:rPr>
              <a:t>Detector of neutron and photon</a:t>
            </a:r>
          </a:p>
        </p:txBody>
      </p:sp>
      <p:sp>
        <p:nvSpPr>
          <p:cNvPr id="5" name="Espace réservé du contenu 4">
            <a:extLst>
              <a:ext uri="{FF2B5EF4-FFF2-40B4-BE49-F238E27FC236}">
                <a16:creationId xmlns:a16="http://schemas.microsoft.com/office/drawing/2014/main" id="{7D7DDC46-21EA-335F-E9E1-404E3C3CE90E}"/>
              </a:ext>
            </a:extLst>
          </p:cNvPr>
          <p:cNvSpPr txBox="1">
            <a:spLocks/>
          </p:cNvSpPr>
          <p:nvPr/>
        </p:nvSpPr>
        <p:spPr bwMode="auto">
          <a:xfrm>
            <a:off x="191435" y="2823377"/>
            <a:ext cx="2874506" cy="135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pPr marL="0" indent="0" algn="just">
              <a:buFont typeface="Arial" charset="0"/>
              <a:buNone/>
            </a:pPr>
            <a:r>
              <a:rPr lang="fr-FR" kern="0" dirty="0" err="1">
                <a:latin typeface="+mn-lt"/>
              </a:rPr>
              <a:t>Coupled</a:t>
            </a:r>
            <a:r>
              <a:rPr lang="fr-FR" kern="0" dirty="0">
                <a:latin typeface="+mn-lt"/>
              </a:rPr>
              <a:t> </a:t>
            </a:r>
            <a:r>
              <a:rPr lang="fr-FR" kern="0" dirty="0" err="1">
                <a:latin typeface="+mn-lt"/>
              </a:rPr>
              <a:t>with</a:t>
            </a:r>
            <a:r>
              <a:rPr lang="fr-FR" kern="0" dirty="0">
                <a:latin typeface="+mn-lt"/>
              </a:rPr>
              <a:t> the digital acquisition </a:t>
            </a:r>
            <a:r>
              <a:rPr lang="fr-FR" kern="0" dirty="0" err="1">
                <a:latin typeface="+mn-lt"/>
              </a:rPr>
              <a:t>is</a:t>
            </a:r>
            <a:r>
              <a:rPr lang="fr-FR" kern="0" dirty="0">
                <a:latin typeface="+mn-lt"/>
              </a:rPr>
              <a:t> e</a:t>
            </a:r>
            <a:r>
              <a:rPr lang="en-US" kern="0" dirty="0" err="1">
                <a:latin typeface="+mn-lt"/>
              </a:rPr>
              <a:t>nabled</a:t>
            </a:r>
            <a:r>
              <a:rPr lang="en-US" kern="0" dirty="0">
                <a:latin typeface="+mn-lt"/>
              </a:rPr>
              <a:t> to keep the parameters between each measurement, analyze the signal and estimate: time stamps, light output and PSD</a:t>
            </a:r>
            <a:r>
              <a:rPr lang="fr-FR" kern="0" dirty="0">
                <a:latin typeface="+mn-lt"/>
              </a:rPr>
              <a:t> </a:t>
            </a:r>
          </a:p>
          <a:p>
            <a:pPr marL="0" indent="0">
              <a:buFont typeface="Arial" charset="0"/>
              <a:buNone/>
            </a:pPr>
            <a:r>
              <a:rPr lang="fr-FR" kern="0" dirty="0">
                <a:latin typeface="+mn-lt"/>
              </a:rPr>
              <a:t> </a:t>
            </a:r>
          </a:p>
          <a:p>
            <a:pPr marL="0" indent="0">
              <a:buFont typeface="Arial" charset="0"/>
              <a:buNone/>
            </a:pPr>
            <a:endParaRPr lang="fr-FR" kern="0" dirty="0"/>
          </a:p>
          <a:p>
            <a:pPr marL="0" indent="0">
              <a:buFont typeface="Arial" charset="0"/>
              <a:buNone/>
            </a:pPr>
            <a:endParaRPr lang="fr-FR" kern="0" dirty="0"/>
          </a:p>
          <a:p>
            <a:endParaRPr lang="fr-FR" kern="0" dirty="0"/>
          </a:p>
        </p:txBody>
      </p:sp>
      <p:pic>
        <p:nvPicPr>
          <p:cNvPr id="9" name="Image 8" descr="Une image contenant intérieur, texte, Appareil électronique, gadget&#10;&#10;Description générée automatiquement">
            <a:extLst>
              <a:ext uri="{FF2B5EF4-FFF2-40B4-BE49-F238E27FC236}">
                <a16:creationId xmlns:a16="http://schemas.microsoft.com/office/drawing/2014/main" id="{71976E04-A82D-C4A0-CC0F-2E4CBBBCF9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5941" y="2653291"/>
            <a:ext cx="2631210" cy="1588559"/>
          </a:xfrm>
          <a:prstGeom prst="rect">
            <a:avLst/>
          </a:prstGeom>
        </p:spPr>
      </p:pic>
      <p:sp>
        <p:nvSpPr>
          <p:cNvPr id="13" name="ZoneTexte 12">
            <a:extLst>
              <a:ext uri="{FF2B5EF4-FFF2-40B4-BE49-F238E27FC236}">
                <a16:creationId xmlns:a16="http://schemas.microsoft.com/office/drawing/2014/main" id="{26234BDD-B351-7651-2564-C9BEEE061F6E}"/>
              </a:ext>
            </a:extLst>
          </p:cNvPr>
          <p:cNvSpPr txBox="1"/>
          <p:nvPr/>
        </p:nvSpPr>
        <p:spPr>
          <a:xfrm>
            <a:off x="3201525" y="4216507"/>
            <a:ext cx="2631210" cy="276999"/>
          </a:xfrm>
          <a:prstGeom prst="rect">
            <a:avLst/>
          </a:prstGeom>
          <a:noFill/>
        </p:spPr>
        <p:txBody>
          <a:bodyPr wrap="square" rtlCol="0">
            <a:spAutoFit/>
          </a:bodyPr>
          <a:lstStyle/>
          <a:p>
            <a:pPr algn="l"/>
            <a:r>
              <a:rPr lang="en-GB" sz="1200" i="1" dirty="0">
                <a:latin typeface="+mn-lt"/>
              </a:rPr>
              <a:t>Digital acquisition: CAEN DT5730</a:t>
            </a:r>
          </a:p>
        </p:txBody>
      </p:sp>
      <p:sp>
        <p:nvSpPr>
          <p:cNvPr id="16" name="ZoneTexte 15">
            <a:extLst>
              <a:ext uri="{FF2B5EF4-FFF2-40B4-BE49-F238E27FC236}">
                <a16:creationId xmlns:a16="http://schemas.microsoft.com/office/drawing/2014/main" id="{3FEB5FE7-86E8-2F00-761F-3B9BB5D3865A}"/>
              </a:ext>
            </a:extLst>
          </p:cNvPr>
          <p:cNvSpPr txBox="1"/>
          <p:nvPr/>
        </p:nvSpPr>
        <p:spPr>
          <a:xfrm>
            <a:off x="5832735" y="3649248"/>
            <a:ext cx="3823274" cy="415498"/>
          </a:xfrm>
          <a:prstGeom prst="rect">
            <a:avLst/>
          </a:prstGeom>
          <a:noFill/>
          <a:ln>
            <a:solidFill>
              <a:schemeClr val="tx1"/>
            </a:solidFill>
            <a:prstDash val="dash"/>
          </a:ln>
        </p:spPr>
        <p:txBody>
          <a:bodyPr wrap="square">
            <a:spAutoFit/>
          </a:bodyPr>
          <a:lstStyle/>
          <a:p>
            <a:pPr algn="l"/>
            <a:r>
              <a:rPr lang="en-GB" sz="1050" dirty="0">
                <a:latin typeface="+mn-lt"/>
              </a:rPr>
              <a:t>Benchmarking a new digital data acquisition system for fast neutron metrology , Andy BUFFLER and Al. NIMPR (2022) </a:t>
            </a:r>
          </a:p>
        </p:txBody>
      </p:sp>
    </p:spTree>
    <p:extLst>
      <p:ext uri="{BB962C8B-B14F-4D97-AF65-F5344CB8AC3E}">
        <p14:creationId xmlns:p14="http://schemas.microsoft.com/office/powerpoint/2010/main" val="91832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fr-FR" sz="2400" dirty="0">
                <a:solidFill>
                  <a:srgbClr val="5793C9"/>
                </a:solidFill>
                <a:latin typeface="+mn-lt"/>
                <a:cs typeface="Arial" panose="020B0604020202020204" pitchFamily="34" charset="0"/>
              </a:rPr>
              <a:t>The </a:t>
            </a:r>
            <a:r>
              <a:rPr lang="fr-FR" sz="2400" dirty="0" err="1">
                <a:solidFill>
                  <a:srgbClr val="5793C9"/>
                </a:solidFill>
                <a:latin typeface="+mn-lt"/>
                <a:cs typeface="Arial" panose="020B0604020202020204" pitchFamily="34" charset="0"/>
              </a:rPr>
              <a:t>scintillators</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5</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11" name="Espace réservé du contenu 4">
            <a:extLst>
              <a:ext uri="{FF2B5EF4-FFF2-40B4-BE49-F238E27FC236}">
                <a16:creationId xmlns:a16="http://schemas.microsoft.com/office/drawing/2014/main" id="{FEC7E6CD-6D91-4AE7-8975-05420A13AEC0}"/>
              </a:ext>
            </a:extLst>
          </p:cNvPr>
          <p:cNvSpPr>
            <a:spLocks noGrp="1"/>
          </p:cNvSpPr>
          <p:nvPr>
            <p:ph sz="quarter" idx="12"/>
          </p:nvPr>
        </p:nvSpPr>
        <p:spPr>
          <a:xfrm>
            <a:off x="191435" y="1361387"/>
            <a:ext cx="5697765" cy="1161258"/>
          </a:xfrm>
        </p:spPr>
        <p:txBody>
          <a:bodyPr/>
          <a:lstStyle/>
          <a:p>
            <a:r>
              <a:rPr lang="fr-FR" sz="1600" dirty="0" err="1">
                <a:latin typeface="+mj-lt"/>
              </a:rPr>
              <a:t>Two</a:t>
            </a:r>
            <a:r>
              <a:rPr lang="fr-FR" sz="1600" dirty="0">
                <a:latin typeface="+mj-lt"/>
              </a:rPr>
              <a:t> </a:t>
            </a:r>
            <a:r>
              <a:rPr lang="fr-FR" sz="1600" dirty="0" err="1">
                <a:latin typeface="+mj-lt"/>
              </a:rPr>
              <a:t>Stilbene</a:t>
            </a:r>
            <a:r>
              <a:rPr lang="fr-FR" sz="1600" dirty="0">
                <a:latin typeface="+mj-lt"/>
              </a:rPr>
              <a:t> </a:t>
            </a:r>
            <a:r>
              <a:rPr lang="fr-FR" sz="1600" dirty="0" err="1">
                <a:latin typeface="+mj-lt"/>
              </a:rPr>
              <a:t>Scintillators</a:t>
            </a:r>
            <a:r>
              <a:rPr lang="fr-FR" sz="1600" dirty="0">
                <a:latin typeface="+mj-lt"/>
              </a:rPr>
              <a:t> </a:t>
            </a:r>
            <a:r>
              <a:rPr lang="fr-FR" sz="1600" dirty="0" err="1">
                <a:latin typeface="+mj-lt"/>
              </a:rPr>
              <a:t>with</a:t>
            </a:r>
            <a:r>
              <a:rPr lang="fr-FR" sz="1600" dirty="0">
                <a:latin typeface="+mj-lt"/>
              </a:rPr>
              <a:t> a 2’’x2’’ </a:t>
            </a:r>
            <a:r>
              <a:rPr lang="fr-FR" sz="1600" dirty="0" err="1">
                <a:latin typeface="+mj-lt"/>
              </a:rPr>
              <a:t>Stilbene</a:t>
            </a:r>
            <a:r>
              <a:rPr lang="fr-FR" sz="1600" dirty="0">
                <a:latin typeface="+mj-lt"/>
              </a:rPr>
              <a:t> </a:t>
            </a:r>
            <a:r>
              <a:rPr lang="fr-FR" sz="1600" dirty="0" err="1">
                <a:latin typeface="+mj-lt"/>
              </a:rPr>
              <a:t>crystal</a:t>
            </a:r>
            <a:r>
              <a:rPr lang="fr-FR" sz="1600" dirty="0">
                <a:latin typeface="+mj-lt"/>
              </a:rPr>
              <a:t> (C</a:t>
            </a:r>
            <a:r>
              <a:rPr lang="fr-FR" sz="1600" baseline="-25000" dirty="0">
                <a:latin typeface="+mj-lt"/>
              </a:rPr>
              <a:t>14</a:t>
            </a:r>
            <a:r>
              <a:rPr lang="fr-FR" sz="1600" dirty="0">
                <a:latin typeface="+mj-lt"/>
              </a:rPr>
              <a:t>H</a:t>
            </a:r>
            <a:r>
              <a:rPr lang="fr-FR" sz="1600" baseline="-25000" dirty="0">
                <a:latin typeface="+mj-lt"/>
              </a:rPr>
              <a:t>12</a:t>
            </a:r>
            <a:r>
              <a:rPr lang="fr-FR" sz="1600" dirty="0">
                <a:latin typeface="+mj-lt"/>
              </a:rPr>
              <a:t>)</a:t>
            </a:r>
          </a:p>
          <a:p>
            <a:r>
              <a:rPr lang="fr-FR" sz="1600" kern="0" dirty="0" err="1">
                <a:latin typeface="+mj-lt"/>
              </a:rPr>
              <a:t>Two</a:t>
            </a:r>
            <a:r>
              <a:rPr lang="fr-FR" sz="1600" kern="0" dirty="0">
                <a:latin typeface="+mj-lt"/>
              </a:rPr>
              <a:t> EJ309 </a:t>
            </a:r>
            <a:r>
              <a:rPr lang="fr-FR" sz="1600" kern="0" dirty="0" err="1">
                <a:latin typeface="+mj-lt"/>
              </a:rPr>
              <a:t>Scintillators</a:t>
            </a:r>
            <a:r>
              <a:rPr lang="fr-FR" sz="1600" kern="0" dirty="0">
                <a:latin typeface="+mj-lt"/>
              </a:rPr>
              <a:t> </a:t>
            </a:r>
            <a:r>
              <a:rPr lang="fr-FR" sz="1600" dirty="0" err="1">
                <a:latin typeface="+mj-lt"/>
              </a:rPr>
              <a:t>with</a:t>
            </a:r>
            <a:r>
              <a:rPr lang="fr-FR" sz="1600" dirty="0">
                <a:latin typeface="+mj-lt"/>
              </a:rPr>
              <a:t> a 2’’x2’’ </a:t>
            </a:r>
            <a:r>
              <a:rPr lang="fr-FR" sz="1600" dirty="0" err="1">
                <a:latin typeface="+mj-lt"/>
              </a:rPr>
              <a:t>liquid</a:t>
            </a:r>
            <a:r>
              <a:rPr lang="fr-FR" sz="1600" dirty="0">
                <a:latin typeface="+mj-lt"/>
              </a:rPr>
              <a:t> </a:t>
            </a:r>
            <a:r>
              <a:rPr lang="fr-FR" sz="1600" dirty="0" err="1">
                <a:latin typeface="+mj-lt"/>
              </a:rPr>
              <a:t>scintillator</a:t>
            </a:r>
            <a:r>
              <a:rPr lang="fr-FR" sz="1600" dirty="0">
                <a:latin typeface="+mj-lt"/>
              </a:rPr>
              <a:t> (~C</a:t>
            </a:r>
            <a:r>
              <a:rPr lang="fr-FR" sz="1600" baseline="-25000" dirty="0">
                <a:latin typeface="+mj-lt"/>
              </a:rPr>
              <a:t>8</a:t>
            </a:r>
            <a:r>
              <a:rPr lang="fr-FR" sz="1600" dirty="0">
                <a:latin typeface="+mj-lt"/>
              </a:rPr>
              <a:t>H</a:t>
            </a:r>
            <a:r>
              <a:rPr lang="fr-FR" sz="1600" baseline="-25000" dirty="0">
                <a:latin typeface="+mj-lt"/>
              </a:rPr>
              <a:t>10</a:t>
            </a:r>
            <a:r>
              <a:rPr lang="fr-FR" sz="1600" dirty="0">
                <a:latin typeface="+mj-lt"/>
              </a:rPr>
              <a:t>)</a:t>
            </a:r>
          </a:p>
          <a:p>
            <a:pPr marL="0" indent="0" algn="l">
              <a:buNone/>
            </a:pPr>
            <a:endParaRPr lang="fr-FR" dirty="0">
              <a:latin typeface="+mn-lt"/>
            </a:endParaRPr>
          </a:p>
          <a:p>
            <a:pPr marL="0" indent="0">
              <a:buNone/>
            </a:pPr>
            <a:endParaRPr lang="fr-FR" dirty="0"/>
          </a:p>
          <a:p>
            <a:pPr marL="0" indent="0">
              <a:buNone/>
            </a:pPr>
            <a:endParaRPr lang="fr-FR" dirty="0"/>
          </a:p>
          <a:p>
            <a:endParaRPr lang="fr-FR" dirty="0"/>
          </a:p>
        </p:txBody>
      </p:sp>
      <p:graphicFrame>
        <p:nvGraphicFramePr>
          <p:cNvPr id="6" name="Tableau 5">
            <a:extLst>
              <a:ext uri="{FF2B5EF4-FFF2-40B4-BE49-F238E27FC236}">
                <a16:creationId xmlns:a16="http://schemas.microsoft.com/office/drawing/2014/main" id="{B4A93B62-989F-584A-DA93-EC9018C9D2C7}"/>
              </a:ext>
            </a:extLst>
          </p:cNvPr>
          <p:cNvGraphicFramePr>
            <a:graphicFrameLocks noGrp="1"/>
          </p:cNvGraphicFramePr>
          <p:nvPr>
            <p:extLst>
              <p:ext uri="{D42A27DB-BD31-4B8C-83A1-F6EECF244321}">
                <p14:modId xmlns:p14="http://schemas.microsoft.com/office/powerpoint/2010/main" val="303162462"/>
              </p:ext>
            </p:extLst>
          </p:nvPr>
        </p:nvGraphicFramePr>
        <p:xfrm>
          <a:off x="1765634" y="4764725"/>
          <a:ext cx="7807292" cy="1588560"/>
        </p:xfrm>
        <a:graphic>
          <a:graphicData uri="http://schemas.openxmlformats.org/drawingml/2006/table">
            <a:tbl>
              <a:tblPr firstRow="1" firstCol="1" bandRow="1">
                <a:tableStyleId>{5C22544A-7EE6-4342-B048-85BDC9FD1C3A}</a:tableStyleId>
              </a:tblPr>
              <a:tblGrid>
                <a:gridCol w="1807206">
                  <a:extLst>
                    <a:ext uri="{9D8B030D-6E8A-4147-A177-3AD203B41FA5}">
                      <a16:colId xmlns:a16="http://schemas.microsoft.com/office/drawing/2014/main" val="609662858"/>
                    </a:ext>
                  </a:extLst>
                </a:gridCol>
                <a:gridCol w="1807206">
                  <a:extLst>
                    <a:ext uri="{9D8B030D-6E8A-4147-A177-3AD203B41FA5}">
                      <a16:colId xmlns:a16="http://schemas.microsoft.com/office/drawing/2014/main" val="1259572533"/>
                    </a:ext>
                  </a:extLst>
                </a:gridCol>
                <a:gridCol w="2096440">
                  <a:extLst>
                    <a:ext uri="{9D8B030D-6E8A-4147-A177-3AD203B41FA5}">
                      <a16:colId xmlns:a16="http://schemas.microsoft.com/office/drawing/2014/main" val="2547633936"/>
                    </a:ext>
                  </a:extLst>
                </a:gridCol>
                <a:gridCol w="2096440">
                  <a:extLst>
                    <a:ext uri="{9D8B030D-6E8A-4147-A177-3AD203B41FA5}">
                      <a16:colId xmlns:a16="http://schemas.microsoft.com/office/drawing/2014/main" val="212565074"/>
                    </a:ext>
                  </a:extLst>
                </a:gridCol>
              </a:tblGrid>
              <a:tr h="317712">
                <a:tc>
                  <a:txBody>
                    <a:bodyPr/>
                    <a:lstStyle/>
                    <a:p>
                      <a:pPr algn="ctr">
                        <a:spcBef>
                          <a:spcPts val="600"/>
                        </a:spcBef>
                        <a:spcAft>
                          <a:spcPts val="6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Energy range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en-GB" sz="1800" noProof="0" dirty="0">
                          <a:effectLst/>
                        </a:rPr>
                        <a:t>Resolution time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err="1">
                          <a:effectLst/>
                          <a:latin typeface="Calibri" panose="020F0502020204030204" pitchFamily="34" charset="0"/>
                          <a:ea typeface="Calibri" panose="020F0502020204030204" pitchFamily="34" charset="0"/>
                          <a:cs typeface="Times New Roman" panose="02020603050405020304" pitchFamily="18" charset="0"/>
                        </a:rPr>
                        <a:t>Response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899389"/>
                  </a:ext>
                </a:extLst>
              </a:tr>
              <a:tr h="317712">
                <a:tc>
                  <a:txBody>
                    <a:bodyPr/>
                    <a:lstStyle/>
                    <a:p>
                      <a:pPr algn="ctr">
                        <a:spcBef>
                          <a:spcPts val="600"/>
                        </a:spcBef>
                        <a:spcAft>
                          <a:spcPts val="600"/>
                        </a:spcAft>
                      </a:pPr>
                      <a:r>
                        <a:rPr lang="fr-FR" sz="1800" dirty="0">
                          <a:effectLst/>
                        </a:rPr>
                        <a:t>SX1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0.5-22 MeV</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1 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kern="1200" dirty="0" err="1">
                          <a:solidFill>
                            <a:schemeClr val="dk1"/>
                          </a:solidFill>
                          <a:latin typeface="+mn-lt"/>
                          <a:ea typeface="+mn-ea"/>
                          <a:cs typeface="+mn-cs"/>
                        </a:rPr>
                        <a:t>Anisotropic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744580"/>
                  </a:ext>
                </a:extLst>
              </a:tr>
              <a:tr h="317712">
                <a:tc>
                  <a:txBody>
                    <a:bodyPr/>
                    <a:lstStyle/>
                    <a:p>
                      <a:pPr algn="ctr">
                        <a:spcBef>
                          <a:spcPts val="600"/>
                        </a:spcBef>
                        <a:spcAft>
                          <a:spcPts val="600"/>
                        </a:spcAft>
                      </a:pPr>
                      <a:r>
                        <a:rPr lang="fr-FR" sz="1800" dirty="0">
                          <a:effectLst/>
                        </a:rPr>
                        <a:t>SX2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0.1-2 MeV</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2-4 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kern="1200" dirty="0" err="1">
                          <a:solidFill>
                            <a:schemeClr val="dk1"/>
                          </a:solidFill>
                          <a:latin typeface="+mn-lt"/>
                          <a:ea typeface="+mn-ea"/>
                          <a:cs typeface="+mn-cs"/>
                        </a:rPr>
                        <a:t>Anisotropic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7248346"/>
                  </a:ext>
                </a:extLst>
              </a:tr>
              <a:tr h="317712">
                <a:tc>
                  <a:txBody>
                    <a:bodyPr/>
                    <a:lstStyle/>
                    <a:p>
                      <a:pPr algn="ctr">
                        <a:spcBef>
                          <a:spcPts val="600"/>
                        </a:spcBef>
                        <a:spcAft>
                          <a:spcPts val="600"/>
                        </a:spcAft>
                      </a:pPr>
                      <a:r>
                        <a:rPr lang="fr-FR" sz="1800" dirty="0">
                          <a:effectLst/>
                        </a:rPr>
                        <a:t>EJ309 01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1-22 MeV</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1 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err="1">
                          <a:effectLst/>
                          <a:latin typeface="Calibri" panose="020F0502020204030204" pitchFamily="34" charset="0"/>
                          <a:ea typeface="Calibri" panose="020F0502020204030204" pitchFamily="34" charset="0"/>
                          <a:cs typeface="Times New Roman" panose="02020603050405020304" pitchFamily="18" charset="0"/>
                        </a:rPr>
                        <a:t>Isotropic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2078607"/>
                  </a:ext>
                </a:extLst>
              </a:tr>
              <a:tr h="317712">
                <a:tc>
                  <a:txBody>
                    <a:bodyPr/>
                    <a:lstStyle/>
                    <a:p>
                      <a:pPr algn="ctr">
                        <a:spcBef>
                          <a:spcPts val="600"/>
                        </a:spcBef>
                        <a:spcAft>
                          <a:spcPts val="600"/>
                        </a:spcAft>
                      </a:pPr>
                      <a:r>
                        <a:rPr lang="fr-FR" sz="1800" dirty="0">
                          <a:effectLst/>
                        </a:rPr>
                        <a:t>EJ309 02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1-22 MeV</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a:effectLst/>
                        </a:rPr>
                        <a:t>1 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fr-FR" sz="1800" dirty="0" err="1">
                          <a:effectLst/>
                          <a:latin typeface="Calibri" panose="020F0502020204030204" pitchFamily="34" charset="0"/>
                          <a:ea typeface="Calibri" panose="020F0502020204030204" pitchFamily="34" charset="0"/>
                          <a:cs typeface="Times New Roman" panose="02020603050405020304" pitchFamily="18" charset="0"/>
                        </a:rPr>
                        <a:t>Isotropic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6382429"/>
                  </a:ext>
                </a:extLst>
              </a:tr>
            </a:tbl>
          </a:graphicData>
        </a:graphic>
      </p:graphicFrame>
      <p:sp>
        <p:nvSpPr>
          <p:cNvPr id="12" name="ZoneTexte 11">
            <a:extLst>
              <a:ext uri="{FF2B5EF4-FFF2-40B4-BE49-F238E27FC236}">
                <a16:creationId xmlns:a16="http://schemas.microsoft.com/office/drawing/2014/main" id="{327FBACE-3752-EB01-E241-4B23B8F139CD}"/>
              </a:ext>
            </a:extLst>
          </p:cNvPr>
          <p:cNvSpPr txBox="1"/>
          <p:nvPr/>
        </p:nvSpPr>
        <p:spPr>
          <a:xfrm>
            <a:off x="7139229" y="3010986"/>
            <a:ext cx="1562100" cy="276999"/>
          </a:xfrm>
          <a:prstGeom prst="rect">
            <a:avLst/>
          </a:prstGeom>
          <a:noFill/>
        </p:spPr>
        <p:txBody>
          <a:bodyPr wrap="square" rtlCol="0">
            <a:spAutoFit/>
          </a:bodyPr>
          <a:lstStyle/>
          <a:p>
            <a:pPr algn="l"/>
            <a:r>
              <a:rPr lang="en-GB" sz="1200" i="1" dirty="0">
                <a:latin typeface="+mn-lt"/>
              </a:rPr>
              <a:t>EJ309 Scintillator </a:t>
            </a:r>
          </a:p>
        </p:txBody>
      </p:sp>
      <p:pic>
        <p:nvPicPr>
          <p:cNvPr id="14" name="Image 13" descr="Une image contenant cylindre, tuyau, argent, tube&#10;&#10;Description générée automatiquement">
            <a:extLst>
              <a:ext uri="{FF2B5EF4-FFF2-40B4-BE49-F238E27FC236}">
                <a16:creationId xmlns:a16="http://schemas.microsoft.com/office/drawing/2014/main" id="{FBA020EE-9A01-FA11-FAB1-0C4B0462D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201" y="2137770"/>
            <a:ext cx="3451849" cy="841915"/>
          </a:xfrm>
          <a:prstGeom prst="rect">
            <a:avLst/>
          </a:prstGeom>
        </p:spPr>
      </p:pic>
      <p:pic>
        <p:nvPicPr>
          <p:cNvPr id="18" name="Image 17" descr="Une image contenant cylindre, tuyau, machine, acier&#10;&#10;Description générée automatiquement">
            <a:extLst>
              <a:ext uri="{FF2B5EF4-FFF2-40B4-BE49-F238E27FC236}">
                <a16:creationId xmlns:a16="http://schemas.microsoft.com/office/drawing/2014/main" id="{6341DE02-47EC-E3E7-AB4E-31CA7651B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201" y="666269"/>
            <a:ext cx="3476862" cy="904351"/>
          </a:xfrm>
          <a:prstGeom prst="rect">
            <a:avLst/>
          </a:prstGeom>
        </p:spPr>
      </p:pic>
      <p:sp>
        <p:nvSpPr>
          <p:cNvPr id="19" name="ZoneTexte 18">
            <a:extLst>
              <a:ext uri="{FF2B5EF4-FFF2-40B4-BE49-F238E27FC236}">
                <a16:creationId xmlns:a16="http://schemas.microsoft.com/office/drawing/2014/main" id="{C019823C-4E5F-45A9-C0B5-51CB5DB6D9EB}"/>
              </a:ext>
            </a:extLst>
          </p:cNvPr>
          <p:cNvSpPr txBox="1"/>
          <p:nvPr/>
        </p:nvSpPr>
        <p:spPr>
          <a:xfrm>
            <a:off x="7139229" y="1678860"/>
            <a:ext cx="1562100" cy="276999"/>
          </a:xfrm>
          <a:prstGeom prst="rect">
            <a:avLst/>
          </a:prstGeom>
          <a:noFill/>
        </p:spPr>
        <p:txBody>
          <a:bodyPr wrap="square" rtlCol="0">
            <a:spAutoFit/>
          </a:bodyPr>
          <a:lstStyle/>
          <a:p>
            <a:pPr algn="l"/>
            <a:r>
              <a:rPr lang="en-GB" sz="1200" i="1" dirty="0">
                <a:latin typeface="+mn-lt"/>
              </a:rPr>
              <a:t>Stilbene Scintillator </a:t>
            </a:r>
          </a:p>
        </p:txBody>
      </p:sp>
      <p:sp>
        <p:nvSpPr>
          <p:cNvPr id="3" name="Espace réservé du contenu 4">
            <a:extLst>
              <a:ext uri="{FF2B5EF4-FFF2-40B4-BE49-F238E27FC236}">
                <a16:creationId xmlns:a16="http://schemas.microsoft.com/office/drawing/2014/main" id="{A7DAEC69-5A98-5F1A-5D11-C2B2511232C1}"/>
              </a:ext>
            </a:extLst>
          </p:cNvPr>
          <p:cNvSpPr txBox="1">
            <a:spLocks/>
          </p:cNvSpPr>
          <p:nvPr/>
        </p:nvSpPr>
        <p:spPr bwMode="auto">
          <a:xfrm>
            <a:off x="191436" y="838389"/>
            <a:ext cx="8595646" cy="37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pPr marL="0" indent="0">
              <a:buFont typeface="Arial" charset="0"/>
              <a:buNone/>
            </a:pPr>
            <a:r>
              <a:rPr lang="fr-FR" kern="0" dirty="0">
                <a:latin typeface="+mn-lt"/>
              </a:rPr>
              <a:t>Detector of neutron and photon</a:t>
            </a:r>
          </a:p>
        </p:txBody>
      </p:sp>
      <p:sp>
        <p:nvSpPr>
          <p:cNvPr id="5" name="Espace réservé du contenu 4">
            <a:extLst>
              <a:ext uri="{FF2B5EF4-FFF2-40B4-BE49-F238E27FC236}">
                <a16:creationId xmlns:a16="http://schemas.microsoft.com/office/drawing/2014/main" id="{7D7DDC46-21EA-335F-E9E1-404E3C3CE90E}"/>
              </a:ext>
            </a:extLst>
          </p:cNvPr>
          <p:cNvSpPr txBox="1">
            <a:spLocks/>
          </p:cNvSpPr>
          <p:nvPr/>
        </p:nvSpPr>
        <p:spPr bwMode="auto">
          <a:xfrm>
            <a:off x="191435" y="2823377"/>
            <a:ext cx="2874506" cy="135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pPr marL="0" indent="0" algn="just">
              <a:buFont typeface="Arial" charset="0"/>
              <a:buNone/>
            </a:pPr>
            <a:r>
              <a:rPr lang="fr-FR" kern="0" dirty="0" err="1">
                <a:latin typeface="+mn-lt"/>
              </a:rPr>
              <a:t>Coupled</a:t>
            </a:r>
            <a:r>
              <a:rPr lang="fr-FR" kern="0" dirty="0">
                <a:latin typeface="+mn-lt"/>
              </a:rPr>
              <a:t> </a:t>
            </a:r>
            <a:r>
              <a:rPr lang="fr-FR" kern="0" dirty="0" err="1">
                <a:latin typeface="+mn-lt"/>
              </a:rPr>
              <a:t>with</a:t>
            </a:r>
            <a:r>
              <a:rPr lang="fr-FR" kern="0" dirty="0">
                <a:latin typeface="+mn-lt"/>
              </a:rPr>
              <a:t> the digital acquisition </a:t>
            </a:r>
            <a:r>
              <a:rPr lang="fr-FR" kern="0" dirty="0" err="1">
                <a:latin typeface="+mn-lt"/>
              </a:rPr>
              <a:t>is</a:t>
            </a:r>
            <a:r>
              <a:rPr lang="fr-FR" kern="0" dirty="0">
                <a:latin typeface="+mn-lt"/>
              </a:rPr>
              <a:t> e</a:t>
            </a:r>
            <a:r>
              <a:rPr lang="en-US" kern="0" dirty="0" err="1">
                <a:latin typeface="+mn-lt"/>
              </a:rPr>
              <a:t>nabled</a:t>
            </a:r>
            <a:r>
              <a:rPr lang="en-US" kern="0" dirty="0">
                <a:latin typeface="+mn-lt"/>
              </a:rPr>
              <a:t> to keep the parameters between each measurement, analyze the signal and estimate: time stamps, light output and PSD</a:t>
            </a:r>
            <a:r>
              <a:rPr lang="fr-FR" kern="0" dirty="0">
                <a:latin typeface="+mn-lt"/>
              </a:rPr>
              <a:t> </a:t>
            </a:r>
          </a:p>
          <a:p>
            <a:pPr marL="0" indent="0">
              <a:buFont typeface="Arial" charset="0"/>
              <a:buNone/>
            </a:pPr>
            <a:r>
              <a:rPr lang="fr-FR" kern="0" dirty="0">
                <a:latin typeface="+mn-lt"/>
              </a:rPr>
              <a:t> </a:t>
            </a:r>
          </a:p>
          <a:p>
            <a:pPr marL="0" indent="0">
              <a:buFont typeface="Arial" charset="0"/>
              <a:buNone/>
            </a:pPr>
            <a:endParaRPr lang="fr-FR" kern="0" dirty="0"/>
          </a:p>
          <a:p>
            <a:pPr marL="0" indent="0">
              <a:buFont typeface="Arial" charset="0"/>
              <a:buNone/>
            </a:pPr>
            <a:endParaRPr lang="fr-FR" kern="0" dirty="0"/>
          </a:p>
          <a:p>
            <a:endParaRPr lang="fr-FR" kern="0" dirty="0"/>
          </a:p>
        </p:txBody>
      </p:sp>
      <p:pic>
        <p:nvPicPr>
          <p:cNvPr id="9" name="Image 8" descr="Une image contenant intérieur, texte, Appareil électronique, gadget&#10;&#10;Description générée automatiquement">
            <a:extLst>
              <a:ext uri="{FF2B5EF4-FFF2-40B4-BE49-F238E27FC236}">
                <a16:creationId xmlns:a16="http://schemas.microsoft.com/office/drawing/2014/main" id="{71976E04-A82D-C4A0-CC0F-2E4CBBBCF9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5941" y="2653291"/>
            <a:ext cx="2631210" cy="1588559"/>
          </a:xfrm>
          <a:prstGeom prst="rect">
            <a:avLst/>
          </a:prstGeom>
        </p:spPr>
      </p:pic>
      <p:sp>
        <p:nvSpPr>
          <p:cNvPr id="13" name="ZoneTexte 12">
            <a:extLst>
              <a:ext uri="{FF2B5EF4-FFF2-40B4-BE49-F238E27FC236}">
                <a16:creationId xmlns:a16="http://schemas.microsoft.com/office/drawing/2014/main" id="{26234BDD-B351-7651-2564-C9BEEE061F6E}"/>
              </a:ext>
            </a:extLst>
          </p:cNvPr>
          <p:cNvSpPr txBox="1"/>
          <p:nvPr/>
        </p:nvSpPr>
        <p:spPr>
          <a:xfrm>
            <a:off x="3201525" y="4216507"/>
            <a:ext cx="2631210" cy="276999"/>
          </a:xfrm>
          <a:prstGeom prst="rect">
            <a:avLst/>
          </a:prstGeom>
          <a:noFill/>
        </p:spPr>
        <p:txBody>
          <a:bodyPr wrap="square" rtlCol="0">
            <a:spAutoFit/>
          </a:bodyPr>
          <a:lstStyle/>
          <a:p>
            <a:pPr algn="l"/>
            <a:r>
              <a:rPr lang="en-GB" sz="1200" i="1" dirty="0">
                <a:latin typeface="+mn-lt"/>
              </a:rPr>
              <a:t>Digital acquisition: CAEN DT5730</a:t>
            </a:r>
          </a:p>
        </p:txBody>
      </p:sp>
      <p:sp>
        <p:nvSpPr>
          <p:cNvPr id="16" name="ZoneTexte 15">
            <a:extLst>
              <a:ext uri="{FF2B5EF4-FFF2-40B4-BE49-F238E27FC236}">
                <a16:creationId xmlns:a16="http://schemas.microsoft.com/office/drawing/2014/main" id="{3FEB5FE7-86E8-2F00-761F-3B9BB5D3865A}"/>
              </a:ext>
            </a:extLst>
          </p:cNvPr>
          <p:cNvSpPr txBox="1"/>
          <p:nvPr/>
        </p:nvSpPr>
        <p:spPr>
          <a:xfrm>
            <a:off x="5832735" y="3649248"/>
            <a:ext cx="3823274" cy="415498"/>
          </a:xfrm>
          <a:prstGeom prst="rect">
            <a:avLst/>
          </a:prstGeom>
          <a:noFill/>
          <a:ln>
            <a:solidFill>
              <a:schemeClr val="tx1"/>
            </a:solidFill>
            <a:prstDash val="dash"/>
          </a:ln>
        </p:spPr>
        <p:txBody>
          <a:bodyPr wrap="square">
            <a:spAutoFit/>
          </a:bodyPr>
          <a:lstStyle/>
          <a:p>
            <a:pPr algn="l"/>
            <a:r>
              <a:rPr lang="en-GB" sz="1050" dirty="0">
                <a:latin typeface="+mn-lt"/>
              </a:rPr>
              <a:t>Benchmarking a new digital data acquisition system for fast neutron metrology , Andy BUFFLER and Al. NIMPR (2022) </a:t>
            </a:r>
          </a:p>
        </p:txBody>
      </p:sp>
    </p:spTree>
    <p:extLst>
      <p:ext uri="{BB962C8B-B14F-4D97-AF65-F5344CB8AC3E}">
        <p14:creationId xmlns:p14="http://schemas.microsoft.com/office/powerpoint/2010/main" val="382672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fr-FR" sz="2400" dirty="0">
                <a:solidFill>
                  <a:srgbClr val="5793C9"/>
                </a:solidFill>
                <a:latin typeface="+mn-lt"/>
                <a:cs typeface="Arial" panose="020B0604020202020204" pitchFamily="34" charset="0"/>
              </a:rPr>
              <a:t>The </a:t>
            </a:r>
            <a:r>
              <a:rPr lang="en-GB" sz="2400" dirty="0">
                <a:solidFill>
                  <a:srgbClr val="5793C9"/>
                </a:solidFill>
                <a:latin typeface="+mn-lt"/>
                <a:cs typeface="Arial" panose="020B0604020202020204" pitchFamily="34" charset="0"/>
              </a:rPr>
              <a:t>characterization of scintillators</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6</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11" name="Espace réservé du contenu 4">
            <a:extLst>
              <a:ext uri="{FF2B5EF4-FFF2-40B4-BE49-F238E27FC236}">
                <a16:creationId xmlns:a16="http://schemas.microsoft.com/office/drawing/2014/main" id="{FEC7E6CD-6D91-4AE7-8975-05420A13AEC0}"/>
              </a:ext>
            </a:extLst>
          </p:cNvPr>
          <p:cNvSpPr>
            <a:spLocks noGrp="1"/>
          </p:cNvSpPr>
          <p:nvPr>
            <p:ph sz="quarter" idx="12"/>
          </p:nvPr>
        </p:nvSpPr>
        <p:spPr>
          <a:xfrm>
            <a:off x="191436" y="696104"/>
            <a:ext cx="8595646" cy="575943"/>
          </a:xfrm>
        </p:spPr>
        <p:txBody>
          <a:bodyPr/>
          <a:lstStyle/>
          <a:p>
            <a:pPr marL="0" indent="0">
              <a:buNone/>
            </a:pPr>
            <a:r>
              <a:rPr lang="fr-FR" sz="1600" dirty="0">
                <a:latin typeface="+mj-lt"/>
              </a:rPr>
              <a:t>For </a:t>
            </a:r>
            <a:r>
              <a:rPr lang="en-GB" sz="1600" dirty="0">
                <a:latin typeface="+mj-lt"/>
              </a:rPr>
              <a:t>the use of the scintillators, we need to characterize for the neutrons and photons</a:t>
            </a:r>
          </a:p>
          <a:p>
            <a:pPr marL="0" indent="0">
              <a:buNone/>
            </a:pPr>
            <a:endParaRPr lang="en-GB" sz="1600" dirty="0">
              <a:latin typeface="+mj-lt"/>
            </a:endParaRPr>
          </a:p>
          <a:p>
            <a:pPr marL="0" indent="0">
              <a:buNone/>
            </a:pPr>
            <a:endParaRPr lang="en-GB" sz="1600" dirty="0">
              <a:latin typeface="+mj-lt"/>
            </a:endParaRPr>
          </a:p>
          <a:p>
            <a:pPr marL="0" indent="0" algn="l">
              <a:buNone/>
            </a:pPr>
            <a:endParaRPr lang="fr-FR" dirty="0">
              <a:latin typeface="+mn-lt"/>
            </a:endParaRPr>
          </a:p>
          <a:p>
            <a:pPr marL="0" indent="0" algn="l">
              <a:buNone/>
            </a:pPr>
            <a:endParaRPr lang="fr-FR" dirty="0">
              <a:latin typeface="+mn-lt"/>
            </a:endParaRPr>
          </a:p>
          <a:p>
            <a:pPr marL="0" indent="0" algn="l">
              <a:buNone/>
            </a:pPr>
            <a:endParaRPr lang="fr-FR" dirty="0">
              <a:latin typeface="+mn-lt"/>
            </a:endParaRPr>
          </a:p>
          <a:p>
            <a:pPr marL="0" indent="0" algn="l">
              <a:buNone/>
            </a:pPr>
            <a:endParaRPr lang="fr-FR" dirty="0">
              <a:latin typeface="+mn-lt"/>
            </a:endParaRPr>
          </a:p>
          <a:p>
            <a:pPr marL="0" indent="0">
              <a:buNone/>
            </a:pPr>
            <a:endParaRPr lang="fr-FR" dirty="0"/>
          </a:p>
          <a:p>
            <a:pPr marL="0" indent="0">
              <a:buNone/>
            </a:pPr>
            <a:endParaRPr lang="fr-FR" dirty="0"/>
          </a:p>
          <a:p>
            <a:endParaRPr lang="fr-FR" dirty="0"/>
          </a:p>
        </p:txBody>
      </p:sp>
      <p:sp>
        <p:nvSpPr>
          <p:cNvPr id="6" name="Espace réservé du contenu 4">
            <a:extLst>
              <a:ext uri="{FF2B5EF4-FFF2-40B4-BE49-F238E27FC236}">
                <a16:creationId xmlns:a16="http://schemas.microsoft.com/office/drawing/2014/main" id="{B03EC344-B3A1-ABC5-7DCC-602836C66900}"/>
              </a:ext>
            </a:extLst>
          </p:cNvPr>
          <p:cNvSpPr txBox="1">
            <a:spLocks/>
          </p:cNvSpPr>
          <p:nvPr/>
        </p:nvSpPr>
        <p:spPr bwMode="auto">
          <a:xfrm>
            <a:off x="191435" y="1297344"/>
            <a:ext cx="8866839" cy="17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r>
              <a:rPr lang="en-GB" sz="1600" kern="0" dirty="0">
                <a:latin typeface="+mj-lt"/>
              </a:rPr>
              <a:t>Indeed, the scintillators response is different than the emission spectrum. So, we need to determine the function to link the scintillator response and the emission spectrum :  The response matrix  </a:t>
            </a:r>
          </a:p>
          <a:p>
            <a:endParaRPr lang="fr-FR" kern="0" dirty="0"/>
          </a:p>
        </p:txBody>
      </p:sp>
      <p:sp>
        <p:nvSpPr>
          <p:cNvPr id="12" name="Rectangle 11">
            <a:extLst>
              <a:ext uri="{FF2B5EF4-FFF2-40B4-BE49-F238E27FC236}">
                <a16:creationId xmlns:a16="http://schemas.microsoft.com/office/drawing/2014/main" id="{C58DC8AB-F3EF-EA91-FA49-D8C37138DB50}"/>
              </a:ext>
            </a:extLst>
          </p:cNvPr>
          <p:cNvSpPr/>
          <p:nvPr/>
        </p:nvSpPr>
        <p:spPr>
          <a:xfrm>
            <a:off x="1624564" y="4002790"/>
            <a:ext cx="1718332" cy="276999"/>
          </a:xfrm>
          <a:prstGeom prst="rect">
            <a:avLst/>
          </a:prstGeom>
        </p:spPr>
        <p:txBody>
          <a:bodyPr wrap="square">
            <a:spAutoFit/>
          </a:bodyPr>
          <a:lstStyle/>
          <a:p>
            <a:r>
              <a:rPr lang="en-US" sz="1200" i="1" dirty="0">
                <a:latin typeface="+mj-lt"/>
              </a:rPr>
              <a:t>Incident spectrum [1]</a:t>
            </a:r>
          </a:p>
        </p:txBody>
      </p:sp>
      <p:pic>
        <p:nvPicPr>
          <p:cNvPr id="13" name="Immagine 8">
            <a:extLst>
              <a:ext uri="{FF2B5EF4-FFF2-40B4-BE49-F238E27FC236}">
                <a16:creationId xmlns:a16="http://schemas.microsoft.com/office/drawing/2014/main" id="{A822E2DE-BF16-E29A-847D-6DCDE675F3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4192" y="2107477"/>
            <a:ext cx="3953060" cy="1926096"/>
          </a:xfrm>
          <a:prstGeom prst="rect">
            <a:avLst/>
          </a:prstGeom>
        </p:spPr>
      </p:pic>
      <p:sp>
        <p:nvSpPr>
          <p:cNvPr id="14" name="CasellaDiTesto 11">
            <a:extLst>
              <a:ext uri="{FF2B5EF4-FFF2-40B4-BE49-F238E27FC236}">
                <a16:creationId xmlns:a16="http://schemas.microsoft.com/office/drawing/2014/main" id="{5021628F-4BAC-A7A9-F413-3ED34AC02F49}"/>
              </a:ext>
            </a:extLst>
          </p:cNvPr>
          <p:cNvSpPr txBox="1"/>
          <p:nvPr/>
        </p:nvSpPr>
        <p:spPr>
          <a:xfrm>
            <a:off x="3524171" y="2175491"/>
            <a:ext cx="490538" cy="369332"/>
          </a:xfrm>
          <a:prstGeom prst="rect">
            <a:avLst/>
          </a:prstGeom>
          <a:noFill/>
        </p:spPr>
        <p:txBody>
          <a:bodyPr wrap="square" rtlCol="0">
            <a:spAutoFit/>
          </a:bodyPr>
          <a:lstStyle/>
          <a:p>
            <a:r>
              <a:rPr lang="it-IT" sz="900" dirty="0">
                <a:solidFill>
                  <a:srgbClr val="0000EA"/>
                </a:solidFill>
              </a:rPr>
              <a:t>7 MeV</a:t>
            </a:r>
          </a:p>
        </p:txBody>
      </p:sp>
      <p:sp>
        <p:nvSpPr>
          <p:cNvPr id="15" name="CasellaDiTesto 26">
            <a:extLst>
              <a:ext uri="{FF2B5EF4-FFF2-40B4-BE49-F238E27FC236}">
                <a16:creationId xmlns:a16="http://schemas.microsoft.com/office/drawing/2014/main" id="{5DD989DC-64E3-CF09-E576-348B497D8616}"/>
              </a:ext>
            </a:extLst>
          </p:cNvPr>
          <p:cNvSpPr txBox="1"/>
          <p:nvPr/>
        </p:nvSpPr>
        <p:spPr>
          <a:xfrm>
            <a:off x="2328440" y="2215194"/>
            <a:ext cx="542110" cy="369332"/>
          </a:xfrm>
          <a:prstGeom prst="rect">
            <a:avLst/>
          </a:prstGeom>
          <a:noFill/>
        </p:spPr>
        <p:txBody>
          <a:bodyPr wrap="square" rtlCol="0">
            <a:spAutoFit/>
          </a:bodyPr>
          <a:lstStyle/>
          <a:p>
            <a:r>
              <a:rPr lang="it-IT" sz="900" dirty="0">
                <a:solidFill>
                  <a:srgbClr val="FF0000"/>
                </a:solidFill>
              </a:rPr>
              <a:t>3.5 MeV</a:t>
            </a:r>
          </a:p>
        </p:txBody>
      </p:sp>
      <p:sp>
        <p:nvSpPr>
          <p:cNvPr id="16" name="CasellaDiTesto 27">
            <a:extLst>
              <a:ext uri="{FF2B5EF4-FFF2-40B4-BE49-F238E27FC236}">
                <a16:creationId xmlns:a16="http://schemas.microsoft.com/office/drawing/2014/main" id="{F27052BB-27AD-9594-F0F0-84329C9F2F99}"/>
              </a:ext>
            </a:extLst>
          </p:cNvPr>
          <p:cNvSpPr txBox="1"/>
          <p:nvPr/>
        </p:nvSpPr>
        <p:spPr>
          <a:xfrm>
            <a:off x="1082454" y="2243897"/>
            <a:ext cx="542110" cy="230832"/>
          </a:xfrm>
          <a:prstGeom prst="rect">
            <a:avLst/>
          </a:prstGeom>
          <a:noFill/>
        </p:spPr>
        <p:txBody>
          <a:bodyPr wrap="square" rtlCol="0">
            <a:spAutoFit/>
          </a:bodyPr>
          <a:lstStyle/>
          <a:p>
            <a:r>
              <a:rPr lang="it-IT" sz="900" dirty="0">
                <a:solidFill>
                  <a:srgbClr val="000000"/>
                </a:solidFill>
              </a:rPr>
              <a:t>1 MeV</a:t>
            </a:r>
          </a:p>
        </p:txBody>
      </p:sp>
      <p:sp>
        <p:nvSpPr>
          <p:cNvPr id="7" name="Flèche : droite 6">
            <a:extLst>
              <a:ext uri="{FF2B5EF4-FFF2-40B4-BE49-F238E27FC236}">
                <a16:creationId xmlns:a16="http://schemas.microsoft.com/office/drawing/2014/main" id="{9617723A-140F-A338-98C3-83B97605E3E9}"/>
              </a:ext>
            </a:extLst>
          </p:cNvPr>
          <p:cNvSpPr/>
          <p:nvPr/>
        </p:nvSpPr>
        <p:spPr>
          <a:xfrm>
            <a:off x="4916594" y="2551524"/>
            <a:ext cx="1124712" cy="8633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Image 17">
            <a:extLst>
              <a:ext uri="{FF2B5EF4-FFF2-40B4-BE49-F238E27FC236}">
                <a16:creationId xmlns:a16="http://schemas.microsoft.com/office/drawing/2014/main" id="{4A8DE86F-AFA0-2233-C0FA-1C968FF9C40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75071" y="2048503"/>
            <a:ext cx="2718222" cy="1880995"/>
          </a:xfrm>
          <a:prstGeom prst="rect">
            <a:avLst/>
          </a:prstGeom>
        </p:spPr>
      </p:pic>
      <p:sp>
        <p:nvSpPr>
          <p:cNvPr id="19" name="ZoneTexte 18">
            <a:extLst>
              <a:ext uri="{FF2B5EF4-FFF2-40B4-BE49-F238E27FC236}">
                <a16:creationId xmlns:a16="http://schemas.microsoft.com/office/drawing/2014/main" id="{510AA57A-51D9-3730-3804-7F1B1C0DD093}"/>
              </a:ext>
            </a:extLst>
          </p:cNvPr>
          <p:cNvSpPr txBox="1"/>
          <p:nvPr/>
        </p:nvSpPr>
        <p:spPr>
          <a:xfrm>
            <a:off x="7289338" y="3895073"/>
            <a:ext cx="2631210" cy="276999"/>
          </a:xfrm>
          <a:prstGeom prst="rect">
            <a:avLst/>
          </a:prstGeom>
          <a:noFill/>
        </p:spPr>
        <p:txBody>
          <a:bodyPr wrap="square" rtlCol="0">
            <a:spAutoFit/>
          </a:bodyPr>
          <a:lstStyle/>
          <a:p>
            <a:pPr algn="l"/>
            <a:r>
              <a:rPr lang="en-GB" sz="1200" i="1" dirty="0">
                <a:latin typeface="+mn-lt"/>
              </a:rPr>
              <a:t>Detector Response [1]</a:t>
            </a:r>
          </a:p>
        </p:txBody>
      </p:sp>
      <p:sp>
        <p:nvSpPr>
          <p:cNvPr id="17" name="Flèche : courbe vers le bas 16">
            <a:extLst>
              <a:ext uri="{FF2B5EF4-FFF2-40B4-BE49-F238E27FC236}">
                <a16:creationId xmlns:a16="http://schemas.microsoft.com/office/drawing/2014/main" id="{11DC0551-8273-30AC-0655-864454A93ADA}"/>
              </a:ext>
            </a:extLst>
          </p:cNvPr>
          <p:cNvSpPr/>
          <p:nvPr/>
        </p:nvSpPr>
        <p:spPr>
          <a:xfrm rot="10800000">
            <a:off x="3810000" y="4324704"/>
            <a:ext cx="3362760" cy="60977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ZoneTexte 19">
            <a:extLst>
              <a:ext uri="{FF2B5EF4-FFF2-40B4-BE49-F238E27FC236}">
                <a16:creationId xmlns:a16="http://schemas.microsoft.com/office/drawing/2014/main" id="{3401B74F-54E3-3F60-1941-0F14CC40512D}"/>
              </a:ext>
            </a:extLst>
          </p:cNvPr>
          <p:cNvSpPr txBox="1"/>
          <p:nvPr/>
        </p:nvSpPr>
        <p:spPr>
          <a:xfrm>
            <a:off x="80720" y="5698033"/>
            <a:ext cx="3823274" cy="738664"/>
          </a:xfrm>
          <a:prstGeom prst="rect">
            <a:avLst/>
          </a:prstGeom>
          <a:noFill/>
          <a:ln>
            <a:solidFill>
              <a:schemeClr val="tx1"/>
            </a:solidFill>
            <a:prstDash val="dash"/>
          </a:ln>
        </p:spPr>
        <p:txBody>
          <a:bodyPr wrap="square">
            <a:spAutoFit/>
          </a:bodyPr>
          <a:lstStyle/>
          <a:p>
            <a:pPr algn="l"/>
            <a:r>
              <a:rPr lang="en-GB" sz="1050" i="1" dirty="0">
                <a:latin typeface="+mn-lt"/>
              </a:rPr>
              <a:t> </a:t>
            </a:r>
            <a:r>
              <a:rPr lang="en-GB" sz="1050" dirty="0">
                <a:latin typeface="+mn-lt"/>
              </a:rPr>
              <a:t>[1] Gamma-response characterization of a solution-grown stilbene scintillators in the 59 keV - 4.44.MeV energy range; an alternative low-resolution gamma spectrometer , Augusto DI CHICCO and Al. NIMPR (2022) </a:t>
            </a:r>
          </a:p>
        </p:txBody>
      </p:sp>
    </p:spTree>
    <p:extLst>
      <p:ext uri="{BB962C8B-B14F-4D97-AF65-F5344CB8AC3E}">
        <p14:creationId xmlns:p14="http://schemas.microsoft.com/office/powerpoint/2010/main" val="240053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fr-FR" sz="2400" dirty="0">
                <a:solidFill>
                  <a:srgbClr val="5793C9"/>
                </a:solidFill>
                <a:latin typeface="+mn-lt"/>
                <a:cs typeface="Arial" panose="020B0604020202020204" pitchFamily="34" charset="0"/>
              </a:rPr>
              <a:t>The </a:t>
            </a:r>
            <a:r>
              <a:rPr lang="en-GB" sz="2400" dirty="0">
                <a:solidFill>
                  <a:srgbClr val="5793C9"/>
                </a:solidFill>
                <a:latin typeface="+mn-lt"/>
                <a:cs typeface="Arial" panose="020B0604020202020204" pitchFamily="34" charset="0"/>
              </a:rPr>
              <a:t>characterization of scintillators</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7</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11" name="Espace réservé du contenu 4">
            <a:extLst>
              <a:ext uri="{FF2B5EF4-FFF2-40B4-BE49-F238E27FC236}">
                <a16:creationId xmlns:a16="http://schemas.microsoft.com/office/drawing/2014/main" id="{FEC7E6CD-6D91-4AE7-8975-05420A13AEC0}"/>
              </a:ext>
            </a:extLst>
          </p:cNvPr>
          <p:cNvSpPr>
            <a:spLocks noGrp="1"/>
          </p:cNvSpPr>
          <p:nvPr>
            <p:ph sz="quarter" idx="12"/>
          </p:nvPr>
        </p:nvSpPr>
        <p:spPr>
          <a:xfrm>
            <a:off x="191436" y="696104"/>
            <a:ext cx="8595646" cy="575943"/>
          </a:xfrm>
        </p:spPr>
        <p:txBody>
          <a:bodyPr/>
          <a:lstStyle/>
          <a:p>
            <a:pPr marL="0" indent="0">
              <a:buNone/>
            </a:pPr>
            <a:r>
              <a:rPr lang="fr-FR" sz="1600" dirty="0">
                <a:latin typeface="+mj-lt"/>
              </a:rPr>
              <a:t>For </a:t>
            </a:r>
            <a:r>
              <a:rPr lang="en-GB" sz="1600" dirty="0">
                <a:latin typeface="+mj-lt"/>
              </a:rPr>
              <a:t>the use of the scintillators, we need to characterize for the neutrons and photons</a:t>
            </a:r>
          </a:p>
          <a:p>
            <a:pPr marL="0" indent="0">
              <a:buNone/>
            </a:pPr>
            <a:endParaRPr lang="en-GB" sz="1600" dirty="0">
              <a:latin typeface="+mj-lt"/>
            </a:endParaRPr>
          </a:p>
          <a:p>
            <a:pPr marL="0" indent="0">
              <a:buNone/>
            </a:pPr>
            <a:endParaRPr lang="en-GB" sz="1600" dirty="0">
              <a:latin typeface="+mj-lt"/>
            </a:endParaRPr>
          </a:p>
          <a:p>
            <a:pPr marL="0" indent="0" algn="l">
              <a:buNone/>
            </a:pPr>
            <a:endParaRPr lang="fr-FR" dirty="0">
              <a:latin typeface="+mn-lt"/>
            </a:endParaRPr>
          </a:p>
          <a:p>
            <a:pPr marL="0" indent="0" algn="l">
              <a:buNone/>
            </a:pPr>
            <a:endParaRPr lang="fr-FR" dirty="0">
              <a:latin typeface="+mn-lt"/>
            </a:endParaRPr>
          </a:p>
          <a:p>
            <a:pPr marL="0" indent="0" algn="l">
              <a:buNone/>
            </a:pPr>
            <a:endParaRPr lang="fr-FR" dirty="0">
              <a:latin typeface="+mn-lt"/>
            </a:endParaRPr>
          </a:p>
          <a:p>
            <a:pPr marL="0" indent="0" algn="l">
              <a:buNone/>
            </a:pPr>
            <a:endParaRPr lang="fr-FR" dirty="0">
              <a:latin typeface="+mn-lt"/>
            </a:endParaRPr>
          </a:p>
          <a:p>
            <a:pPr marL="0" indent="0">
              <a:buNone/>
            </a:pPr>
            <a:endParaRPr lang="fr-FR" dirty="0"/>
          </a:p>
          <a:p>
            <a:pPr marL="0" indent="0">
              <a:buNone/>
            </a:pPr>
            <a:endParaRPr lang="fr-FR" dirty="0"/>
          </a:p>
          <a:p>
            <a:endParaRPr lang="fr-FR" dirty="0"/>
          </a:p>
        </p:txBody>
      </p:sp>
      <p:sp>
        <p:nvSpPr>
          <p:cNvPr id="6" name="Espace réservé du contenu 4">
            <a:extLst>
              <a:ext uri="{FF2B5EF4-FFF2-40B4-BE49-F238E27FC236}">
                <a16:creationId xmlns:a16="http://schemas.microsoft.com/office/drawing/2014/main" id="{B03EC344-B3A1-ABC5-7DCC-602836C66900}"/>
              </a:ext>
            </a:extLst>
          </p:cNvPr>
          <p:cNvSpPr txBox="1">
            <a:spLocks/>
          </p:cNvSpPr>
          <p:nvPr/>
        </p:nvSpPr>
        <p:spPr bwMode="auto">
          <a:xfrm>
            <a:off x="191435" y="1297344"/>
            <a:ext cx="8866839" cy="17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r>
              <a:rPr lang="en-GB" sz="1600" kern="0" dirty="0">
                <a:latin typeface="+mj-lt"/>
              </a:rPr>
              <a:t>Indeed, the scintillators response is different than the emission spectrum. So, we need to determine the function to link the scintillator response and the emission spectrum :  The response matrix  </a:t>
            </a:r>
          </a:p>
          <a:p>
            <a:endParaRPr lang="fr-FR" kern="0" dirty="0"/>
          </a:p>
        </p:txBody>
      </p:sp>
      <p:sp>
        <p:nvSpPr>
          <p:cNvPr id="12" name="Rectangle 11">
            <a:extLst>
              <a:ext uri="{FF2B5EF4-FFF2-40B4-BE49-F238E27FC236}">
                <a16:creationId xmlns:a16="http://schemas.microsoft.com/office/drawing/2014/main" id="{C58DC8AB-F3EF-EA91-FA49-D8C37138DB50}"/>
              </a:ext>
            </a:extLst>
          </p:cNvPr>
          <p:cNvSpPr/>
          <p:nvPr/>
        </p:nvSpPr>
        <p:spPr>
          <a:xfrm>
            <a:off x="1624564" y="4002790"/>
            <a:ext cx="1718332" cy="276999"/>
          </a:xfrm>
          <a:prstGeom prst="rect">
            <a:avLst/>
          </a:prstGeom>
        </p:spPr>
        <p:txBody>
          <a:bodyPr wrap="square">
            <a:spAutoFit/>
          </a:bodyPr>
          <a:lstStyle/>
          <a:p>
            <a:r>
              <a:rPr lang="en-US" sz="1200" i="1" dirty="0">
                <a:latin typeface="+mj-lt"/>
              </a:rPr>
              <a:t>Incident spectrum [1]</a:t>
            </a:r>
          </a:p>
        </p:txBody>
      </p:sp>
      <p:pic>
        <p:nvPicPr>
          <p:cNvPr id="13" name="Immagine 8">
            <a:extLst>
              <a:ext uri="{FF2B5EF4-FFF2-40B4-BE49-F238E27FC236}">
                <a16:creationId xmlns:a16="http://schemas.microsoft.com/office/drawing/2014/main" id="{A822E2DE-BF16-E29A-847D-6DCDE675F3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4192" y="2107477"/>
            <a:ext cx="3953060" cy="1926096"/>
          </a:xfrm>
          <a:prstGeom prst="rect">
            <a:avLst/>
          </a:prstGeom>
        </p:spPr>
      </p:pic>
      <p:sp>
        <p:nvSpPr>
          <p:cNvPr id="14" name="CasellaDiTesto 11">
            <a:extLst>
              <a:ext uri="{FF2B5EF4-FFF2-40B4-BE49-F238E27FC236}">
                <a16:creationId xmlns:a16="http://schemas.microsoft.com/office/drawing/2014/main" id="{5021628F-4BAC-A7A9-F413-3ED34AC02F49}"/>
              </a:ext>
            </a:extLst>
          </p:cNvPr>
          <p:cNvSpPr txBox="1"/>
          <p:nvPr/>
        </p:nvSpPr>
        <p:spPr>
          <a:xfrm>
            <a:off x="3524171" y="2175491"/>
            <a:ext cx="490538" cy="369332"/>
          </a:xfrm>
          <a:prstGeom prst="rect">
            <a:avLst/>
          </a:prstGeom>
          <a:noFill/>
        </p:spPr>
        <p:txBody>
          <a:bodyPr wrap="square" rtlCol="0">
            <a:spAutoFit/>
          </a:bodyPr>
          <a:lstStyle/>
          <a:p>
            <a:r>
              <a:rPr lang="it-IT" sz="900" dirty="0">
                <a:solidFill>
                  <a:srgbClr val="0000EA"/>
                </a:solidFill>
              </a:rPr>
              <a:t>7 MeV</a:t>
            </a:r>
          </a:p>
        </p:txBody>
      </p:sp>
      <p:sp>
        <p:nvSpPr>
          <p:cNvPr id="15" name="CasellaDiTesto 26">
            <a:extLst>
              <a:ext uri="{FF2B5EF4-FFF2-40B4-BE49-F238E27FC236}">
                <a16:creationId xmlns:a16="http://schemas.microsoft.com/office/drawing/2014/main" id="{5DD989DC-64E3-CF09-E576-348B497D8616}"/>
              </a:ext>
            </a:extLst>
          </p:cNvPr>
          <p:cNvSpPr txBox="1"/>
          <p:nvPr/>
        </p:nvSpPr>
        <p:spPr>
          <a:xfrm>
            <a:off x="2328440" y="2215194"/>
            <a:ext cx="542110" cy="369332"/>
          </a:xfrm>
          <a:prstGeom prst="rect">
            <a:avLst/>
          </a:prstGeom>
          <a:noFill/>
        </p:spPr>
        <p:txBody>
          <a:bodyPr wrap="square" rtlCol="0">
            <a:spAutoFit/>
          </a:bodyPr>
          <a:lstStyle/>
          <a:p>
            <a:r>
              <a:rPr lang="it-IT" sz="900" dirty="0">
                <a:solidFill>
                  <a:srgbClr val="FF0000"/>
                </a:solidFill>
              </a:rPr>
              <a:t>3.5 MeV</a:t>
            </a:r>
          </a:p>
        </p:txBody>
      </p:sp>
      <p:sp>
        <p:nvSpPr>
          <p:cNvPr id="16" name="CasellaDiTesto 27">
            <a:extLst>
              <a:ext uri="{FF2B5EF4-FFF2-40B4-BE49-F238E27FC236}">
                <a16:creationId xmlns:a16="http://schemas.microsoft.com/office/drawing/2014/main" id="{F27052BB-27AD-9594-F0F0-84329C9F2F99}"/>
              </a:ext>
            </a:extLst>
          </p:cNvPr>
          <p:cNvSpPr txBox="1"/>
          <p:nvPr/>
        </p:nvSpPr>
        <p:spPr>
          <a:xfrm>
            <a:off x="1082454" y="2243897"/>
            <a:ext cx="542110" cy="230832"/>
          </a:xfrm>
          <a:prstGeom prst="rect">
            <a:avLst/>
          </a:prstGeom>
          <a:noFill/>
        </p:spPr>
        <p:txBody>
          <a:bodyPr wrap="square" rtlCol="0">
            <a:spAutoFit/>
          </a:bodyPr>
          <a:lstStyle/>
          <a:p>
            <a:r>
              <a:rPr lang="it-IT" sz="900" dirty="0">
                <a:solidFill>
                  <a:srgbClr val="000000"/>
                </a:solidFill>
              </a:rPr>
              <a:t>1 MeV</a:t>
            </a:r>
          </a:p>
        </p:txBody>
      </p:sp>
      <p:sp>
        <p:nvSpPr>
          <p:cNvPr id="7" name="Flèche : droite 6">
            <a:extLst>
              <a:ext uri="{FF2B5EF4-FFF2-40B4-BE49-F238E27FC236}">
                <a16:creationId xmlns:a16="http://schemas.microsoft.com/office/drawing/2014/main" id="{9617723A-140F-A338-98C3-83B97605E3E9}"/>
              </a:ext>
            </a:extLst>
          </p:cNvPr>
          <p:cNvSpPr/>
          <p:nvPr/>
        </p:nvSpPr>
        <p:spPr>
          <a:xfrm>
            <a:off x="4916594" y="2551524"/>
            <a:ext cx="1124712" cy="8633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Image 17">
            <a:extLst>
              <a:ext uri="{FF2B5EF4-FFF2-40B4-BE49-F238E27FC236}">
                <a16:creationId xmlns:a16="http://schemas.microsoft.com/office/drawing/2014/main" id="{4A8DE86F-AFA0-2233-C0FA-1C968FF9C40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75071" y="2048503"/>
            <a:ext cx="2718222" cy="1880995"/>
          </a:xfrm>
          <a:prstGeom prst="rect">
            <a:avLst/>
          </a:prstGeom>
        </p:spPr>
      </p:pic>
      <p:sp>
        <p:nvSpPr>
          <p:cNvPr id="19" name="ZoneTexte 18">
            <a:extLst>
              <a:ext uri="{FF2B5EF4-FFF2-40B4-BE49-F238E27FC236}">
                <a16:creationId xmlns:a16="http://schemas.microsoft.com/office/drawing/2014/main" id="{510AA57A-51D9-3730-3804-7F1B1C0DD093}"/>
              </a:ext>
            </a:extLst>
          </p:cNvPr>
          <p:cNvSpPr txBox="1"/>
          <p:nvPr/>
        </p:nvSpPr>
        <p:spPr>
          <a:xfrm>
            <a:off x="7289338" y="3895073"/>
            <a:ext cx="2631210" cy="276999"/>
          </a:xfrm>
          <a:prstGeom prst="rect">
            <a:avLst/>
          </a:prstGeom>
          <a:noFill/>
        </p:spPr>
        <p:txBody>
          <a:bodyPr wrap="square" rtlCol="0">
            <a:spAutoFit/>
          </a:bodyPr>
          <a:lstStyle/>
          <a:p>
            <a:pPr algn="l"/>
            <a:r>
              <a:rPr lang="en-GB" sz="1200" i="1" dirty="0">
                <a:latin typeface="+mn-lt"/>
              </a:rPr>
              <a:t>Detector Response [1]</a:t>
            </a:r>
          </a:p>
        </p:txBody>
      </p:sp>
      <p:grpSp>
        <p:nvGrpSpPr>
          <p:cNvPr id="3" name="Gruppo 10">
            <a:extLst>
              <a:ext uri="{FF2B5EF4-FFF2-40B4-BE49-F238E27FC236}">
                <a16:creationId xmlns:a16="http://schemas.microsoft.com/office/drawing/2014/main" id="{B3C38662-0606-A9E7-FBCD-1F7947B7A4C4}"/>
              </a:ext>
            </a:extLst>
          </p:cNvPr>
          <p:cNvGrpSpPr/>
          <p:nvPr/>
        </p:nvGrpSpPr>
        <p:grpSpPr>
          <a:xfrm>
            <a:off x="3897262" y="4182084"/>
            <a:ext cx="3163375" cy="2162280"/>
            <a:chOff x="105968" y="2448215"/>
            <a:chExt cx="3215069" cy="2082259"/>
          </a:xfrm>
        </p:grpSpPr>
        <p:pic>
          <p:nvPicPr>
            <p:cNvPr id="5" name="Image 4">
              <a:extLst>
                <a:ext uri="{FF2B5EF4-FFF2-40B4-BE49-F238E27FC236}">
                  <a16:creationId xmlns:a16="http://schemas.microsoft.com/office/drawing/2014/main" id="{B9D9D552-9081-E6AC-0D56-110961E4E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68" y="2448215"/>
              <a:ext cx="3215069" cy="1806897"/>
            </a:xfrm>
            <a:prstGeom prst="rect">
              <a:avLst/>
            </a:prstGeom>
          </p:spPr>
        </p:pic>
        <p:sp>
          <p:nvSpPr>
            <p:cNvPr id="9" name="ZoneTexte 8">
              <a:extLst>
                <a:ext uri="{FF2B5EF4-FFF2-40B4-BE49-F238E27FC236}">
                  <a16:creationId xmlns:a16="http://schemas.microsoft.com/office/drawing/2014/main" id="{EC3CAE79-D834-96AD-2C35-24E5C92B008A}"/>
                </a:ext>
              </a:extLst>
            </p:cNvPr>
            <p:cNvSpPr txBox="1"/>
            <p:nvPr/>
          </p:nvSpPr>
          <p:spPr>
            <a:xfrm>
              <a:off x="582197" y="4263726"/>
              <a:ext cx="2403066" cy="266748"/>
            </a:xfrm>
            <a:prstGeom prst="rect">
              <a:avLst/>
            </a:prstGeom>
            <a:noFill/>
          </p:spPr>
          <p:txBody>
            <a:bodyPr wrap="square" rtlCol="0">
              <a:spAutoFit/>
            </a:bodyPr>
            <a:lstStyle/>
            <a:p>
              <a:pPr algn="ctr"/>
              <a:r>
                <a:rPr lang="en-US" sz="1200" i="1" dirty="0">
                  <a:latin typeface="+mn-lt"/>
                </a:rPr>
                <a:t>Photon response matrix [1]</a:t>
              </a:r>
            </a:p>
          </p:txBody>
        </p:sp>
      </p:grpSp>
      <p:sp>
        <p:nvSpPr>
          <p:cNvPr id="8" name="ZoneTexte 7">
            <a:extLst>
              <a:ext uri="{FF2B5EF4-FFF2-40B4-BE49-F238E27FC236}">
                <a16:creationId xmlns:a16="http://schemas.microsoft.com/office/drawing/2014/main" id="{C156D1F6-BF86-413D-6ECE-1D66123AD6B0}"/>
              </a:ext>
            </a:extLst>
          </p:cNvPr>
          <p:cNvSpPr txBox="1"/>
          <p:nvPr/>
        </p:nvSpPr>
        <p:spPr>
          <a:xfrm>
            <a:off x="80720" y="5698033"/>
            <a:ext cx="3823274" cy="738664"/>
          </a:xfrm>
          <a:prstGeom prst="rect">
            <a:avLst/>
          </a:prstGeom>
          <a:noFill/>
          <a:ln>
            <a:solidFill>
              <a:schemeClr val="tx1"/>
            </a:solidFill>
            <a:prstDash val="dash"/>
          </a:ln>
        </p:spPr>
        <p:txBody>
          <a:bodyPr wrap="square">
            <a:spAutoFit/>
          </a:bodyPr>
          <a:lstStyle/>
          <a:p>
            <a:pPr algn="l"/>
            <a:r>
              <a:rPr lang="en-GB" sz="1050" i="1" dirty="0">
                <a:latin typeface="+mn-lt"/>
              </a:rPr>
              <a:t> </a:t>
            </a:r>
            <a:r>
              <a:rPr lang="en-GB" sz="1050" dirty="0">
                <a:latin typeface="+mn-lt"/>
              </a:rPr>
              <a:t>[1] Gamma-response characterization of a solution-grown stilbene scintillators in the 59 keV - 4.44.MeV energy range; an alternative low-resolution gamma spectrometer , Augusto DI CHICCO and Al. NIMPR (2022) </a:t>
            </a:r>
          </a:p>
        </p:txBody>
      </p:sp>
    </p:spTree>
    <p:extLst>
      <p:ext uri="{BB962C8B-B14F-4D97-AF65-F5344CB8AC3E}">
        <p14:creationId xmlns:p14="http://schemas.microsoft.com/office/powerpoint/2010/main" val="1638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machine, ingénierie, industrie, tuyau&#10;&#10;Description générée automatiquement">
            <a:extLst>
              <a:ext uri="{FF2B5EF4-FFF2-40B4-BE49-F238E27FC236}">
                <a16:creationId xmlns:a16="http://schemas.microsoft.com/office/drawing/2014/main" id="{BC2A62AF-D553-C9AE-E786-23AF41CE49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648" y="4367003"/>
            <a:ext cx="3348334" cy="1883438"/>
          </a:xfrm>
          <a:prstGeom prst="rect">
            <a:avLst/>
          </a:prstGeom>
          <a:ln>
            <a:solidFill>
              <a:schemeClr val="tx1"/>
            </a:solidFill>
          </a:ln>
        </p:spPr>
      </p:pic>
      <p:pic>
        <p:nvPicPr>
          <p:cNvPr id="12" name="Image 11" descr="Une image contenant diagramme, texte, Tracé, ligne&#10;&#10;Description générée automatiquement">
            <a:extLst>
              <a:ext uri="{FF2B5EF4-FFF2-40B4-BE49-F238E27FC236}">
                <a16:creationId xmlns:a16="http://schemas.microsoft.com/office/drawing/2014/main" id="{B6FC37D7-0FC6-C3D1-FBAD-BE88E84E2D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69" r="12162"/>
          <a:stretch/>
        </p:blipFill>
        <p:spPr>
          <a:xfrm>
            <a:off x="369105" y="1839753"/>
            <a:ext cx="3564710" cy="2856852"/>
          </a:xfrm>
          <a:prstGeom prst="rect">
            <a:avLst/>
          </a:prstGeom>
        </p:spPr>
      </p:pic>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How to determine the shape of the neutron response matrix ? </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8</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11" name="Espace réservé du contenu 4">
            <a:extLst>
              <a:ext uri="{FF2B5EF4-FFF2-40B4-BE49-F238E27FC236}">
                <a16:creationId xmlns:a16="http://schemas.microsoft.com/office/drawing/2014/main" id="{FEC7E6CD-6D91-4AE7-8975-05420A13AEC0}"/>
              </a:ext>
            </a:extLst>
          </p:cNvPr>
          <p:cNvSpPr>
            <a:spLocks noGrp="1"/>
          </p:cNvSpPr>
          <p:nvPr>
            <p:ph sz="quarter" idx="12"/>
          </p:nvPr>
        </p:nvSpPr>
        <p:spPr>
          <a:xfrm>
            <a:off x="191435" y="696105"/>
            <a:ext cx="8901765" cy="913601"/>
          </a:xfrm>
        </p:spPr>
        <p:txBody>
          <a:bodyPr/>
          <a:lstStyle/>
          <a:p>
            <a:pPr marL="0" indent="0">
              <a:buNone/>
            </a:pPr>
            <a:r>
              <a:rPr lang="en-GB" sz="1600" dirty="0">
                <a:latin typeface="+mj-lt"/>
              </a:rPr>
              <a:t>To determine experimentally the shape of the neutron response matrix, we realised : </a:t>
            </a:r>
          </a:p>
          <a:p>
            <a:r>
              <a:rPr lang="en-GB" sz="1600" dirty="0">
                <a:latin typeface="+mj-lt"/>
              </a:rPr>
              <a:t>A measurement of white spectrum in Time of Flight has been done at Neutron For Science (NFS/GANIL) in Caen (France) </a:t>
            </a:r>
          </a:p>
          <a:p>
            <a:pPr marL="0" indent="0" algn="l">
              <a:buNone/>
            </a:pPr>
            <a:endParaRPr lang="en-GB" dirty="0">
              <a:latin typeface="+mn-lt"/>
            </a:endParaRPr>
          </a:p>
          <a:p>
            <a:pPr marL="0" indent="0" algn="l">
              <a:buNone/>
            </a:pPr>
            <a:endParaRPr lang="fr-FR" dirty="0">
              <a:latin typeface="+mn-lt"/>
            </a:endParaRPr>
          </a:p>
          <a:p>
            <a:pPr marL="0" indent="0">
              <a:buNone/>
            </a:pPr>
            <a:endParaRPr lang="fr-FR" dirty="0"/>
          </a:p>
          <a:p>
            <a:pPr marL="0" indent="0">
              <a:buNone/>
            </a:pPr>
            <a:endParaRPr lang="fr-FR" dirty="0"/>
          </a:p>
          <a:p>
            <a:endParaRPr lang="fr-FR" dirty="0"/>
          </a:p>
        </p:txBody>
      </p:sp>
      <p:pic>
        <p:nvPicPr>
          <p:cNvPr id="3" name="Picture 6" descr="Carte vierge de l'Europe">
            <a:extLst>
              <a:ext uri="{FF2B5EF4-FFF2-40B4-BE49-F238E27FC236}">
                <a16:creationId xmlns:a16="http://schemas.microsoft.com/office/drawing/2014/main" id="{21694BDB-3845-C2DD-614A-002C6E5B975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31" t="22877" r="16856" b="4516"/>
          <a:stretch/>
        </p:blipFill>
        <p:spPr bwMode="auto">
          <a:xfrm>
            <a:off x="5972186" y="2318677"/>
            <a:ext cx="2759687" cy="25735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id="{7DB34E80-15CD-5F7B-20B0-5C658D2308B3}"/>
              </a:ext>
            </a:extLst>
          </p:cNvPr>
          <p:cNvSpPr/>
          <p:nvPr/>
        </p:nvSpPr>
        <p:spPr>
          <a:xfrm>
            <a:off x="6770612" y="3800816"/>
            <a:ext cx="45719" cy="4571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ZoneTexte 5">
            <a:extLst>
              <a:ext uri="{FF2B5EF4-FFF2-40B4-BE49-F238E27FC236}">
                <a16:creationId xmlns:a16="http://schemas.microsoft.com/office/drawing/2014/main" id="{B4644AC3-9389-8929-6217-9C58EFFF89C5}"/>
              </a:ext>
            </a:extLst>
          </p:cNvPr>
          <p:cNvSpPr txBox="1"/>
          <p:nvPr/>
        </p:nvSpPr>
        <p:spPr>
          <a:xfrm>
            <a:off x="6770612" y="3817200"/>
            <a:ext cx="1562100" cy="276999"/>
          </a:xfrm>
          <a:prstGeom prst="rect">
            <a:avLst/>
          </a:prstGeom>
          <a:noFill/>
        </p:spPr>
        <p:txBody>
          <a:bodyPr wrap="square" rtlCol="0">
            <a:spAutoFit/>
          </a:bodyPr>
          <a:lstStyle/>
          <a:p>
            <a:pPr algn="l"/>
            <a:r>
              <a:rPr lang="en-GB" sz="1200" dirty="0">
                <a:solidFill>
                  <a:srgbClr val="FF0000"/>
                </a:solidFill>
                <a:latin typeface="+mn-lt"/>
              </a:rPr>
              <a:t>NFS (Caen)</a:t>
            </a:r>
          </a:p>
        </p:txBody>
      </p:sp>
      <p:sp>
        <p:nvSpPr>
          <p:cNvPr id="7" name="ZoneTexte 6">
            <a:extLst>
              <a:ext uri="{FF2B5EF4-FFF2-40B4-BE49-F238E27FC236}">
                <a16:creationId xmlns:a16="http://schemas.microsoft.com/office/drawing/2014/main" id="{A14A35CA-9298-584C-43DA-2F08FE14E533}"/>
              </a:ext>
            </a:extLst>
          </p:cNvPr>
          <p:cNvSpPr txBox="1"/>
          <p:nvPr/>
        </p:nvSpPr>
        <p:spPr>
          <a:xfrm>
            <a:off x="5805750" y="5308722"/>
            <a:ext cx="3510776" cy="954107"/>
          </a:xfrm>
          <a:prstGeom prst="rect">
            <a:avLst/>
          </a:prstGeom>
          <a:noFill/>
        </p:spPr>
        <p:txBody>
          <a:bodyPr wrap="square">
            <a:spAutoFit/>
          </a:bodyPr>
          <a:lstStyle/>
          <a:p>
            <a:pPr marL="0" indent="0" algn="ctr">
              <a:buFont typeface="Arial" charset="0"/>
              <a:buNone/>
            </a:pPr>
            <a:r>
              <a:rPr lang="fr-FR" sz="1400" kern="0" dirty="0">
                <a:latin typeface="+mj-lt"/>
              </a:rPr>
              <a:t>The Time of Flight </a:t>
            </a:r>
            <a:r>
              <a:rPr lang="fr-FR" sz="1400" kern="0" dirty="0" err="1">
                <a:latin typeface="+mj-lt"/>
              </a:rPr>
              <a:t>is</a:t>
            </a:r>
            <a:r>
              <a:rPr lang="fr-FR" sz="1400" kern="0" dirty="0">
                <a:latin typeface="+mj-lt"/>
              </a:rPr>
              <a:t> </a:t>
            </a:r>
            <a:r>
              <a:rPr lang="en-US" sz="1400" kern="0" dirty="0">
                <a:latin typeface="+mj-lt"/>
              </a:rPr>
              <a:t>the metrological method to determine, knowing the distance, the neutron energy from the time difference between neutron emission and detection</a:t>
            </a:r>
            <a:endParaRPr lang="fr-FR" sz="1400" kern="0" dirty="0">
              <a:latin typeface="+mj-lt"/>
            </a:endParaRPr>
          </a:p>
        </p:txBody>
      </p:sp>
    </p:spTree>
    <p:extLst>
      <p:ext uri="{BB962C8B-B14F-4D97-AF65-F5344CB8AC3E}">
        <p14:creationId xmlns:p14="http://schemas.microsoft.com/office/powerpoint/2010/main" val="425144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EDE50-4647-42B4-9F15-37B3A7DF2F79}"/>
              </a:ext>
            </a:extLst>
          </p:cNvPr>
          <p:cNvSpPr>
            <a:spLocks noGrp="1"/>
          </p:cNvSpPr>
          <p:nvPr>
            <p:ph type="title"/>
          </p:nvPr>
        </p:nvSpPr>
        <p:spPr>
          <a:xfrm>
            <a:off x="191436" y="124806"/>
            <a:ext cx="8395593" cy="575943"/>
          </a:xfrm>
        </p:spPr>
        <p:txBody>
          <a:bodyPr/>
          <a:lstStyle/>
          <a:p>
            <a:r>
              <a:rPr lang="en-GB" sz="2400" dirty="0">
                <a:solidFill>
                  <a:srgbClr val="5793C9"/>
                </a:solidFill>
                <a:latin typeface="+mn-lt"/>
                <a:cs typeface="Arial" panose="020B0604020202020204" pitchFamily="34" charset="0"/>
              </a:rPr>
              <a:t>How to determine the shape of the neutron response matrix ?</a:t>
            </a:r>
            <a:br>
              <a:rPr lang="fr-FR" sz="3600" dirty="0">
                <a:solidFill>
                  <a:srgbClr val="5793C9"/>
                </a:solidFill>
              </a:rPr>
            </a:br>
            <a:endParaRPr lang="fr-FR" sz="3600" dirty="0"/>
          </a:p>
        </p:txBody>
      </p:sp>
      <p:sp>
        <p:nvSpPr>
          <p:cNvPr id="4" name="Espace réservé du numéro de diapositive 3">
            <a:extLst>
              <a:ext uri="{FF2B5EF4-FFF2-40B4-BE49-F238E27FC236}">
                <a16:creationId xmlns:a16="http://schemas.microsoft.com/office/drawing/2014/main" id="{EA6E1AB5-8E38-4D20-A1A7-D0F0F6F6D879}"/>
              </a:ext>
            </a:extLst>
          </p:cNvPr>
          <p:cNvSpPr>
            <a:spLocks noGrp="1"/>
          </p:cNvSpPr>
          <p:nvPr>
            <p:ph type="sldNum" sz="quarter" idx="11"/>
          </p:nvPr>
        </p:nvSpPr>
        <p:spPr/>
        <p:txBody>
          <a:bodyPr/>
          <a:lstStyle/>
          <a:p>
            <a:fld id="{3ACCC249-5D5B-4515-B0B4-8C29B88314F6}" type="slidenum">
              <a:rPr lang="fr-FR" smtClean="0"/>
              <a:pPr/>
              <a:t>9</a:t>
            </a:fld>
            <a:endParaRPr lang="fr-FR" dirty="0"/>
          </a:p>
        </p:txBody>
      </p:sp>
      <p:sp>
        <p:nvSpPr>
          <p:cNvPr id="10" name="Espace réservé du pied de page 2">
            <a:extLst>
              <a:ext uri="{FF2B5EF4-FFF2-40B4-BE49-F238E27FC236}">
                <a16:creationId xmlns:a16="http://schemas.microsoft.com/office/drawing/2014/main" id="{E4849222-2EBF-4935-88BD-7E6AFB812728}"/>
              </a:ext>
            </a:extLst>
          </p:cNvPr>
          <p:cNvSpPr>
            <a:spLocks noGrp="1"/>
          </p:cNvSpPr>
          <p:nvPr>
            <p:ph type="ftr" sz="quarter" idx="10"/>
          </p:nvPr>
        </p:nvSpPr>
        <p:spPr>
          <a:xfrm>
            <a:off x="2741563" y="6492876"/>
            <a:ext cx="6599487" cy="365125"/>
          </a:xfrm>
        </p:spPr>
        <p:txBody>
          <a:bodyPr/>
          <a:lstStyle/>
          <a:p>
            <a:r>
              <a:rPr lang="fr-FR"/>
              <a:t>ARIEL : 19/01/2024</a:t>
            </a:r>
            <a:endParaRPr lang="fr-FR" dirty="0"/>
          </a:p>
        </p:txBody>
      </p:sp>
      <p:sp>
        <p:nvSpPr>
          <p:cNvPr id="14" name="ZoneTexte 13">
            <a:extLst>
              <a:ext uri="{FF2B5EF4-FFF2-40B4-BE49-F238E27FC236}">
                <a16:creationId xmlns:a16="http://schemas.microsoft.com/office/drawing/2014/main" id="{9B5D1418-9D3C-861B-A6E7-C8D85E120A89}"/>
              </a:ext>
            </a:extLst>
          </p:cNvPr>
          <p:cNvSpPr txBox="1"/>
          <p:nvPr/>
        </p:nvSpPr>
        <p:spPr>
          <a:xfrm>
            <a:off x="227897" y="762259"/>
            <a:ext cx="7776272" cy="338554"/>
          </a:xfrm>
          <a:prstGeom prst="rect">
            <a:avLst/>
          </a:prstGeom>
          <a:noFill/>
        </p:spPr>
        <p:txBody>
          <a:bodyPr wrap="square" rtlCol="0">
            <a:spAutoFit/>
          </a:bodyPr>
          <a:lstStyle/>
          <a:p>
            <a:pPr algn="l"/>
            <a:r>
              <a:rPr lang="en-US" sz="1600" dirty="0">
                <a:latin typeface="+mn-lt"/>
              </a:rPr>
              <a:t>The measure has been realized in TOF with the pulsed beam with time windows at 8000 ns</a:t>
            </a:r>
          </a:p>
        </p:txBody>
      </p:sp>
      <p:sp>
        <p:nvSpPr>
          <p:cNvPr id="9" name="ZoneTexte 8">
            <a:extLst>
              <a:ext uri="{FF2B5EF4-FFF2-40B4-BE49-F238E27FC236}">
                <a16:creationId xmlns:a16="http://schemas.microsoft.com/office/drawing/2014/main" id="{5689427B-EAB9-46E6-FFB2-B85C70558910}"/>
              </a:ext>
            </a:extLst>
          </p:cNvPr>
          <p:cNvSpPr txBox="1"/>
          <p:nvPr/>
        </p:nvSpPr>
        <p:spPr>
          <a:xfrm>
            <a:off x="227897" y="1195715"/>
            <a:ext cx="7776272" cy="338554"/>
          </a:xfrm>
          <a:prstGeom prst="rect">
            <a:avLst/>
          </a:prstGeom>
          <a:noFill/>
        </p:spPr>
        <p:txBody>
          <a:bodyPr wrap="square" rtlCol="0">
            <a:spAutoFit/>
          </a:bodyPr>
          <a:lstStyle/>
          <a:p>
            <a:pPr marL="285750" indent="-285750" algn="l">
              <a:buFont typeface="Wingdings" panose="05000000000000000000" pitchFamily="2" charset="2"/>
              <a:buChar char="Ø"/>
            </a:pPr>
            <a:r>
              <a:rPr lang="en-US" sz="1600" dirty="0">
                <a:latin typeface="+mn-lt"/>
              </a:rPr>
              <a:t>To keep only neutron and photon directly emitted by the pulsed beam</a:t>
            </a:r>
          </a:p>
        </p:txBody>
      </p:sp>
      <p:pic>
        <p:nvPicPr>
          <p:cNvPr id="17" name="Image 16" descr="Une image contenant texte, Tracé, ligne, capture d’écran&#10;&#10;Description générée automatiquement">
            <a:extLst>
              <a:ext uri="{FF2B5EF4-FFF2-40B4-BE49-F238E27FC236}">
                <a16:creationId xmlns:a16="http://schemas.microsoft.com/office/drawing/2014/main" id="{12A40396-D4E6-F766-7246-A34309BAC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92" y="2706344"/>
            <a:ext cx="8633354" cy="3350804"/>
          </a:xfrm>
          <a:prstGeom prst="rect">
            <a:avLst/>
          </a:prstGeom>
        </p:spPr>
      </p:pic>
      <p:sp>
        <p:nvSpPr>
          <p:cNvPr id="18" name="Rectangle 17">
            <a:extLst>
              <a:ext uri="{FF2B5EF4-FFF2-40B4-BE49-F238E27FC236}">
                <a16:creationId xmlns:a16="http://schemas.microsoft.com/office/drawing/2014/main" id="{116F364B-0A3A-0F2A-25ED-1242E384AE3F}"/>
              </a:ext>
            </a:extLst>
          </p:cNvPr>
          <p:cNvSpPr/>
          <p:nvPr/>
        </p:nvSpPr>
        <p:spPr>
          <a:xfrm>
            <a:off x="7205142" y="2873026"/>
            <a:ext cx="1353312" cy="338554"/>
          </a:xfrm>
          <a:prstGeom prst="rect">
            <a:avLst/>
          </a:prstGeom>
          <a:ln w="635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Measure TOF with SX1 at NFC</a:t>
            </a:r>
          </a:p>
        </p:txBody>
      </p:sp>
    </p:spTree>
    <p:extLst>
      <p:ext uri="{BB962C8B-B14F-4D97-AF65-F5344CB8AC3E}">
        <p14:creationId xmlns:p14="http://schemas.microsoft.com/office/powerpoint/2010/main" val="2640886135"/>
      </p:ext>
    </p:extLst>
  </p:cSld>
  <p:clrMapOvr>
    <a:masterClrMapping/>
  </p:clrMapOvr>
</p:sld>
</file>

<file path=ppt/theme/theme1.xml><?xml version="1.0" encoding="utf-8"?>
<a:theme xmlns:a="http://schemas.openxmlformats.org/drawingml/2006/main" name="I - PAGES INTERIEURES">
  <a:themeElements>
    <a:clrScheme name="IRSN PPT 2">
      <a:dk1>
        <a:sysClr val="windowText" lastClr="000000"/>
      </a:dk1>
      <a:lt1>
        <a:sysClr val="window" lastClr="FFFFFF"/>
      </a:lt1>
      <a:dk2>
        <a:srgbClr val="000000"/>
      </a:dk2>
      <a:lt2>
        <a:srgbClr val="FFDE14"/>
      </a:lt2>
      <a:accent1>
        <a:srgbClr val="E83C4E"/>
      </a:accent1>
      <a:accent2>
        <a:srgbClr val="90B0DD"/>
      </a:accent2>
      <a:accent3>
        <a:srgbClr val="283583"/>
      </a:accent3>
      <a:accent4>
        <a:srgbClr val="8C8985"/>
      </a:accent4>
      <a:accent5>
        <a:srgbClr val="FF9800"/>
      </a:accent5>
      <a:accent6>
        <a:srgbClr val="228848"/>
      </a:accent6>
      <a:hlink>
        <a:srgbClr val="283583"/>
      </a:hlink>
      <a:folHlink>
        <a:srgbClr val="28358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latin typeface="+mn-lt"/>
          </a:defRPr>
        </a:defPPr>
      </a:lstStyle>
    </a:txDef>
  </a:objectDefaults>
  <a:extraClrSchemeLst>
    <a:extraClrScheme>
      <a:clrScheme name="Modèle par défaut 1">
        <a:dk1>
          <a:srgbClr val="000000"/>
        </a:dk1>
        <a:lt1>
          <a:srgbClr val="FFFFFF"/>
        </a:lt1>
        <a:dk2>
          <a:srgbClr val="5793C9"/>
        </a:dk2>
        <a:lt2>
          <a:srgbClr val="808080"/>
        </a:lt2>
        <a:accent1>
          <a:srgbClr val="91B1D9"/>
        </a:accent1>
        <a:accent2>
          <a:srgbClr val="E63D4D"/>
        </a:accent2>
        <a:accent3>
          <a:srgbClr val="FFFFFF"/>
        </a:accent3>
        <a:accent4>
          <a:srgbClr val="000000"/>
        </a:accent4>
        <a:accent5>
          <a:srgbClr val="C7D5E9"/>
        </a:accent5>
        <a:accent6>
          <a:srgbClr val="D036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 IRSN-V1-01.potx" id="{FD821F87-8DB3-4E62-A299-60A34445A267}" vid="{AADCB2C8-4EA6-4105-8868-0DA322BF722B}"/>
    </a:ext>
  </a:extLst>
</a:theme>
</file>

<file path=ppt/theme/theme2.xml><?xml version="1.0" encoding="utf-8"?>
<a:theme xmlns:a="http://schemas.openxmlformats.org/drawingml/2006/main" name="II - COUVERTURES">
  <a:themeElements>
    <a:clrScheme name="IRSN PPT">
      <a:dk1>
        <a:sysClr val="windowText" lastClr="000000"/>
      </a:dk1>
      <a:lt1>
        <a:sysClr val="window" lastClr="FFFFFF"/>
      </a:lt1>
      <a:dk2>
        <a:srgbClr val="000000"/>
      </a:dk2>
      <a:lt2>
        <a:srgbClr val="FFFFFF"/>
      </a:lt2>
      <a:accent1>
        <a:srgbClr val="E83C4E"/>
      </a:accent1>
      <a:accent2>
        <a:srgbClr val="90B0DD"/>
      </a:accent2>
      <a:accent3>
        <a:srgbClr val="283583"/>
      </a:accent3>
      <a:accent4>
        <a:srgbClr val="8C8985"/>
      </a:accent4>
      <a:accent5>
        <a:srgbClr val="FF9800"/>
      </a:accent5>
      <a:accent6>
        <a:srgbClr val="228848"/>
      </a:accent6>
      <a:hlink>
        <a:srgbClr val="283583"/>
      </a:hlink>
      <a:folHlink>
        <a:srgbClr val="283583"/>
      </a:folHlink>
    </a:clrScheme>
    <a:fontScheme name="Modèle par défau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5793C9"/>
        </a:dk2>
        <a:lt2>
          <a:srgbClr val="808080"/>
        </a:lt2>
        <a:accent1>
          <a:srgbClr val="91B1D9"/>
        </a:accent1>
        <a:accent2>
          <a:srgbClr val="E63D4D"/>
        </a:accent2>
        <a:accent3>
          <a:srgbClr val="FFFFFF"/>
        </a:accent3>
        <a:accent4>
          <a:srgbClr val="000000"/>
        </a:accent4>
        <a:accent5>
          <a:srgbClr val="C7D5E9"/>
        </a:accent5>
        <a:accent6>
          <a:srgbClr val="D036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 IRSN-V1-01.potx" id="{FD821F87-8DB3-4E62-A299-60A34445A267}" vid="{FEA92E1F-533F-40F5-8C7A-1285CF1CD54D}"/>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FB392325210247A88F0FA3D52B2055" ma:contentTypeVersion="1" ma:contentTypeDescription="Crée un document." ma:contentTypeScope="" ma:versionID="34c31b95eca514dd292f54bc7f4bc8b1">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1ED695-4494-48AC-AC3E-E439590ADA20}">
  <ds:schemaRefs>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B65CE834-D11E-4521-BD41-1B2FDEC7C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614333-E2BE-4661-BA52-D6B8821763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Masque - IRSN-V1-01</Template>
  <TotalTime>27288</TotalTime>
  <Words>3344</Words>
  <Application>Microsoft Office PowerPoint</Application>
  <PresentationFormat>Format A4 (210 x 297 mm)</PresentationFormat>
  <Paragraphs>346</Paragraphs>
  <Slides>20</Slides>
  <Notes>20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20</vt:i4>
      </vt:variant>
    </vt:vector>
  </HeadingPairs>
  <TitlesOfParts>
    <vt:vector size="26" baseType="lpstr">
      <vt:lpstr>Arial</vt:lpstr>
      <vt:lpstr>Calibri</vt:lpstr>
      <vt:lpstr>Trebuchet MS</vt:lpstr>
      <vt:lpstr>Wingdings</vt:lpstr>
      <vt:lpstr>I - PAGES INTERIEURES</vt:lpstr>
      <vt:lpstr>II - COUVERTURES</vt:lpstr>
      <vt:lpstr>Neutron characterization of scintillators for neutron metrology from 100 keV to 22 MeV</vt:lpstr>
      <vt:lpstr>Introduction </vt:lpstr>
      <vt:lpstr>Objectif </vt:lpstr>
      <vt:lpstr>The scintillators </vt:lpstr>
      <vt:lpstr>The scintillators </vt:lpstr>
      <vt:lpstr>The characterization of scintillators </vt:lpstr>
      <vt:lpstr>The characterization of scintillators </vt:lpstr>
      <vt:lpstr>How to determine the shape of the neutron response matrix ?  </vt:lpstr>
      <vt:lpstr>How to determine the shape of the neutron response matrix ? </vt:lpstr>
      <vt:lpstr>How to determine the shape of the neutron response matrix ? </vt:lpstr>
      <vt:lpstr>How to determine the shape of the neutron response matrix ? </vt:lpstr>
      <vt:lpstr>How to determine the shape of the neutron response matrix ? </vt:lpstr>
      <vt:lpstr>How to determine the shape of the neutron response matrix ? </vt:lpstr>
      <vt:lpstr>How to determine the shape of the neutron response matrix ? </vt:lpstr>
      <vt:lpstr>The neutron fluence  </vt:lpstr>
      <vt:lpstr>The neutron fluence </vt:lpstr>
      <vt:lpstr>The neutron fluence </vt:lpstr>
      <vt:lpstr>The neutron fluence </vt:lpstr>
      <vt:lpstr>A specific study between 100 keV and 1 MeV </vt:lpstr>
      <vt:lpstr>Conclusion </vt:lpstr>
    </vt:vector>
  </TitlesOfParts>
  <Company>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2020 Projection 2021</dc:title>
  <dc:creator>PETIT Michael</dc:creator>
  <cp:lastModifiedBy>QUEVAUVILLERS Diane</cp:lastModifiedBy>
  <cp:revision>491</cp:revision>
  <dcterms:created xsi:type="dcterms:W3CDTF">2021-01-04T13:37:31Z</dcterms:created>
  <dcterms:modified xsi:type="dcterms:W3CDTF">2024-01-18T23:41:08Z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0x0101005FFB392325210247A88F0FA3D52B2055</vt:lpwstr>
  </property>
</Properties>
</file>