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482B8-B503-4ECD-B1CC-68E0F624CB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629EDF-7EEA-49C2-B9F7-93ADA4902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765B7-7860-4809-B28B-FAB3CCEFE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F5CE11-47DA-436B-B4D1-BDAD724B0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F1F5A1-A5E5-4CF2-9E63-66A42915A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048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0BC9A-478A-4233-BD84-4259D8EEE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68091F-CA37-4B8E-B661-1BBD059A6E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E339FA-F0D9-4100-B72F-12DFBE300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2E1CF6-2D0F-497D-9AF7-DC39D45A7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E0FE04-7AC1-4C67-AC7E-713EBBA8B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113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93ABDE-E06C-4A38-AD12-F6D1A8DBDB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3599A8-78D0-404B-91FE-AC0DF0CCB8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9EAD12-828C-4D99-BA4D-4CA540018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23440C-A1A9-426F-BB11-571E815C4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B81873-464E-480F-B3D2-ECA0BAF2C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502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1A989-2F13-441B-9F98-55478B224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8AA805-E1D6-460E-93D2-DADDC2A0F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9242C-416E-4418-BA43-FA069F7BB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9DD9BB-C16C-470C-8468-98C1EA359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CC11C8-94A5-4984-AAD8-90ABF66C6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71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F92E4-BF22-4934-8CE7-161E6F314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7C443E-ABA6-4A3F-BC26-1E290724D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0BAE3C-FC71-4892-A3FF-5B00B3E9D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0ACDF2-BC09-4045-9D29-A3A38FEB5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FCC56-93AE-422B-B9A8-702614F8F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751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55974-9F59-4EE9-ACA6-3D09204E4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E913D-CA78-4AA3-BBFD-2CE579CA36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1B510A-2C60-4965-96F0-916E8535CD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34333C-9EE7-4F31-95FB-C79D7C500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1D79D6-BFB0-4E0D-9AFB-E7436C6CD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546B1B-B852-429A-A7EF-9C73E4F41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456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F2EC8-A433-4D3B-89F0-A5388EB92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BA6746-1246-4115-8251-057FE31D6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F8E3EF-168C-4E5F-840B-4E4268E18C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FB68D5-E636-40EC-883E-567A462F50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301D91-C161-4250-B86D-548C0134F4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70B10F-BD2C-4A61-86B0-6E244687C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09F2EA-EDA9-4360-A6D6-5ACDFDCC9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226ED0-8A3B-40F7-AFDA-57FFB3494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149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B218E-F99B-4695-A8D8-FE2B5390A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72E72C-0CBA-45CE-AC3D-FF9B6A041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F4DFE6-3DA1-4DE2-A2D3-B9B646C52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9C2EAE-3B3F-4296-BF85-AF35D00AE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66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D97429-EDB0-4192-BFFD-0F645AE25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AF8680-FE3E-4B2E-BCEF-67DE3BD6A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36187B-403E-4CC0-B7FF-5C33175CB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273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E6E1A-1834-474B-BCA1-A66BB9CAB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E3D21-6A03-4A0E-A794-1964DE41F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3F3855-CA69-43E3-95C6-38CF7535A5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25F5CC-B964-4F16-B57E-4F9B56AF0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C0DBB1-2F25-4193-8518-4C1D9769B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E08D45-C4D7-4506-814D-DCA7555AD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587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57B3B-B78E-46D2-907B-C2A4B5C93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9AAA44-191E-4A30-9F3F-0F22F5D11F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EB2DD3-5184-470F-B3A5-396D219951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8BFF7B-B458-49AD-801A-DD16B72CC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2E9727-6278-43EB-B8E7-E5053C04E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696C57-3EB2-47FA-87A9-811D1C0B3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911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F25FA3-4947-47CF-A881-5D7A7F166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CD0951-669C-4B06-A4FA-9F26E21A6B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BEC5C0-DC5E-4734-861F-E1ECBEF423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0A001-A320-47F8-97D8-127F504C99DF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DD0119-4DED-4E9A-B9E3-D893A5E61E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C15932-F068-4298-A408-240EE93E23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073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87EE4-781E-4B89-B296-37EBC2DFF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65585"/>
          </a:xfrm>
        </p:spPr>
        <p:txBody>
          <a:bodyPr/>
          <a:lstStyle/>
          <a:p>
            <a:pPr algn="ctr"/>
            <a:r>
              <a:rPr lang="en-US" dirty="0" err="1"/>
              <a:t>Cavité</a:t>
            </a:r>
            <a:r>
              <a:rPr lang="en-US" dirty="0"/>
              <a:t> FP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39BABF-FF05-4C02-9F94-2C1EE7873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44243"/>
            <a:ext cx="12192000" cy="5625383"/>
          </a:xfrm>
        </p:spPr>
        <p:txBody>
          <a:bodyPr>
            <a:normAutofit lnSpcReduction="10000"/>
          </a:bodyPr>
          <a:lstStyle/>
          <a:p>
            <a:r>
              <a:rPr lang="en-US" sz="1800" b="1" dirty="0"/>
              <a:t>Laser et </a:t>
            </a:r>
            <a:r>
              <a:rPr lang="en-US" sz="1800" b="1" dirty="0" err="1"/>
              <a:t>cavité</a:t>
            </a:r>
            <a:r>
              <a:rPr lang="en-US" sz="1800" b="1" dirty="0"/>
              <a:t> FP :</a:t>
            </a:r>
          </a:p>
          <a:p>
            <a:pPr lvl="1"/>
            <a:r>
              <a:rPr lang="en-US" sz="1800" dirty="0"/>
              <a:t>Laser et </a:t>
            </a:r>
            <a:r>
              <a:rPr lang="en-US" sz="1800" dirty="0" err="1"/>
              <a:t>cavité</a:t>
            </a:r>
            <a:r>
              <a:rPr lang="en-US" sz="1800" dirty="0"/>
              <a:t> FP </a:t>
            </a:r>
            <a:r>
              <a:rPr lang="en-US" sz="1800" dirty="0" err="1"/>
              <a:t>déplacés</a:t>
            </a:r>
            <a:r>
              <a:rPr lang="en-US" sz="1800" dirty="0"/>
              <a:t> à 500,25 MHz =&gt; compatible avec la </a:t>
            </a:r>
            <a:r>
              <a:rPr lang="en-US" sz="1800" dirty="0" err="1"/>
              <a:t>fréquence</a:t>
            </a:r>
            <a:r>
              <a:rPr lang="en-US" sz="1800" dirty="0"/>
              <a:t> </a:t>
            </a:r>
            <a:r>
              <a:rPr lang="en-US" sz="1800" dirty="0" err="1"/>
              <a:t>Anneau</a:t>
            </a:r>
            <a:r>
              <a:rPr lang="en-US" sz="1800" dirty="0"/>
              <a:t> !</a:t>
            </a:r>
          </a:p>
          <a:p>
            <a:pPr lvl="1"/>
            <a:r>
              <a:rPr lang="en-US" sz="1800" dirty="0" err="1"/>
              <a:t>Système</a:t>
            </a:r>
            <a:r>
              <a:rPr lang="en-US" sz="1800" dirty="0"/>
              <a:t> de production du signal </a:t>
            </a:r>
            <a:r>
              <a:rPr lang="en-US" sz="1800" dirty="0" err="1"/>
              <a:t>d’erreur</a:t>
            </a:r>
            <a:r>
              <a:rPr lang="en-US" sz="1800" dirty="0"/>
              <a:t> Laser/</a:t>
            </a:r>
            <a:r>
              <a:rPr lang="en-US" sz="1800" dirty="0" err="1"/>
              <a:t>cavité</a:t>
            </a:r>
            <a:r>
              <a:rPr lang="en-US" sz="1800" dirty="0"/>
              <a:t> </a:t>
            </a:r>
            <a:r>
              <a:rPr lang="en-US" sz="1800" dirty="0" err="1"/>
              <a:t>refait</a:t>
            </a:r>
            <a:r>
              <a:rPr lang="en-US" sz="1800" dirty="0"/>
              <a:t> =&gt; les locks avec le PZT </a:t>
            </a:r>
            <a:r>
              <a:rPr lang="en-US" sz="1800" dirty="0" err="1"/>
              <a:t>sont</a:t>
            </a:r>
            <a:r>
              <a:rPr lang="en-US" sz="1800" dirty="0"/>
              <a:t> bien plus stables !</a:t>
            </a:r>
            <a:br>
              <a:rPr lang="en-US" sz="1800" dirty="0"/>
            </a:br>
            <a:r>
              <a:rPr lang="en-US" sz="1800" dirty="0"/>
              <a:t>=&gt; on </a:t>
            </a:r>
            <a:r>
              <a:rPr lang="en-US" sz="1800" dirty="0" err="1"/>
              <a:t>peut</a:t>
            </a:r>
            <a:r>
              <a:rPr lang="en-US" sz="1800" dirty="0"/>
              <a:t> </a:t>
            </a:r>
            <a:r>
              <a:rPr lang="en-US" sz="1800" dirty="0" err="1"/>
              <a:t>enfin</a:t>
            </a:r>
            <a:r>
              <a:rPr lang="en-US" sz="1800" dirty="0"/>
              <a:t> locker </a:t>
            </a:r>
            <a:r>
              <a:rPr lang="en-US" sz="1800" dirty="0" err="1"/>
              <a:t>correctement</a:t>
            </a:r>
            <a:r>
              <a:rPr lang="en-US" sz="1800" dirty="0"/>
              <a:t> avec </a:t>
            </a:r>
            <a:r>
              <a:rPr lang="en-US" sz="1800" dirty="0" err="1"/>
              <a:t>tous</a:t>
            </a:r>
            <a:r>
              <a:rPr lang="en-US" sz="1800" dirty="0"/>
              <a:t> les </a:t>
            </a:r>
            <a:r>
              <a:rPr lang="en-US" sz="1800" dirty="0" err="1"/>
              <a:t>controleurs</a:t>
            </a:r>
            <a:r>
              <a:rPr lang="en-US" sz="1800" dirty="0"/>
              <a:t> </a:t>
            </a:r>
            <a:r>
              <a:rPr lang="en-US" sz="1800" dirty="0" err="1"/>
              <a:t>moteurs</a:t>
            </a:r>
            <a:r>
              <a:rPr lang="en-US" sz="1800" dirty="0"/>
              <a:t> </a:t>
            </a:r>
            <a:r>
              <a:rPr lang="en-US" sz="1800" dirty="0" err="1"/>
              <a:t>allumés</a:t>
            </a:r>
            <a:br>
              <a:rPr lang="en-US" sz="1800" dirty="0"/>
            </a:br>
            <a:r>
              <a:rPr lang="en-US" sz="1800" dirty="0"/>
              <a:t>=&gt; on a </a:t>
            </a:r>
            <a:r>
              <a:rPr lang="en-US" sz="1800" dirty="0" err="1"/>
              <a:t>obtenu</a:t>
            </a:r>
            <a:r>
              <a:rPr lang="en-US" sz="1800" dirty="0"/>
              <a:t> 45kW avec 25% de </a:t>
            </a:r>
            <a:r>
              <a:rPr lang="en-US" sz="1800" dirty="0" err="1"/>
              <a:t>couplage</a:t>
            </a:r>
            <a:r>
              <a:rPr lang="en-US" sz="1800" dirty="0"/>
              <a:t> a 17W </a:t>
            </a:r>
            <a:r>
              <a:rPr lang="en-US" sz="1800" dirty="0" err="1"/>
              <a:t>en</a:t>
            </a:r>
            <a:r>
              <a:rPr lang="en-US" sz="1800" dirty="0"/>
              <a:t> entrée (~ 10k de gain </a:t>
            </a:r>
            <a:r>
              <a:rPr lang="en-US" sz="1800" dirty="0" err="1"/>
              <a:t>proche</a:t>
            </a:r>
            <a:r>
              <a:rPr lang="en-US" sz="1800" dirty="0"/>
              <a:t> de la </a:t>
            </a:r>
            <a:r>
              <a:rPr lang="en-US" sz="1800" dirty="0" err="1"/>
              <a:t>valeur</a:t>
            </a:r>
            <a:r>
              <a:rPr lang="en-US" sz="1800" dirty="0"/>
              <a:t> </a:t>
            </a:r>
            <a:r>
              <a:rPr lang="en-US" sz="1800" dirty="0" err="1"/>
              <a:t>théorique</a:t>
            </a:r>
            <a:r>
              <a:rPr lang="en-US" sz="1800" dirty="0"/>
              <a:t> avec F=30k)</a:t>
            </a:r>
            <a:br>
              <a:rPr lang="en-US" sz="1800" dirty="0"/>
            </a:br>
            <a:r>
              <a:rPr lang="en-US" sz="1800" dirty="0"/>
              <a:t>=&gt; </a:t>
            </a:r>
            <a:r>
              <a:rPr lang="en-US" sz="1800" dirty="0" err="1"/>
              <a:t>cela</a:t>
            </a:r>
            <a:r>
              <a:rPr lang="en-US" sz="1800" dirty="0"/>
              <a:t> laisse </a:t>
            </a:r>
            <a:r>
              <a:rPr lang="en-US" sz="1800" dirty="0" err="1"/>
              <a:t>supposer</a:t>
            </a:r>
            <a:r>
              <a:rPr lang="en-US" sz="1800" dirty="0"/>
              <a:t> </a:t>
            </a:r>
            <a:r>
              <a:rPr lang="en-US" sz="1800" dirty="0" err="1"/>
              <a:t>qu’on</a:t>
            </a:r>
            <a:r>
              <a:rPr lang="en-US" sz="1800" dirty="0"/>
              <a:t> </a:t>
            </a:r>
            <a:r>
              <a:rPr lang="en-US" sz="1800" dirty="0" err="1"/>
              <a:t>pourrait</a:t>
            </a:r>
            <a:r>
              <a:rPr lang="en-US" sz="1800" dirty="0"/>
              <a:t> </a:t>
            </a:r>
            <a:r>
              <a:rPr lang="en-US" sz="1800" dirty="0" err="1"/>
              <a:t>atteindre</a:t>
            </a:r>
            <a:r>
              <a:rPr lang="en-US" sz="1800" dirty="0"/>
              <a:t> 500kW avec 70W </a:t>
            </a:r>
            <a:r>
              <a:rPr lang="en-US" sz="1800" dirty="0" err="1"/>
              <a:t>en</a:t>
            </a:r>
            <a:r>
              <a:rPr lang="en-US" sz="1800" dirty="0"/>
              <a:t> entrée et 70% de </a:t>
            </a:r>
            <a:r>
              <a:rPr lang="en-US" sz="1800" dirty="0" err="1"/>
              <a:t>couplage</a:t>
            </a:r>
            <a:r>
              <a:rPr lang="en-US" sz="1800" dirty="0"/>
              <a:t>…</a:t>
            </a:r>
          </a:p>
          <a:p>
            <a:pPr lvl="1"/>
            <a:r>
              <a:rPr lang="en-US" sz="1800" dirty="0"/>
              <a:t>Telescope à </a:t>
            </a:r>
            <a:r>
              <a:rPr lang="en-US" sz="1800" dirty="0" err="1"/>
              <a:t>focale</a:t>
            </a:r>
            <a:r>
              <a:rPr lang="en-US" sz="1800" dirty="0"/>
              <a:t> variable =&gt; 2e </a:t>
            </a:r>
            <a:r>
              <a:rPr lang="en-US" sz="1800" dirty="0" err="1"/>
              <a:t>lentille</a:t>
            </a:r>
            <a:r>
              <a:rPr lang="en-US" sz="1800" dirty="0"/>
              <a:t> recue =&gt; pas Urgent pour </a:t>
            </a:r>
            <a:r>
              <a:rPr lang="en-US" sz="1800" dirty="0" err="1"/>
              <a:t>l’instant</a:t>
            </a:r>
            <a:endParaRPr lang="en-US" sz="1800" dirty="0"/>
          </a:p>
          <a:p>
            <a:pPr lvl="1"/>
            <a:r>
              <a:rPr lang="en-US" sz="1800" dirty="0"/>
              <a:t>Tentative de </a:t>
            </a:r>
            <a:r>
              <a:rPr lang="en-US" sz="1800" dirty="0" err="1"/>
              <a:t>couper</a:t>
            </a:r>
            <a:r>
              <a:rPr lang="en-US" sz="1800" dirty="0"/>
              <a:t> les HOM avec le bras qui </a:t>
            </a:r>
            <a:r>
              <a:rPr lang="en-US" sz="1800" dirty="0" err="1"/>
              <a:t>bouge</a:t>
            </a:r>
            <a:r>
              <a:rPr lang="en-US" sz="1800" dirty="0"/>
              <a:t> un “</a:t>
            </a:r>
            <a:r>
              <a:rPr lang="en-US" sz="1800" dirty="0" err="1"/>
              <a:t>miroir</a:t>
            </a:r>
            <a:r>
              <a:rPr lang="en-US" sz="1800" dirty="0"/>
              <a:t>” L-shape</a:t>
            </a:r>
            <a:br>
              <a:rPr lang="en-US" sz="1800" dirty="0"/>
            </a:br>
            <a:r>
              <a:rPr lang="en-US" sz="1800" dirty="0"/>
              <a:t>=&gt; on </a:t>
            </a:r>
            <a:r>
              <a:rPr lang="en-US" sz="1800" dirty="0" err="1"/>
              <a:t>voit</a:t>
            </a:r>
            <a:r>
              <a:rPr lang="en-US" sz="1800" dirty="0"/>
              <a:t> un </a:t>
            </a:r>
            <a:r>
              <a:rPr lang="en-US" sz="1800" dirty="0" err="1"/>
              <a:t>effet</a:t>
            </a:r>
            <a:r>
              <a:rPr lang="en-US" sz="1800" dirty="0"/>
              <a:t> de la translation </a:t>
            </a:r>
            <a:r>
              <a:rPr lang="en-US" sz="1800" dirty="0" err="1"/>
              <a:t>horizontale</a:t>
            </a:r>
            <a:r>
              <a:rPr lang="en-US" sz="1800" dirty="0"/>
              <a:t> </a:t>
            </a:r>
            <a:r>
              <a:rPr lang="en-US" sz="1800" dirty="0" err="1"/>
              <a:t>mais</a:t>
            </a:r>
            <a:r>
              <a:rPr lang="en-US" sz="1800" dirty="0"/>
              <a:t> on </a:t>
            </a:r>
            <a:r>
              <a:rPr lang="en-US" sz="1800" dirty="0" err="1"/>
              <a:t>n’a</a:t>
            </a:r>
            <a:r>
              <a:rPr lang="en-US" sz="1800" dirty="0"/>
              <a:t> pas vu </a:t>
            </a:r>
            <a:r>
              <a:rPr lang="en-US" sz="1800" dirty="0" err="1"/>
              <a:t>d’effet</a:t>
            </a:r>
            <a:r>
              <a:rPr lang="en-US" sz="1800" dirty="0"/>
              <a:t> de la translation vertical</a:t>
            </a:r>
            <a:br>
              <a:rPr lang="en-US" sz="1800" dirty="0"/>
            </a:br>
            <a:r>
              <a:rPr lang="en-US" sz="1800" dirty="0"/>
              <a:t>=&gt; étude </a:t>
            </a:r>
            <a:r>
              <a:rPr lang="en-US" sz="1800" dirty="0" err="1"/>
              <a:t>en</a:t>
            </a:r>
            <a:r>
              <a:rPr lang="en-US" sz="1800" dirty="0"/>
              <a:t> </a:t>
            </a:r>
            <a:r>
              <a:rPr lang="en-US" sz="1800" dirty="0" err="1"/>
              <a:t>cours</a:t>
            </a:r>
            <a:endParaRPr lang="en-US" sz="1800" dirty="0"/>
          </a:p>
          <a:p>
            <a:pPr lvl="1"/>
            <a:r>
              <a:rPr lang="en-US" sz="1800" dirty="0"/>
              <a:t>Pilotage Peltier </a:t>
            </a:r>
            <a:r>
              <a:rPr lang="en-US" sz="1800" dirty="0" err="1"/>
              <a:t>installé</a:t>
            </a:r>
            <a:r>
              <a:rPr lang="en-US" sz="1800" dirty="0"/>
              <a:t> et </a:t>
            </a:r>
            <a:r>
              <a:rPr lang="en-US" sz="1800" dirty="0" err="1"/>
              <a:t>testé</a:t>
            </a:r>
            <a:r>
              <a:rPr lang="en-US" sz="1800" dirty="0"/>
              <a:t> =&gt; Il manqué un mode “</a:t>
            </a:r>
            <a:r>
              <a:rPr lang="en-US" sz="1800" dirty="0" err="1"/>
              <a:t>manuel</a:t>
            </a:r>
            <a:r>
              <a:rPr lang="en-US" sz="1800" dirty="0"/>
              <a:t>” =&gt; A faire</a:t>
            </a:r>
          </a:p>
          <a:p>
            <a:pPr lvl="1"/>
            <a:r>
              <a:rPr lang="en-US" sz="1800" dirty="0"/>
              <a:t>Attention aux </a:t>
            </a:r>
            <a:r>
              <a:rPr lang="en-US" sz="1800" dirty="0" err="1"/>
              <a:t>coupures</a:t>
            </a:r>
            <a:r>
              <a:rPr lang="en-US" sz="1800" dirty="0"/>
              <a:t> du reseau </a:t>
            </a:r>
            <a:r>
              <a:rPr lang="en-US" sz="1800" dirty="0" err="1"/>
              <a:t>d’eau</a:t>
            </a:r>
            <a:r>
              <a:rPr lang="en-US" sz="1800" dirty="0"/>
              <a:t> =&gt; chiller </a:t>
            </a:r>
            <a:r>
              <a:rPr lang="en-US" sz="1800" dirty="0" err="1"/>
              <a:t>ampli</a:t>
            </a:r>
            <a:r>
              <a:rPr lang="en-US" sz="1800" dirty="0"/>
              <a:t> </a:t>
            </a:r>
            <a:r>
              <a:rPr lang="en-US" sz="1800" dirty="0" err="1"/>
              <a:t>s’arête</a:t>
            </a:r>
            <a:r>
              <a:rPr lang="en-US" sz="1800" dirty="0"/>
              <a:t> =&gt; </a:t>
            </a:r>
            <a:r>
              <a:rPr lang="en-US" sz="1800" dirty="0" err="1"/>
              <a:t>Ampli</a:t>
            </a:r>
            <a:r>
              <a:rPr lang="en-US" sz="1800" dirty="0"/>
              <a:t> laser </a:t>
            </a:r>
            <a:r>
              <a:rPr lang="en-US" sz="1800" dirty="0" err="1"/>
              <a:t>en</a:t>
            </a:r>
            <a:r>
              <a:rPr lang="en-US" sz="1800" dirty="0"/>
              <a:t> “</a:t>
            </a:r>
            <a:r>
              <a:rPr lang="en-US" sz="1800" dirty="0" err="1"/>
              <a:t>défaut</a:t>
            </a:r>
            <a:r>
              <a:rPr lang="en-US" sz="1800" dirty="0"/>
              <a:t>” !</a:t>
            </a:r>
            <a:br>
              <a:rPr lang="en-US" sz="1800" dirty="0"/>
            </a:br>
            <a:r>
              <a:rPr lang="en-US" sz="1800" dirty="0"/>
              <a:t>=&gt; </a:t>
            </a:r>
            <a:r>
              <a:rPr lang="en-US" sz="1800" dirty="0" err="1"/>
              <a:t>il</a:t>
            </a:r>
            <a:r>
              <a:rPr lang="en-US" sz="1800" dirty="0"/>
              <a:t> </a:t>
            </a:r>
            <a:r>
              <a:rPr lang="en-US" sz="1800" dirty="0" err="1"/>
              <a:t>faudrait</a:t>
            </a:r>
            <a:r>
              <a:rPr lang="en-US" sz="1800" dirty="0"/>
              <a:t> un monitoring du </a:t>
            </a:r>
            <a:r>
              <a:rPr lang="en-US" sz="1800" dirty="0" err="1"/>
              <a:t>statut</a:t>
            </a:r>
            <a:r>
              <a:rPr lang="en-US" sz="1800" dirty="0"/>
              <a:t> du chiller =&gt; via Port </a:t>
            </a:r>
            <a:r>
              <a:rPr lang="en-US" sz="1800" dirty="0" err="1"/>
              <a:t>série</a:t>
            </a:r>
            <a:r>
              <a:rPr lang="en-US" sz="1800" dirty="0"/>
              <a:t>/USB ?</a:t>
            </a:r>
          </a:p>
          <a:p>
            <a:pPr lvl="1"/>
            <a:endParaRPr lang="en-US" sz="1800" dirty="0"/>
          </a:p>
          <a:p>
            <a:r>
              <a:rPr lang="en-US" sz="1800" b="1" dirty="0"/>
              <a:t>Synchro </a:t>
            </a:r>
            <a:r>
              <a:rPr lang="en-US" sz="1800" b="1" dirty="0" err="1"/>
              <a:t>Anneau</a:t>
            </a:r>
            <a:r>
              <a:rPr lang="en-US" sz="1800" b="1" dirty="0"/>
              <a:t> :</a:t>
            </a:r>
          </a:p>
          <a:p>
            <a:pPr lvl="1"/>
            <a:r>
              <a:rPr lang="en-US" sz="1800" dirty="0"/>
              <a:t>PZT </a:t>
            </a:r>
            <a:r>
              <a:rPr lang="en-US" sz="1800" dirty="0" err="1"/>
              <a:t>cavité</a:t>
            </a:r>
            <a:r>
              <a:rPr lang="en-US" sz="1800" dirty="0"/>
              <a:t> FP rappel : dL/L = </a:t>
            </a:r>
            <a:r>
              <a:rPr lang="en-US" sz="1800" dirty="0" err="1"/>
              <a:t>dF</a:t>
            </a:r>
            <a:r>
              <a:rPr lang="en-US" sz="1800" dirty="0"/>
              <a:t>/F = 10</a:t>
            </a:r>
            <a:r>
              <a:rPr lang="en-US" sz="1800" baseline="30000" dirty="0"/>
              <a:t>-9</a:t>
            </a:r>
            <a:r>
              <a:rPr lang="en-US" sz="1800" dirty="0"/>
              <a:t> /V</a:t>
            </a:r>
            <a:br>
              <a:rPr lang="en-US" sz="1800" dirty="0"/>
            </a:br>
            <a:r>
              <a:rPr lang="en-US" sz="1800" dirty="0"/>
              <a:t>=&gt; 10V : </a:t>
            </a:r>
            <a:r>
              <a:rPr lang="el-GR" sz="1800" dirty="0"/>
              <a:t>Δ</a:t>
            </a:r>
            <a:r>
              <a:rPr lang="fr-FR" sz="1800" dirty="0"/>
              <a:t>F = </a:t>
            </a:r>
            <a:r>
              <a:rPr lang="en-US" sz="1800" dirty="0"/>
              <a:t>5Hz @500MHz </a:t>
            </a:r>
            <a:r>
              <a:rPr lang="en-US" sz="1800" dirty="0">
                <a:sym typeface="Wingdings" panose="05000000000000000000" pitchFamily="2" charset="2"/>
              </a:rPr>
              <a:t> 100nm</a:t>
            </a:r>
            <a:r>
              <a:rPr lang="en-US" sz="1800" dirty="0"/>
              <a:t> et 100V : </a:t>
            </a:r>
            <a:r>
              <a:rPr lang="el-GR" sz="1800" dirty="0"/>
              <a:t>Δ</a:t>
            </a:r>
            <a:r>
              <a:rPr lang="fr-FR" sz="1800" dirty="0"/>
              <a:t>F = </a:t>
            </a:r>
            <a:r>
              <a:rPr lang="en-US" sz="1800" dirty="0"/>
              <a:t>50Hz @500MHz </a:t>
            </a:r>
            <a:r>
              <a:rPr lang="en-US" sz="1800" dirty="0">
                <a:sym typeface="Wingdings" panose="05000000000000000000" pitchFamily="2" charset="2"/>
              </a:rPr>
              <a:t> 1µm</a:t>
            </a:r>
            <a:r>
              <a:rPr lang="en-US" sz="1800" dirty="0"/>
              <a:t> (fluctuations </a:t>
            </a:r>
            <a:r>
              <a:rPr lang="en-US" sz="1800" dirty="0" err="1"/>
              <a:t>rapides</a:t>
            </a:r>
            <a:r>
              <a:rPr lang="en-US" sz="1800" dirty="0"/>
              <a:t>)</a:t>
            </a:r>
          </a:p>
          <a:p>
            <a:pPr lvl="1"/>
            <a:r>
              <a:rPr lang="en-US" sz="1800" dirty="0"/>
              <a:t>Tensions HV (~ 100V) du </a:t>
            </a:r>
            <a:r>
              <a:rPr lang="en-US" sz="1800" dirty="0" err="1"/>
              <a:t>Laselock</a:t>
            </a:r>
            <a:r>
              <a:rPr lang="en-US" sz="1800" dirty="0"/>
              <a:t> </a:t>
            </a:r>
            <a:r>
              <a:rPr lang="en-US" sz="1800" dirty="0" err="1"/>
              <a:t>validés</a:t>
            </a:r>
            <a:endParaRPr lang="en-US" sz="1800" dirty="0"/>
          </a:p>
          <a:p>
            <a:pPr lvl="1"/>
            <a:r>
              <a:rPr lang="en-US" sz="1800" dirty="0"/>
              <a:t>Signal de battement à 500MHz </a:t>
            </a:r>
            <a:r>
              <a:rPr lang="en-US" sz="1800" dirty="0" err="1"/>
              <a:t>réalisé</a:t>
            </a:r>
            <a:r>
              <a:rPr lang="en-US" sz="1800" dirty="0"/>
              <a:t> avec </a:t>
            </a:r>
            <a:r>
              <a:rPr lang="en-US" sz="1800" dirty="0" err="1"/>
              <a:t>une</a:t>
            </a:r>
            <a:r>
              <a:rPr lang="en-US" sz="1800" dirty="0"/>
              <a:t> bonne amplitude du signal &gt; 1Vpp</a:t>
            </a:r>
          </a:p>
          <a:p>
            <a:pPr lvl="1"/>
            <a:r>
              <a:rPr lang="en-US" sz="1800" dirty="0"/>
              <a:t>On </a:t>
            </a:r>
            <a:r>
              <a:rPr lang="en-US" sz="1800" dirty="0" err="1"/>
              <a:t>trouve</a:t>
            </a:r>
            <a:r>
              <a:rPr lang="en-US" sz="1800" dirty="0"/>
              <a:t> </a:t>
            </a:r>
            <a:r>
              <a:rPr lang="en-US" sz="1800" dirty="0" err="1"/>
              <a:t>actuellement</a:t>
            </a:r>
            <a:r>
              <a:rPr lang="en-US" sz="1800" dirty="0"/>
              <a:t> 250kHz de battement =&gt; quelle </a:t>
            </a:r>
            <a:r>
              <a:rPr lang="en-US" sz="1800" dirty="0" err="1"/>
              <a:t>est</a:t>
            </a:r>
            <a:r>
              <a:rPr lang="en-US" sz="1800" dirty="0"/>
              <a:t> la </a:t>
            </a:r>
            <a:r>
              <a:rPr lang="en-US" sz="1800" dirty="0" err="1"/>
              <a:t>fréquence</a:t>
            </a:r>
            <a:r>
              <a:rPr lang="en-US" sz="1800" dirty="0"/>
              <a:t> </a:t>
            </a:r>
            <a:r>
              <a:rPr lang="en-US" sz="1800" dirty="0" err="1"/>
              <a:t>Anneau</a:t>
            </a:r>
            <a:r>
              <a:rPr lang="en-US" sz="1800" dirty="0"/>
              <a:t> ? 500MHz pile ?</a:t>
            </a:r>
          </a:p>
          <a:p>
            <a:pPr lvl="1"/>
            <a:r>
              <a:rPr lang="en-US" sz="1800" dirty="0"/>
              <a:t>Il </a:t>
            </a:r>
            <a:r>
              <a:rPr lang="en-US" sz="1800" dirty="0" err="1"/>
              <a:t>reste</a:t>
            </a:r>
            <a:r>
              <a:rPr lang="en-US" sz="1800" dirty="0"/>
              <a:t> à faire les premiers </a:t>
            </a:r>
            <a:r>
              <a:rPr lang="en-US" sz="1800" dirty="0" err="1"/>
              <a:t>essais</a:t>
            </a:r>
            <a:r>
              <a:rPr lang="en-US" sz="1800" dirty="0"/>
              <a:t> de </a:t>
            </a:r>
            <a:r>
              <a:rPr lang="en-US" sz="1800" dirty="0" err="1"/>
              <a:t>sychro</a:t>
            </a:r>
            <a:r>
              <a:rPr lang="en-US" sz="1800" dirty="0"/>
              <a:t> </a:t>
            </a:r>
            <a:r>
              <a:rPr lang="en-US" sz="1800" dirty="0" err="1"/>
              <a:t>coté</a:t>
            </a:r>
            <a:r>
              <a:rPr lang="en-US" sz="1800" dirty="0"/>
              <a:t> laser/</a:t>
            </a:r>
            <a:r>
              <a:rPr lang="en-US" sz="1800" dirty="0" err="1"/>
              <a:t>cavité</a:t>
            </a:r>
            <a:r>
              <a:rPr lang="en-US" sz="1800" dirty="0"/>
              <a:t> avec un </a:t>
            </a:r>
            <a:r>
              <a:rPr lang="en-US" sz="1800" dirty="0" err="1"/>
              <a:t>synthé</a:t>
            </a:r>
            <a:r>
              <a:rPr lang="en-US" sz="1800" dirty="0"/>
              <a:t> </a:t>
            </a:r>
            <a:r>
              <a:rPr lang="en-US" sz="1800" dirty="0" err="1"/>
              <a:t>externe</a:t>
            </a:r>
            <a:r>
              <a:rPr lang="en-US" sz="1800" dirty="0"/>
              <a:t> =&gt; </a:t>
            </a:r>
            <a:r>
              <a:rPr lang="en-US" sz="1800" dirty="0" err="1"/>
              <a:t>idéalement</a:t>
            </a:r>
            <a:r>
              <a:rPr lang="en-US" sz="1800" dirty="0"/>
              <a:t> </a:t>
            </a:r>
            <a:r>
              <a:rPr lang="en-US" sz="1800" dirty="0" err="1"/>
              <a:t>cette</a:t>
            </a:r>
            <a:r>
              <a:rPr lang="en-US" sz="1800" dirty="0"/>
              <a:t> </a:t>
            </a:r>
            <a:r>
              <a:rPr lang="en-US" sz="1800" dirty="0" err="1"/>
              <a:t>semaine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62117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313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Cavité FP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Cavité FP</dc:title>
  <dc:creator>Ronic Chiche</dc:creator>
  <cp:lastModifiedBy>Ronic Chiche</cp:lastModifiedBy>
  <cp:revision>15</cp:revision>
  <dcterms:created xsi:type="dcterms:W3CDTF">2023-07-10T10:10:53Z</dcterms:created>
  <dcterms:modified xsi:type="dcterms:W3CDTF">2023-09-11T09:49:46Z</dcterms:modified>
</cp:coreProperties>
</file>