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82B8-B503-4ECD-B1CC-68E0F624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9EDF-7EEA-49C2-B9F7-93ADA490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65B7-7860-4809-B28B-FAB3CCEF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CE11-47DA-436B-B4D1-BDAD724B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F5A1-A5E5-4CF2-9E63-66A42915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BC9A-478A-4233-BD84-4259D8E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8091F-CA37-4B8E-B661-1BBD059A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39FA-F0D9-4100-B72F-12DFBE3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1CF6-2D0F-497D-9AF7-DC39D45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E04-7AC1-4C67-AC7E-713EBBA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3ABDE-E06C-4A38-AD12-F6D1A8DBD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599A8-78D0-404B-91FE-AC0DF0CC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AD12-828C-4D99-BA4D-4CA54001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440C-A1A9-426F-BB11-571E815C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1873-464E-480F-B3D2-ECA0BAF2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A989-2F13-441B-9F98-55478B22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A805-E1D6-460E-93D2-DADDC2A0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242C-416E-4418-BA43-FA069F7B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D9BB-C16C-470C-8468-98C1EA3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11C8-94A5-4984-AAD8-90ABF66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2E4-BF22-4934-8CE7-161E6F31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443E-ABA6-4A3F-BC26-1E290724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AE3C-FC71-4892-A3FF-5B00B3E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ACDF2-BC09-4045-9D29-A3A38FE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C56-93AE-422B-B9A8-702614F8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5974-9F59-4EE9-ACA6-3D09204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913D-CA78-4AA3-BBFD-2CE579CA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510A-2C60-4965-96F0-916E8535C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4333C-9EE7-4F31-95FB-C79D7C50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79D6-BFB0-4E0D-9AFB-E7436C6C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6B1B-B852-429A-A7EF-9C73E4F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2EC8-A433-4D3B-89F0-A5388EB9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6746-1246-4115-8251-057FE31D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E3EF-168C-4E5F-840B-4E4268E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B68D5-E636-40EC-883E-567A462F5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01D91-C161-4250-B86D-548C0134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0B10F-BD2C-4A61-86B0-6E244687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9F2EA-EDA9-4360-A6D6-5ACDFDCC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26ED0-8A3B-40F7-AFDA-57FFB34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218E-F99B-4695-A8D8-FE2B5390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2E72C-0CBA-45CE-AC3D-FF9B6A04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4DFE6-3DA1-4DE2-A2D3-B9B646C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C2EAE-3B3F-4296-BF85-AF35D00A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97429-EDB0-4192-BFFD-0F645AE2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F8680-FE3E-4B2E-BCEF-67DE3BD6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187B-403E-4CC0-B7FF-5C33175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6E1A-1834-474B-BCA1-A66BB9CA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3D21-6A03-4A0E-A794-1964D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3855-CA69-43E3-95C6-38CF7535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F5CC-B964-4F16-B57E-4F9B56AF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DBB1-2F25-4193-8518-4C1D9769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8D45-C4D7-4506-814D-DCA7555A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7B3B-B78E-46D2-907B-C2A4B5C9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AAA44-191E-4A30-9F3F-0F22F5D11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B2DD3-5184-470F-B3A5-396D219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FF7B-B458-49AD-801A-DD16B72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9727-6278-43EB-B8E7-E5053C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6C57-3EB2-47FA-87A9-811D1C0B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5FA3-4947-47CF-A881-5D7A7F16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0951-669C-4B06-A4FA-9F26E21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C5C0-DC5E-4734-861F-E1ECBEF4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A001-A320-47F8-97D8-127F504C99D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119-4DED-4E9A-B9E3-D893A5E6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5932-F068-4298-A408-240EE93E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7EE4-781E-4B89-B296-37EBC2DF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5585"/>
          </a:xfrm>
        </p:spPr>
        <p:txBody>
          <a:bodyPr/>
          <a:lstStyle/>
          <a:p>
            <a:pPr algn="ctr"/>
            <a:r>
              <a:rPr lang="en-US" dirty="0" err="1"/>
              <a:t>Cavité</a:t>
            </a:r>
            <a:r>
              <a:rPr lang="en-US" dirty="0"/>
              <a:t>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BABF-FF05-4C02-9F94-2C1EE78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4243"/>
            <a:ext cx="12192000" cy="5625383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Laser et </a:t>
            </a:r>
            <a:r>
              <a:rPr lang="en-US" sz="1800" b="1" dirty="0" err="1"/>
              <a:t>cavité</a:t>
            </a:r>
            <a:r>
              <a:rPr lang="en-US" sz="1800" b="1" dirty="0"/>
              <a:t> FP :</a:t>
            </a:r>
          </a:p>
          <a:p>
            <a:pPr lvl="1"/>
            <a:r>
              <a:rPr lang="en-US" sz="1800" dirty="0"/>
              <a:t>Laser et </a:t>
            </a:r>
            <a:r>
              <a:rPr lang="en-US" sz="1800" dirty="0" err="1"/>
              <a:t>cavité</a:t>
            </a:r>
            <a:r>
              <a:rPr lang="en-US" sz="1800" dirty="0"/>
              <a:t> FP </a:t>
            </a:r>
            <a:r>
              <a:rPr lang="en-US" sz="1800" dirty="0" err="1"/>
              <a:t>déplacés</a:t>
            </a:r>
            <a:r>
              <a:rPr lang="en-US" sz="1800" dirty="0"/>
              <a:t> à 500,25 MHz =&gt; compatible avec la </a:t>
            </a:r>
            <a:r>
              <a:rPr lang="en-US" sz="1800" dirty="0" err="1"/>
              <a:t>fréquence</a:t>
            </a:r>
            <a:r>
              <a:rPr lang="en-US" sz="1800" dirty="0"/>
              <a:t> </a:t>
            </a:r>
            <a:r>
              <a:rPr lang="en-US" sz="1800" dirty="0" err="1"/>
              <a:t>Anneau</a:t>
            </a:r>
            <a:r>
              <a:rPr lang="en-US" sz="1800" dirty="0"/>
              <a:t> !</a:t>
            </a:r>
          </a:p>
          <a:p>
            <a:pPr lvl="1"/>
            <a:r>
              <a:rPr lang="en-US" sz="1800" dirty="0" err="1"/>
              <a:t>Système</a:t>
            </a:r>
            <a:r>
              <a:rPr lang="en-US" sz="1800" dirty="0"/>
              <a:t> de production du signal </a:t>
            </a:r>
            <a:r>
              <a:rPr lang="en-US" sz="1800" dirty="0" err="1"/>
              <a:t>d’erreur</a:t>
            </a:r>
            <a:r>
              <a:rPr lang="en-US" sz="1800" dirty="0"/>
              <a:t> Laser/</a:t>
            </a:r>
            <a:r>
              <a:rPr lang="en-US" sz="1800" dirty="0" err="1"/>
              <a:t>cavité</a:t>
            </a:r>
            <a:r>
              <a:rPr lang="en-US" sz="1800" dirty="0"/>
              <a:t> </a:t>
            </a:r>
            <a:r>
              <a:rPr lang="en-US" sz="1800" dirty="0" err="1"/>
              <a:t>refait</a:t>
            </a:r>
            <a:r>
              <a:rPr lang="en-US" sz="1800" dirty="0"/>
              <a:t> =&gt; les locks avec le PZT </a:t>
            </a:r>
            <a:r>
              <a:rPr lang="en-US" sz="1800" dirty="0" err="1"/>
              <a:t>sont</a:t>
            </a:r>
            <a:r>
              <a:rPr lang="en-US" sz="1800" dirty="0"/>
              <a:t> bien plus stables !</a:t>
            </a:r>
            <a:br>
              <a:rPr lang="en-US" sz="1800" dirty="0"/>
            </a:br>
            <a:r>
              <a:rPr lang="en-US" sz="1800" dirty="0"/>
              <a:t>=&gt; on </a:t>
            </a:r>
            <a:r>
              <a:rPr lang="en-US" sz="1800" dirty="0" err="1"/>
              <a:t>peut</a:t>
            </a:r>
            <a:r>
              <a:rPr lang="en-US" sz="1800" dirty="0"/>
              <a:t> </a:t>
            </a:r>
            <a:r>
              <a:rPr lang="en-US" sz="1800" dirty="0" err="1"/>
              <a:t>enfin</a:t>
            </a:r>
            <a:r>
              <a:rPr lang="en-US" sz="1800" dirty="0"/>
              <a:t> locker </a:t>
            </a:r>
            <a:r>
              <a:rPr lang="en-US" sz="1800" dirty="0" err="1"/>
              <a:t>correctement</a:t>
            </a:r>
            <a:r>
              <a:rPr lang="en-US" sz="1800" dirty="0"/>
              <a:t> avec </a:t>
            </a:r>
            <a:r>
              <a:rPr lang="en-US" sz="1800" dirty="0" err="1"/>
              <a:t>tous</a:t>
            </a:r>
            <a:r>
              <a:rPr lang="en-US" sz="1800" dirty="0"/>
              <a:t> les </a:t>
            </a:r>
            <a:r>
              <a:rPr lang="en-US" sz="1800" dirty="0" err="1"/>
              <a:t>controleurs</a:t>
            </a:r>
            <a:r>
              <a:rPr lang="en-US" sz="1800" dirty="0"/>
              <a:t> </a:t>
            </a:r>
            <a:r>
              <a:rPr lang="en-US" sz="1800" dirty="0" err="1"/>
              <a:t>moteurs</a:t>
            </a:r>
            <a:r>
              <a:rPr lang="en-US" sz="1800" dirty="0"/>
              <a:t> </a:t>
            </a:r>
            <a:r>
              <a:rPr lang="en-US" sz="1800" dirty="0" err="1"/>
              <a:t>allumés</a:t>
            </a:r>
            <a:br>
              <a:rPr lang="en-US" sz="1800" dirty="0"/>
            </a:br>
            <a:r>
              <a:rPr lang="en-US" sz="1800" dirty="0"/>
              <a:t>=&gt; on a </a:t>
            </a:r>
            <a:r>
              <a:rPr lang="en-US" sz="1800" dirty="0" err="1"/>
              <a:t>obtenu</a:t>
            </a:r>
            <a:r>
              <a:rPr lang="en-US" sz="1800" dirty="0"/>
              <a:t> 45kW avec 25% de </a:t>
            </a:r>
            <a:r>
              <a:rPr lang="en-US" sz="1800" dirty="0" err="1"/>
              <a:t>couplage</a:t>
            </a:r>
            <a:r>
              <a:rPr lang="en-US" sz="1800" dirty="0"/>
              <a:t> a 17W </a:t>
            </a:r>
            <a:r>
              <a:rPr lang="en-US" sz="1800" dirty="0" err="1"/>
              <a:t>en</a:t>
            </a:r>
            <a:r>
              <a:rPr lang="en-US" sz="1800" dirty="0"/>
              <a:t> entrée (~ 10k de gain </a:t>
            </a:r>
            <a:r>
              <a:rPr lang="en-US" sz="1800" dirty="0" err="1"/>
              <a:t>proche</a:t>
            </a:r>
            <a:r>
              <a:rPr lang="en-US" sz="1800" dirty="0"/>
              <a:t> de la </a:t>
            </a:r>
            <a:r>
              <a:rPr lang="en-US" sz="1800" dirty="0" err="1"/>
              <a:t>valeur</a:t>
            </a:r>
            <a:r>
              <a:rPr lang="en-US" sz="1800" dirty="0"/>
              <a:t> </a:t>
            </a:r>
            <a:r>
              <a:rPr lang="en-US" sz="1800" dirty="0" err="1"/>
              <a:t>théorique</a:t>
            </a:r>
            <a:r>
              <a:rPr lang="en-US" sz="1800" dirty="0"/>
              <a:t> avec F=30k)</a:t>
            </a:r>
            <a:br>
              <a:rPr lang="en-US" sz="1800" dirty="0"/>
            </a:br>
            <a:r>
              <a:rPr lang="en-US" sz="1800" dirty="0"/>
              <a:t>=&gt; </a:t>
            </a:r>
            <a:r>
              <a:rPr lang="en-US" sz="1800" dirty="0" err="1"/>
              <a:t>cela</a:t>
            </a:r>
            <a:r>
              <a:rPr lang="en-US" sz="1800" dirty="0"/>
              <a:t> laisse </a:t>
            </a:r>
            <a:r>
              <a:rPr lang="en-US" sz="1800" dirty="0" err="1"/>
              <a:t>supposer</a:t>
            </a:r>
            <a:r>
              <a:rPr lang="en-US" sz="1800" dirty="0"/>
              <a:t> </a:t>
            </a:r>
            <a:r>
              <a:rPr lang="en-US" sz="1800" dirty="0" err="1"/>
              <a:t>qu’on</a:t>
            </a:r>
            <a:r>
              <a:rPr lang="en-US" sz="1800" dirty="0"/>
              <a:t> </a:t>
            </a:r>
            <a:r>
              <a:rPr lang="en-US" sz="1800" dirty="0" err="1"/>
              <a:t>pourrait</a:t>
            </a:r>
            <a:r>
              <a:rPr lang="en-US" sz="1800" dirty="0"/>
              <a:t> </a:t>
            </a:r>
            <a:r>
              <a:rPr lang="en-US" sz="1800" dirty="0" err="1"/>
              <a:t>atteindre</a:t>
            </a:r>
            <a:r>
              <a:rPr lang="en-US" sz="1800" dirty="0"/>
              <a:t> 500kW avec 70W </a:t>
            </a:r>
            <a:r>
              <a:rPr lang="en-US" sz="1800" dirty="0" err="1"/>
              <a:t>en</a:t>
            </a:r>
            <a:r>
              <a:rPr lang="en-US" sz="1800" dirty="0"/>
              <a:t> entrée et 70% de </a:t>
            </a:r>
            <a:r>
              <a:rPr lang="en-US" sz="1800" dirty="0" err="1"/>
              <a:t>couplage</a:t>
            </a:r>
            <a:r>
              <a:rPr lang="en-US" sz="1800" dirty="0"/>
              <a:t>…</a:t>
            </a:r>
          </a:p>
          <a:p>
            <a:pPr lvl="1"/>
            <a:r>
              <a:rPr lang="en-US" sz="1800" dirty="0"/>
              <a:t>Telescope à </a:t>
            </a:r>
            <a:r>
              <a:rPr lang="en-US" sz="1800" dirty="0" err="1"/>
              <a:t>focale</a:t>
            </a:r>
            <a:r>
              <a:rPr lang="en-US" sz="1800" dirty="0"/>
              <a:t> variable =&gt; 2e </a:t>
            </a:r>
            <a:r>
              <a:rPr lang="en-US" sz="1800" dirty="0" err="1"/>
              <a:t>lentille</a:t>
            </a:r>
            <a:r>
              <a:rPr lang="en-US" sz="1800" dirty="0"/>
              <a:t> recue =&gt; pas Urgent pour </a:t>
            </a:r>
            <a:r>
              <a:rPr lang="en-US" sz="1800" dirty="0" err="1"/>
              <a:t>l’instant</a:t>
            </a:r>
            <a:endParaRPr lang="en-US" sz="1800" dirty="0"/>
          </a:p>
          <a:p>
            <a:pPr lvl="1"/>
            <a:r>
              <a:rPr lang="en-US" sz="1800" dirty="0"/>
              <a:t>Tentative de </a:t>
            </a:r>
            <a:r>
              <a:rPr lang="en-US" sz="1800" dirty="0" err="1"/>
              <a:t>couper</a:t>
            </a:r>
            <a:r>
              <a:rPr lang="en-US" sz="1800" dirty="0"/>
              <a:t> les HOM avec le bras qui </a:t>
            </a:r>
            <a:r>
              <a:rPr lang="en-US" sz="1800" dirty="0" err="1"/>
              <a:t>bouge</a:t>
            </a:r>
            <a:r>
              <a:rPr lang="en-US" sz="1800" dirty="0"/>
              <a:t> un “</a:t>
            </a:r>
            <a:r>
              <a:rPr lang="en-US" sz="1800" dirty="0" err="1"/>
              <a:t>miroir</a:t>
            </a:r>
            <a:r>
              <a:rPr lang="en-US" sz="1800" dirty="0"/>
              <a:t>” L-shape</a:t>
            </a:r>
            <a:br>
              <a:rPr lang="en-US" sz="1800" dirty="0"/>
            </a:br>
            <a:r>
              <a:rPr lang="en-US" sz="1800" dirty="0"/>
              <a:t>=&gt; on </a:t>
            </a:r>
            <a:r>
              <a:rPr lang="en-US" sz="1800" dirty="0" err="1"/>
              <a:t>voit</a:t>
            </a:r>
            <a:r>
              <a:rPr lang="en-US" sz="1800" dirty="0"/>
              <a:t> un </a:t>
            </a:r>
            <a:r>
              <a:rPr lang="en-US" sz="1800" dirty="0" err="1"/>
              <a:t>effet</a:t>
            </a:r>
            <a:r>
              <a:rPr lang="en-US" sz="1800" dirty="0"/>
              <a:t> de la translation </a:t>
            </a:r>
            <a:r>
              <a:rPr lang="en-US" sz="1800" dirty="0" err="1"/>
              <a:t>horizontale</a:t>
            </a:r>
            <a:r>
              <a:rPr lang="en-US" sz="1800" dirty="0"/>
              <a:t> </a:t>
            </a:r>
            <a:r>
              <a:rPr lang="en-US" sz="1800" dirty="0" err="1"/>
              <a:t>mais</a:t>
            </a:r>
            <a:r>
              <a:rPr lang="en-US" sz="1800" dirty="0"/>
              <a:t> on </a:t>
            </a:r>
            <a:r>
              <a:rPr lang="en-US" sz="1800" dirty="0" err="1"/>
              <a:t>n’a</a:t>
            </a:r>
            <a:r>
              <a:rPr lang="en-US" sz="1800" dirty="0"/>
              <a:t> pas vu </a:t>
            </a:r>
            <a:r>
              <a:rPr lang="en-US" sz="1800" dirty="0" err="1"/>
              <a:t>d’effet</a:t>
            </a:r>
            <a:r>
              <a:rPr lang="en-US" sz="1800" dirty="0"/>
              <a:t> de la translation vertical</a:t>
            </a:r>
            <a:br>
              <a:rPr lang="en-US" sz="1800" dirty="0"/>
            </a:br>
            <a:r>
              <a:rPr lang="en-US" sz="1800" dirty="0"/>
              <a:t>=&gt; étude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cours</a:t>
            </a:r>
            <a:endParaRPr lang="en-US" sz="1800" dirty="0"/>
          </a:p>
          <a:p>
            <a:pPr lvl="1"/>
            <a:r>
              <a:rPr lang="en-US" sz="1800" dirty="0"/>
              <a:t>Pilotage Peltier </a:t>
            </a:r>
            <a:r>
              <a:rPr lang="en-US" sz="1800" dirty="0" err="1"/>
              <a:t>installé</a:t>
            </a:r>
            <a:r>
              <a:rPr lang="en-US" sz="1800" dirty="0"/>
              <a:t> et </a:t>
            </a:r>
            <a:r>
              <a:rPr lang="en-US" sz="1800" dirty="0" err="1"/>
              <a:t>testé</a:t>
            </a:r>
            <a:r>
              <a:rPr lang="en-US" sz="1800" dirty="0"/>
              <a:t> =&gt; Il manqué un mode “</a:t>
            </a:r>
            <a:r>
              <a:rPr lang="en-US" sz="1800" dirty="0" err="1"/>
              <a:t>manuel</a:t>
            </a:r>
            <a:r>
              <a:rPr lang="en-US" sz="1800" dirty="0"/>
              <a:t>” =&gt; A faire</a:t>
            </a:r>
          </a:p>
          <a:p>
            <a:pPr lvl="1"/>
            <a:r>
              <a:rPr lang="en-US" sz="1800" dirty="0"/>
              <a:t>Attention aux </a:t>
            </a:r>
            <a:r>
              <a:rPr lang="en-US" sz="1800" dirty="0" err="1"/>
              <a:t>coupures</a:t>
            </a:r>
            <a:r>
              <a:rPr lang="en-US" sz="1800" dirty="0"/>
              <a:t> du reseau </a:t>
            </a:r>
            <a:r>
              <a:rPr lang="en-US" sz="1800" dirty="0" err="1"/>
              <a:t>d’eau</a:t>
            </a:r>
            <a:r>
              <a:rPr lang="en-US" sz="1800" dirty="0"/>
              <a:t> =&gt; chiller </a:t>
            </a:r>
            <a:r>
              <a:rPr lang="en-US" sz="1800" dirty="0" err="1"/>
              <a:t>ampli</a:t>
            </a:r>
            <a:r>
              <a:rPr lang="en-US" sz="1800" dirty="0"/>
              <a:t> </a:t>
            </a:r>
            <a:r>
              <a:rPr lang="en-US" sz="1800" dirty="0" err="1"/>
              <a:t>s’arête</a:t>
            </a:r>
            <a:r>
              <a:rPr lang="en-US" sz="1800" dirty="0"/>
              <a:t> =&gt; </a:t>
            </a:r>
            <a:r>
              <a:rPr lang="en-US" sz="1800" dirty="0" err="1"/>
              <a:t>Ampli</a:t>
            </a:r>
            <a:r>
              <a:rPr lang="en-US" sz="1800" dirty="0"/>
              <a:t> laser </a:t>
            </a:r>
            <a:r>
              <a:rPr lang="en-US" sz="1800" dirty="0" err="1"/>
              <a:t>en</a:t>
            </a:r>
            <a:r>
              <a:rPr lang="en-US" sz="1800" dirty="0"/>
              <a:t> “</a:t>
            </a:r>
            <a:r>
              <a:rPr lang="en-US" sz="1800" dirty="0" err="1"/>
              <a:t>défaut</a:t>
            </a:r>
            <a:r>
              <a:rPr lang="en-US" sz="1800" dirty="0"/>
              <a:t>” !</a:t>
            </a:r>
            <a:br>
              <a:rPr lang="en-US" sz="1800" dirty="0"/>
            </a:br>
            <a:r>
              <a:rPr lang="en-US" sz="1800" dirty="0"/>
              <a:t>=&gt;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faudrait</a:t>
            </a:r>
            <a:r>
              <a:rPr lang="en-US" sz="1800" dirty="0"/>
              <a:t> un monitoring du </a:t>
            </a:r>
            <a:r>
              <a:rPr lang="en-US" sz="1800" dirty="0" err="1"/>
              <a:t>statut</a:t>
            </a:r>
            <a:r>
              <a:rPr lang="en-US" sz="1800" dirty="0"/>
              <a:t> du chiller =&gt; via Port </a:t>
            </a:r>
            <a:r>
              <a:rPr lang="en-US" sz="1800" dirty="0" err="1"/>
              <a:t>série</a:t>
            </a:r>
            <a:r>
              <a:rPr lang="en-US" sz="1800" dirty="0"/>
              <a:t>/USB ?</a:t>
            </a:r>
          </a:p>
          <a:p>
            <a:pPr lvl="1"/>
            <a:endParaRPr lang="en-US" sz="1800" dirty="0"/>
          </a:p>
          <a:p>
            <a:r>
              <a:rPr lang="en-US" sz="1800" b="1" dirty="0"/>
              <a:t>Synchro </a:t>
            </a:r>
            <a:r>
              <a:rPr lang="en-US" sz="1800" b="1" dirty="0" err="1"/>
              <a:t>Anneau</a:t>
            </a:r>
            <a:r>
              <a:rPr lang="en-US" sz="1800" b="1" dirty="0"/>
              <a:t> :</a:t>
            </a:r>
          </a:p>
          <a:p>
            <a:pPr lvl="1"/>
            <a:r>
              <a:rPr lang="en-US" sz="1800" dirty="0"/>
              <a:t>PZT </a:t>
            </a:r>
            <a:r>
              <a:rPr lang="en-US" sz="1800" dirty="0" err="1"/>
              <a:t>cavité</a:t>
            </a:r>
            <a:r>
              <a:rPr lang="en-US" sz="1800" dirty="0"/>
              <a:t> FP rappel : dL/L = </a:t>
            </a:r>
            <a:r>
              <a:rPr lang="en-US" sz="1800" dirty="0" err="1"/>
              <a:t>dF</a:t>
            </a:r>
            <a:r>
              <a:rPr lang="en-US" sz="1800" dirty="0"/>
              <a:t>/F = 10</a:t>
            </a:r>
            <a:r>
              <a:rPr lang="en-US" sz="1800" baseline="30000" dirty="0"/>
              <a:t>-9</a:t>
            </a:r>
            <a:r>
              <a:rPr lang="en-US" sz="1800" dirty="0"/>
              <a:t> /V</a:t>
            </a:r>
            <a:br>
              <a:rPr lang="en-US" sz="1800" dirty="0"/>
            </a:br>
            <a:r>
              <a:rPr lang="en-US" sz="1800" dirty="0"/>
              <a:t>=&gt; 10V : </a:t>
            </a:r>
            <a:r>
              <a:rPr lang="el-GR" sz="1800" dirty="0"/>
              <a:t>Δ</a:t>
            </a:r>
            <a:r>
              <a:rPr lang="fr-FR" sz="1800" dirty="0"/>
              <a:t>F = </a:t>
            </a:r>
            <a:r>
              <a:rPr lang="en-US" sz="1800" dirty="0"/>
              <a:t>5Hz @500MHz </a:t>
            </a:r>
            <a:r>
              <a:rPr lang="en-US" sz="1800" dirty="0">
                <a:sym typeface="Wingdings" panose="05000000000000000000" pitchFamily="2" charset="2"/>
              </a:rPr>
              <a:t> 100nm</a:t>
            </a:r>
            <a:r>
              <a:rPr lang="en-US" sz="1800" dirty="0"/>
              <a:t> et 100V : </a:t>
            </a:r>
            <a:r>
              <a:rPr lang="el-GR" sz="1800" dirty="0"/>
              <a:t>Δ</a:t>
            </a:r>
            <a:r>
              <a:rPr lang="fr-FR" sz="1800" dirty="0"/>
              <a:t>F = </a:t>
            </a:r>
            <a:r>
              <a:rPr lang="en-US" sz="1800" dirty="0"/>
              <a:t>50Hz @500MHz </a:t>
            </a:r>
            <a:r>
              <a:rPr lang="en-US" sz="1800" dirty="0">
                <a:sym typeface="Wingdings" panose="05000000000000000000" pitchFamily="2" charset="2"/>
              </a:rPr>
              <a:t> 1µm</a:t>
            </a:r>
            <a:r>
              <a:rPr lang="en-US" sz="1800" dirty="0"/>
              <a:t> (fluctuations </a:t>
            </a:r>
            <a:r>
              <a:rPr lang="en-US" sz="1800" dirty="0" err="1"/>
              <a:t>rapides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Tensions HV (~ 100V) du </a:t>
            </a:r>
            <a:r>
              <a:rPr lang="en-US" sz="1800" dirty="0" err="1"/>
              <a:t>Laselock</a:t>
            </a:r>
            <a:r>
              <a:rPr lang="en-US" sz="1800" dirty="0"/>
              <a:t> </a:t>
            </a:r>
            <a:r>
              <a:rPr lang="en-US" sz="1800" dirty="0" err="1"/>
              <a:t>validés</a:t>
            </a:r>
            <a:endParaRPr lang="en-US" sz="1800" dirty="0"/>
          </a:p>
          <a:p>
            <a:pPr lvl="1"/>
            <a:r>
              <a:rPr lang="en-US" sz="1800" dirty="0"/>
              <a:t>Signal de battement à 500MHz </a:t>
            </a:r>
            <a:r>
              <a:rPr lang="en-US" sz="1800" dirty="0" err="1"/>
              <a:t>réalisé</a:t>
            </a:r>
            <a:r>
              <a:rPr lang="en-US" sz="1800" dirty="0"/>
              <a:t> avec </a:t>
            </a:r>
            <a:r>
              <a:rPr lang="en-US" sz="1800" dirty="0" err="1"/>
              <a:t>une</a:t>
            </a:r>
            <a:r>
              <a:rPr lang="en-US" sz="1800" dirty="0"/>
              <a:t> bonne amplitude du signal &gt; 1Vpp</a:t>
            </a:r>
          </a:p>
          <a:p>
            <a:pPr lvl="1"/>
            <a:r>
              <a:rPr lang="en-US" sz="1800" dirty="0"/>
              <a:t>On </a:t>
            </a:r>
            <a:r>
              <a:rPr lang="en-US" sz="1800" dirty="0" err="1"/>
              <a:t>trouve</a:t>
            </a:r>
            <a:r>
              <a:rPr lang="en-US" sz="1800" dirty="0"/>
              <a:t> </a:t>
            </a:r>
            <a:r>
              <a:rPr lang="en-US" sz="1800" dirty="0" err="1"/>
              <a:t>actuellement</a:t>
            </a:r>
            <a:r>
              <a:rPr lang="en-US" sz="1800" dirty="0"/>
              <a:t> 250kHz de battement =&gt; quelle </a:t>
            </a:r>
            <a:r>
              <a:rPr lang="en-US" sz="1800" dirty="0" err="1"/>
              <a:t>est</a:t>
            </a:r>
            <a:r>
              <a:rPr lang="en-US" sz="1800" dirty="0"/>
              <a:t> la </a:t>
            </a:r>
            <a:r>
              <a:rPr lang="en-US" sz="1800" dirty="0" err="1"/>
              <a:t>fréquence</a:t>
            </a:r>
            <a:r>
              <a:rPr lang="en-US" sz="1800" dirty="0"/>
              <a:t> </a:t>
            </a:r>
            <a:r>
              <a:rPr lang="en-US" sz="1800" dirty="0" err="1"/>
              <a:t>Anneau</a:t>
            </a:r>
            <a:r>
              <a:rPr lang="en-US" sz="1800" dirty="0"/>
              <a:t> ? 500MHz pile ?</a:t>
            </a:r>
          </a:p>
          <a:p>
            <a:pPr lvl="1"/>
            <a:r>
              <a:rPr lang="en-US" sz="1800" dirty="0"/>
              <a:t>Il </a:t>
            </a:r>
            <a:r>
              <a:rPr lang="en-US" sz="1800" dirty="0" err="1"/>
              <a:t>reste</a:t>
            </a:r>
            <a:r>
              <a:rPr lang="en-US" sz="1800" dirty="0"/>
              <a:t> à faire les premiers </a:t>
            </a:r>
            <a:r>
              <a:rPr lang="en-US" sz="1800" dirty="0" err="1"/>
              <a:t>essais</a:t>
            </a:r>
            <a:r>
              <a:rPr lang="en-US" sz="1800" dirty="0"/>
              <a:t> de </a:t>
            </a:r>
            <a:r>
              <a:rPr lang="en-US" sz="1800" dirty="0" err="1"/>
              <a:t>sychro</a:t>
            </a:r>
            <a:r>
              <a:rPr lang="en-US" sz="1800" dirty="0"/>
              <a:t> </a:t>
            </a:r>
            <a:r>
              <a:rPr lang="en-US" sz="1800" dirty="0" err="1"/>
              <a:t>coté</a:t>
            </a:r>
            <a:r>
              <a:rPr lang="en-US" sz="1800" dirty="0"/>
              <a:t> laser/</a:t>
            </a:r>
            <a:r>
              <a:rPr lang="en-US" sz="1800" dirty="0" err="1"/>
              <a:t>cavité</a:t>
            </a:r>
            <a:r>
              <a:rPr lang="en-US" sz="1800" dirty="0"/>
              <a:t> avec un </a:t>
            </a:r>
            <a:r>
              <a:rPr lang="en-US" sz="1800" dirty="0" err="1"/>
              <a:t>synthé</a:t>
            </a:r>
            <a:r>
              <a:rPr lang="en-US" sz="1800" dirty="0"/>
              <a:t> </a:t>
            </a:r>
            <a:r>
              <a:rPr lang="en-US" sz="1800" dirty="0" err="1"/>
              <a:t>externe</a:t>
            </a:r>
            <a:r>
              <a:rPr lang="en-US" sz="1800" dirty="0"/>
              <a:t> =&gt; </a:t>
            </a:r>
            <a:r>
              <a:rPr lang="en-US" sz="1800" dirty="0" err="1"/>
              <a:t>idéalement</a:t>
            </a:r>
            <a:r>
              <a:rPr lang="en-US" sz="1800" dirty="0"/>
              <a:t> </a:t>
            </a:r>
            <a:r>
              <a:rPr lang="en-US" sz="1800" dirty="0" err="1"/>
              <a:t>cette</a:t>
            </a:r>
            <a:r>
              <a:rPr lang="en-US" sz="1800" dirty="0"/>
              <a:t> </a:t>
            </a:r>
            <a:r>
              <a:rPr lang="en-US" sz="1800" dirty="0" err="1"/>
              <a:t>semaine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62117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313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Cavité FP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Cavité FP</dc:title>
  <dc:creator>Ronic Chiche</dc:creator>
  <cp:lastModifiedBy>Ronic Chiche</cp:lastModifiedBy>
  <cp:revision>15</cp:revision>
  <dcterms:created xsi:type="dcterms:W3CDTF">2023-07-10T10:10:53Z</dcterms:created>
  <dcterms:modified xsi:type="dcterms:W3CDTF">2023-09-11T09:49:46Z</dcterms:modified>
</cp:coreProperties>
</file>